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97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08/05/36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08/05/36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08/05/36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a:bodyPr>
          <a:lstStyle/>
          <a:p>
            <a:r>
              <a:rPr lang="ar-SA" sz="3600" b="1" dirty="0">
                <a:effectLst/>
              </a:rPr>
              <a:t>لجنة التعاون الدولي بالجامعة تعقد اجتماعها الأول للعام الجامعي 1435/1436هـ</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r>
              <a:rPr lang="ar-SA" dirty="0"/>
              <a:t>صرح سعادة وكيل الجامعة للدراسات العليا والبحث العلمي الأستاذ الدكتور محمد بن عبدالله الشايع أنه وبعون الله وفضله وبتوجيهات من معالي مدير الجامعة الدكتور خالد بن سعد المقرن تم استحداث لجنة التعاون الدولي بوكالة الجامعة للدراسات العليا والبحث العلمي لتكون دفعة قوية تواكب الحراك الكمي والنوعي المتسارع الذي تشهده الجامعة في كافة المجالات الأكاديمية والبحثية ودعماً لتوفير بيئة عالية الجودة من زيادة عقود الشراكات الفاعلة مع الجامعات والمراكز البحثية العالمية، واستضافة أساتذة زائرين متميزين لتبادل الخبرات ونقل الثقافات بين الجامعة والمجتمع العالمي . </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r>
              <a:rPr lang="ar-SA" dirty="0"/>
              <a:t>وذكر سعادة الدكتور سعد بن محمد </a:t>
            </a:r>
            <a:r>
              <a:rPr lang="ar-SA" dirty="0" err="1"/>
              <a:t>الفليح</a:t>
            </a:r>
            <a:r>
              <a:rPr lang="ar-SA" dirty="0"/>
              <a:t> المشرف العام على إدارة التعاون الدولي وأمين اللجنة ، أن اللجنة عقدت اجتماعها الأول برئاسة الأستاذ الدكتور محمد بن عبدالله الشايع وعضوية الدكتور خالد الشافي ، والدكتور عبدالله العبدالكريم والأستاذ أحمد الموسى ، وبدأ الاجتماع بترحيب سعادة رئيس اللجنة بالسادة الأعضاء ومحفزاً لهم على بذل الجهد لرفعة الوطن والجامعة، ثم تمت مناقشة عدد من الموضوعات المدرجة على جدول أعمال اللجنة ، كان أهمها التعاون مع معهد </a:t>
            </a:r>
            <a:r>
              <a:rPr lang="ar-SA" dirty="0" err="1"/>
              <a:t>شيباورا</a:t>
            </a:r>
            <a:r>
              <a:rPr lang="ar-SA" dirty="0"/>
              <a:t> الياباني للتقنية في مجال ماجستير إدارة التقنية ، ومناقشة توقيع عقود للاعتماد الخارجي من جهة الاعتماد (</a:t>
            </a:r>
            <a:r>
              <a:rPr lang="ar-SA" dirty="0" err="1"/>
              <a:t>آزين</a:t>
            </a:r>
            <a:r>
              <a:rPr lang="ar-SA" dirty="0"/>
              <a:t>)،ومناقشة عقد الاعتماد الأكاديمي للهيئة الألمانية للاعتماد الأكاديمي، كما تم مناقشة تعاون دولي مع جامعة بنسلفانيا ، وناقشت اللجنة عدداً من طلبات استضافة أساتذة زائرين في تخصصات مختلفة ،</a:t>
            </a:r>
            <a:endParaRPr lang="en-US" dirty="0"/>
          </a:p>
          <a:p>
            <a:r>
              <a:rPr lang="ar-SA" dirty="0"/>
              <a:t>واختتم الاجتماع بإصدار عدداً من التوصيات.</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29167815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2882</TotalTime>
  <Words>225</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لجنة التعاون الدولي بالجامعة تعقد اجتماعها الأول للعام الجامعي 1435/1436هـ</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93</cp:revision>
  <dcterms:created xsi:type="dcterms:W3CDTF">2015-02-10T13:06:57Z</dcterms:created>
  <dcterms:modified xsi:type="dcterms:W3CDTF">2015-02-26T08:12:36Z</dcterms:modified>
</cp:coreProperties>
</file>