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8" r:id="rId3"/>
    <p:sldId id="259" r:id="rId4"/>
    <p:sldId id="260"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05/05/36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05/05/36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05/05/36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05/05/36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05/05/36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05/05/36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r>
              <a:rPr lang="ar-SA" sz="3600" b="1">
                <a:effectLst/>
              </a:rPr>
              <a:t>إدارة الكراسي البحثية تقيم لقاءاً ثقافياً بكلية المجتمع</a:t>
            </a:r>
            <a:endParaRPr lang="en-US" sz="360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A" b="1" dirty="0"/>
              <a:t>في ظل توجيهات معالي مدير الجامعة الدكتور خالد بن سعد المقرن، واشراف سعادة وكيل الجامعة للدراسات العليا والبحث العلمي الأستاذ الدكتور محمد بن عبد الله الشايع، واستمراراً لدورها الموكل اليها لنشر ثقافة الكراسي البحثية، أقامت إدارة الكراسي البحثية لقاءاً ثقافياً بكلية المجتمع بالجامعة يوم الاحد الموافق 3/5/1436 هـ تحت عنوان «دور أعضاء هيئة التدريس في دعم مسيرة الكراسي البحثية</a:t>
            </a:r>
            <a:r>
              <a:rPr lang="ar-SA" b="1" dirty="0" smtClean="0"/>
              <a:t>».</a:t>
            </a:r>
            <a:endParaRPr lang="en-US" dirty="0"/>
          </a:p>
        </p:txBody>
      </p:sp>
      <p:sp>
        <p:nvSpPr>
          <p:cNvPr id="3" name="عنوان 2"/>
          <p:cNvSpPr>
            <a:spLocks noGrp="1"/>
          </p:cNvSpPr>
          <p:nvPr>
            <p:ph type="title"/>
          </p:nvPr>
        </p:nvSpPr>
        <p:spPr>
          <a:xfrm>
            <a:off x="539552" y="548680"/>
            <a:ext cx="7756263" cy="1054250"/>
          </a:xfrm>
        </p:spPr>
        <p:txBody>
          <a:bodyPr/>
          <a:lstStyle/>
          <a:p>
            <a:r>
              <a:rPr lang="ar-SA" b="1" dirty="0" smtClean="0"/>
              <a:t/>
            </a:r>
            <a:br>
              <a:rPr lang="ar-SA" b="1" dirty="0" smtClean="0"/>
            </a:br>
            <a:r>
              <a:rPr lang="en-US" dirty="0"/>
              <a:t/>
            </a:r>
            <a:br>
              <a:rPr lang="en-US" dirty="0"/>
            </a:br>
            <a:endParaRPr lang="ar-SA" dirty="0"/>
          </a:p>
        </p:txBody>
      </p:sp>
    </p:spTree>
    <p:extLst>
      <p:ext uri="{BB962C8B-B14F-4D97-AF65-F5344CB8AC3E}">
        <p14:creationId xmlns:p14="http://schemas.microsoft.com/office/powerpoint/2010/main" val="474694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r>
              <a:rPr lang="ar-SA" b="1" dirty="0"/>
              <a:t>بدأ اللقاء الذي أقيم بقاعة الاجتماعات بكلية المجتمع بكلمات ترحيبية من كلٍ من سعادة الدكتور عبد الله أحمد الدهش عميد كلية المجتمع وسعادة الدكتور عثمان الصالح وكيل كلية المجتمع للدراسات العليا والبحث العلمي وسط عدد كبير من أعضاء هيئة التدريس بالكلية</a:t>
            </a:r>
            <a:r>
              <a:rPr lang="ar-SA" b="1" dirty="0" smtClean="0"/>
              <a:t>.</a:t>
            </a:r>
            <a:endParaRPr lang="en-US"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2818524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lnSpcReduction="10000"/>
          </a:bodyPr>
          <a:lstStyle/>
          <a:p>
            <a:r>
              <a:rPr lang="ar-SA" b="1" dirty="0"/>
              <a:t>ثم بدأت فعاليات اللقاء بالجزء الأول منه وفيه تناول الدكتور عبد الله بن عواد الحربي مدير إدارة الكراسي البحثية نبذة عن الكراسي البحثية والدور المباشر لأعضاء هيئة التدريس في مسيرة الكراسي العلمية، ثم تلى ذلك الجزء الثاني من اللقاء والذي تناول الدكتور سرحان أحمد رشوان عضو لجنة إدارة الكراسي البحثية فيه الدور غير المباشر لأعضاء هيئة التدريس في دعم الكراسي البحثية من خلال الاعلام والتسويق وكيفية تعبئة نموذج مقترح الكرسي البحثي وأهم متطلباته. وقد تلى كل جزء مداخلات ومناقشات أعضاء هيئة التدريس بالكلية، الذين أثنوا جميعاً على ما تم تقديمه، وفي نهاية اللقاء الذي استمر أكثر من الساعة، قام سعادة الدكتور عثمان الصالح وكيل كلية المجتمع للدراسات العليا والبحث العلمي نيابة عن سعادة عميد الكلية بتكريم أعضاء الإدارة وتقديم الشكر لهم .</a:t>
            </a:r>
            <a:endParaRPr lang="en-US" dirty="0"/>
          </a:p>
          <a:p>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11946720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2755</TotalTime>
  <Words>241</Words>
  <Application>Microsoft Office PowerPoint</Application>
  <PresentationFormat>عرض على الشاشة (3:4)‏</PresentationFormat>
  <Paragraphs>5</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إدارة الكراسي البحثية تقيم لقاءاً ثقافياً بكلية المجتمع</vt:lpstr>
      <vt:lpstr>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75</cp:revision>
  <dcterms:created xsi:type="dcterms:W3CDTF">2015-02-10T13:06:57Z</dcterms:created>
  <dcterms:modified xsi:type="dcterms:W3CDTF">2015-02-23T07:35:21Z</dcterms:modified>
</cp:coreProperties>
</file>