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01/05/36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01/05/36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01/05/36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01/05/36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01/05/36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01/05/36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01/05/36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01/05/36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01/05/36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01/05/36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01/05/36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01/05/36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268760"/>
            <a:ext cx="8208912" cy="1728192"/>
          </a:xfrm>
        </p:spPr>
        <p:txBody>
          <a:bodyPr>
            <a:normAutofit/>
          </a:bodyPr>
          <a:lstStyle/>
          <a:p>
            <a:r>
              <a:rPr lang="ar-SA" sz="3600" dirty="0" smtClean="0">
                <a:effectLst/>
              </a:rPr>
              <a:t>إعلان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ar-SA" b="1" dirty="0" smtClean="0"/>
              <a:t>تعلن </a:t>
            </a:r>
            <a:r>
              <a:rPr lang="ar-SA" b="1" dirty="0"/>
              <a:t>وحدة العلوم والتقنية بجامعة المجمعة أن آخر موعد للموافقة على الأبحاث المقدمة بشأن برنامج الخطة الوطنية للعلوم والتقنية دفعة مارس 2015 هو 25ــ2ــ 2015م.</a:t>
            </a:r>
            <a:endParaRPr lang="en-US" dirty="0"/>
          </a:p>
          <a:p>
            <a:pPr marL="0" indent="0" algn="ctr">
              <a:buNone/>
            </a:pPr>
            <a:r>
              <a:rPr lang="ar-SA" b="1" dirty="0"/>
              <a:t>ولمزيد من المعلومات يرجى زيارة موقع الوحدة على الرابط:</a:t>
            </a:r>
            <a:r>
              <a:rPr lang="en-US" u="sng" dirty="0"/>
              <a:t> http://mu.edu.sa/ar/node/2679</a:t>
            </a:r>
            <a:endParaRPr lang="en-US" dirty="0"/>
          </a:p>
          <a:p>
            <a:pPr marL="0" indent="0" algn="ctr">
              <a:buNone/>
            </a:pPr>
            <a:r>
              <a:rPr lang="en-US" b="1" dirty="0"/>
              <a:t> </a:t>
            </a:r>
            <a:endParaRPr lang="en-US" dirty="0"/>
          </a:p>
          <a:p>
            <a:pPr marL="0" indent="0" algn="ctr">
              <a:buNone/>
            </a:pPr>
            <a:r>
              <a:rPr lang="ar-SA" b="1" dirty="0"/>
              <a:t>		مع تمنياتنا للجميع بالتوفيق</a:t>
            </a: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56263" cy="1054250"/>
          </a:xfrm>
        </p:spPr>
        <p:txBody>
          <a:bodyPr/>
          <a:lstStyle/>
          <a:p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>إعــــلان</a:t>
            </a:r>
            <a:r>
              <a:rPr lang="en-US" dirty="0"/>
              <a:t/>
            </a:r>
            <a:br>
              <a:rPr lang="en-US" dirty="0"/>
            </a:b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746946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2754</TotalTime>
  <Words>40</Words>
  <Application>Microsoft Office PowerPoint</Application>
  <PresentationFormat>عرض على الشاشة (3:4)‏</PresentationFormat>
  <Paragraphs>6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إعلان</vt:lpstr>
      <vt:lpstr> إعــــلان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74</cp:revision>
  <dcterms:created xsi:type="dcterms:W3CDTF">2015-02-10T13:06:57Z</dcterms:created>
  <dcterms:modified xsi:type="dcterms:W3CDTF">2015-02-19T07:00:31Z</dcterms:modified>
</cp:coreProperties>
</file>