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467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910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729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060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840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610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891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32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709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189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82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77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.edu.sa/ar/news/%D9%88%D9%83%D8%A7%D9%84%D8%A9-%D8%A7%D9%84%D8%AC%D8%A7%D9%85%D8%B9%D8%A9-%D9%84%D9%84%D8%AF%D8%B1%D8%A7%D8%B3%D8%A7%D8%AA-%D8%A7%D9%84%D8%B9%D9%84%D9%8A%D8%A7-%D9%88%D8%A7%D9%84%D8%A8%D8%AD%D8%AB-%D8%A7%D9%84%D8%B9%D9%84%D9%85%D9%8A/%D9%88%D9%83%D9%8A%D9%84-%D8%A7%D9%84%D8%AC%D8%A7%D9%85%D8%B9%D8%A9-%D9%84%D9%84%D8%AF%D8%B1%D8%A7%D8%B3%D8%A7%D8%AA-%D8%A7%D9%84%D8%B9%D9%84%D9%8A%D8%A7-%D9%88%D8%A7%D9%84%D8%A8%D8%AD%D8%AB-%D8%A7%D9%84%D8%B9%D9%84%D9%85%D9%8A-%D9%8A%D8%B2%D9%88%D8%B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920880" cy="1584176"/>
          </a:xfrm>
        </p:spPr>
        <p:txBody>
          <a:bodyPr>
            <a:normAutofit/>
          </a:bodyPr>
          <a:lstStyle/>
          <a:p>
            <a:r>
              <a:rPr lang="ar-SA" dirty="0">
                <a:hlinkClick r:id="rId2"/>
              </a:rPr>
              <a:t>وكيل الجامعة للدراسات العليا والبحث العلمي يزور عمادة البحث العلمي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3492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/>
              <a:t>في إطارِ الجهودِ الحثيثةِ التي تبذلها وكالةُ الجامعةِ للدراساتِ العليا والبحثِ العلمي لمتابعة وتشجيع </a:t>
            </a:r>
            <a:r>
              <a:rPr lang="ar-SA" b="1" dirty="0" err="1"/>
              <a:t>العمادات</a:t>
            </a:r>
            <a:r>
              <a:rPr lang="ar-SA" b="1" dirty="0"/>
              <a:t> و الأقسام التابعة لها ؛ قام سعادةُ وكيلِ الجامعة للدراسات العليا والبحث العلمي الدكتور محمد بن عبدالله الشايع بزيارة ميدانية لمقر عمادة البحث العلمي في المدينة الجامعية , وقد كان في استقبال سعادته لدى وصوله سعادة الدكتور محمد بن ناصر السويد عميد البحث العلمي , والدكتور إبراهيم </a:t>
            </a:r>
            <a:r>
              <a:rPr lang="ar-SA" b="1" dirty="0" err="1"/>
              <a:t>الحسينان</a:t>
            </a:r>
            <a:r>
              <a:rPr lang="ar-SA" b="1" dirty="0"/>
              <a:t> وكيل العمادة , والدكتور طارق إسماعيل مستشار العمادة , وموظفو </a:t>
            </a:r>
            <a:r>
              <a:rPr lang="ar-SA" b="1" dirty="0" smtClean="0"/>
              <a:t>العمادة.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7666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b="1" dirty="0"/>
              <a:t>وتخلَّل هذه الزيارة اجتماع تم خلاله عرضٌ موجزٌ عن العمادة ووحداتها , وآلية العمل فيها, ثم تمَّ عرضُ أنشطة وفعاليات العمادة خلال الفترة الماضية من بداية العام الدراسي , وذلك من خلال عرضٍ مرئيٍ , كما تم شرحُ خطةِ عملِ العمادةِ خلال الأشهر القادمة , وكذلك خطة العمادة التطويرية , وتم تقديم المرئيات والاقتراحات التي من شأنها تفعيل دور العمادة على الوجه الأكمل , بعد ذلك تحدث سعادةُ وكيلِ الجامعة للدراسات العليا والبحث العلمي بكلمةٍ حول توجُّهات الوكالة خلال المرحلة المقبلة مُثمِّناً دور العمادة الملموس في الجامعة , ثم قام سعادةُ الوكيلِ والوفدُ المرافق بزيارة لمرافق العمادة , واطَّلع على سير العمل فيها , مُقدِّماً شكره لمنسوبي العمادة على جهودهم المميزة خلال الفترة الماضية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0783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44" y="1647093"/>
            <a:ext cx="6651312" cy="443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316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118</Words>
  <Application>Microsoft Office PowerPoint</Application>
  <PresentationFormat>عرض على الشاشة (3:4)‏</PresentationFormat>
  <Paragraphs>3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وكيل الجامعة للدراسات العليا والبحث العلمي يزور عمادة البحث العلمي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وكيل الجامعة للدراسات العليا والبحث العلمي يرعى حفل توقيع عقود المشاريع البحثية المدعومة</dc:title>
  <dc:creator>Kholoud Eid</dc:creator>
  <cp:lastModifiedBy>Kholoud Eid</cp:lastModifiedBy>
  <cp:revision>10</cp:revision>
  <dcterms:created xsi:type="dcterms:W3CDTF">2013-06-12T15:43:00Z</dcterms:created>
  <dcterms:modified xsi:type="dcterms:W3CDTF">2013-06-13T05:25:17Z</dcterms:modified>
</cp:coreProperties>
</file>