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7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0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5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7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0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4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8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4315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71622"/>
              </p:ext>
            </p:extLst>
          </p:nvPr>
        </p:nvGraphicFramePr>
        <p:xfrm>
          <a:off x="4225738" y="2256019"/>
          <a:ext cx="5012391" cy="971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2391"/>
              </a:tblGrid>
              <a:tr h="5352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500">
                          <a:effectLst/>
                        </a:rPr>
                        <a:t>العمداء السابقون</a:t>
                      </a:r>
                      <a:r>
                        <a:rPr lang="en-US" sz="1500">
                          <a:effectLst/>
                        </a:rPr>
                        <a:t>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4360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أ.د. عبدالله السعدون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225738" y="2256305"/>
            <a:ext cx="82188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7</cp:revision>
  <dcterms:created xsi:type="dcterms:W3CDTF">2015-03-01T11:15:15Z</dcterms:created>
  <dcterms:modified xsi:type="dcterms:W3CDTF">2015-03-01T11:49:35Z</dcterms:modified>
</cp:coreProperties>
</file>