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7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0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5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7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0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4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8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0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7CF75-C722-47B2-82D1-92E9B7C477D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9BA78-BD98-4A42-8778-97C08D35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4315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136030"/>
              </p:ext>
            </p:extLst>
          </p:nvPr>
        </p:nvGraphicFramePr>
        <p:xfrm>
          <a:off x="3200400" y="806827"/>
          <a:ext cx="6427694" cy="5728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416"/>
                <a:gridCol w="3200278"/>
              </a:tblGrid>
              <a:tr h="3319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</a:rPr>
                        <a:t>اعضاء المجلس الاستشاري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3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300">
                          <a:effectLst/>
                        </a:rPr>
                        <a:t>جميع أعضاء مجلس الكلية</a:t>
                      </a:r>
                      <a:r>
                        <a:rPr lang="en-US" sz="1300">
                          <a:effectLst/>
                        </a:rPr>
                        <a:t> :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عميد الكلية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د</a:t>
                      </a:r>
                      <a:r>
                        <a:rPr lang="en-US" sz="1100">
                          <a:effectLst/>
                        </a:rPr>
                        <a:t>. </a:t>
                      </a:r>
                      <a:r>
                        <a:rPr lang="ar-SA" sz="1100">
                          <a:effectLst/>
                        </a:rPr>
                        <a:t>خالد بن عبدالله الشافي</a:t>
                      </a: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المشرف على مكتب العميد</a:t>
                      </a: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أ</a:t>
                      </a:r>
                      <a:r>
                        <a:rPr lang="en-US" sz="1100">
                          <a:effectLst/>
                        </a:rPr>
                        <a:t>. </a:t>
                      </a:r>
                      <a:r>
                        <a:rPr lang="ar-SA" sz="1100">
                          <a:effectLst/>
                        </a:rPr>
                        <a:t>محمد بن علي المحيميد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وكيل الكلية للشؤون التعليمية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د. عمر بن محمد العمر 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وكيل الكلية للدراسات والتطوير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د. وليد بن محمد البشر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وكيل الكلية لشؤون الطلاب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أ.عبدالله عبد الرحمن اللويحق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وكيلة الكلية لأقسام الطالبات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أ.جميلة بنت مفلح الحربي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رئيس قسم علوم الحاسب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أ.عادل حميدان الشمري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مشرف قسم ادارة الاعمال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د. وليد قاسم قويدر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مشرف قسم</a:t>
                      </a: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ar-SA" sz="1100">
                          <a:effectLst/>
                        </a:rPr>
                        <a:t>اللغة الانجليزية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د. مهند رشدي صبحه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عضو هيئة التدريس بقسم</a:t>
                      </a: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ar-SA" sz="1100">
                          <a:effectLst/>
                        </a:rPr>
                        <a:t>ادارة الاعمال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د. توفيق محمد المصري</a:t>
                      </a: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عضو هيئة التدريس بقسم اللغة الانجليزية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د</a:t>
                      </a:r>
                      <a:r>
                        <a:rPr lang="en-US" sz="1100">
                          <a:effectLst/>
                        </a:rPr>
                        <a:t>. </a:t>
                      </a:r>
                      <a:r>
                        <a:rPr lang="ar-SA" sz="1100">
                          <a:effectLst/>
                        </a:rPr>
                        <a:t>منى جابر عبد الحافظ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المشرف على وحدة الاعداد العام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أ</a:t>
                      </a:r>
                      <a:r>
                        <a:rPr lang="en-US" sz="1100" dirty="0">
                          <a:effectLst/>
                        </a:rPr>
                        <a:t>. </a:t>
                      </a:r>
                      <a:r>
                        <a:rPr lang="ar-SA" sz="1100" dirty="0">
                          <a:effectLst/>
                        </a:rPr>
                        <a:t>عبدالعزيز محمد بابكر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2847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3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300" dirty="0">
                          <a:effectLst/>
                        </a:rPr>
                        <a:t>مجموعة من المتخصصين من خارج الجامعة</a:t>
                      </a:r>
                      <a:r>
                        <a:rPr lang="en-US" sz="1300" dirty="0">
                          <a:effectLst/>
                        </a:rPr>
                        <a:t>: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الأستاذ عبدالله ناصر السديري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أ.د</a:t>
                      </a:r>
                      <a:r>
                        <a:rPr lang="en-US" sz="1100" dirty="0">
                          <a:effectLst/>
                        </a:rPr>
                        <a:t>. </a:t>
                      </a:r>
                      <a:r>
                        <a:rPr lang="ar-SA" sz="1100" dirty="0">
                          <a:effectLst/>
                        </a:rPr>
                        <a:t>عبدالله السعدون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أ.د. زيد بن عبدالكريم الزيد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د</a:t>
                      </a:r>
                      <a:r>
                        <a:rPr lang="en-US" sz="1100" dirty="0">
                          <a:effectLst/>
                        </a:rPr>
                        <a:t>. </a:t>
                      </a:r>
                      <a:r>
                        <a:rPr lang="ar-SA" sz="1100" dirty="0">
                          <a:effectLst/>
                        </a:rPr>
                        <a:t>توفيق بن عبدالعزيز السديري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3352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اللواء طيار عبدالله بن عبدالكريم السعدون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  <a:tr h="2491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د. عثمان بن محمد العمر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94" marR="8494" marT="8494" marB="849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148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6</cp:revision>
  <dcterms:created xsi:type="dcterms:W3CDTF">2015-03-01T11:15:15Z</dcterms:created>
  <dcterms:modified xsi:type="dcterms:W3CDTF">2015-03-01T11:46:34Z</dcterms:modified>
</cp:coreProperties>
</file>