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5201563" cy="36009263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92113" indent="650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784225" indent="13017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176338" indent="19526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568450" indent="2603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7C80"/>
    <a:srgbClr val="500000"/>
    <a:srgbClr val="FFFF99"/>
    <a:srgbClr val="003366"/>
    <a:srgbClr val="FFFF66"/>
    <a:srgbClr val="0066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>
        <p:scale>
          <a:sx n="33" d="100"/>
          <a:sy n="33" d="100"/>
        </p:scale>
        <p:origin x="-630" y="3102"/>
      </p:cViewPr>
      <p:guideLst>
        <p:guide orient="horz" pos="5356"/>
        <p:guide pos="6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7250" y="685800"/>
            <a:ext cx="24511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0CADFF-121E-49C1-B25C-E99F5746C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921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8422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76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684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61845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54214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6583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8952" algn="l" defTabSz="78473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6955C7-3A4B-4ACE-8F71-4CC769765D3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11186472"/>
            <a:ext cx="21421329" cy="7718131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235" y="20404989"/>
            <a:ext cx="17641094" cy="9202888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 algn="ctr">
              <a:buNone/>
              <a:defRPr/>
            </a:lvl1pPr>
            <a:lvl2pPr marL="392369" indent="0" algn="ctr">
              <a:buNone/>
              <a:defRPr/>
            </a:lvl2pPr>
            <a:lvl3pPr marL="784738" indent="0" algn="ctr">
              <a:buNone/>
              <a:defRPr/>
            </a:lvl3pPr>
            <a:lvl4pPr marL="1177107" indent="0" algn="ctr">
              <a:buNone/>
              <a:defRPr/>
            </a:lvl4pPr>
            <a:lvl5pPr marL="1569476" indent="0" algn="ctr">
              <a:buNone/>
              <a:defRPr/>
            </a:lvl5pPr>
            <a:lvl6pPr marL="1961845" indent="0" algn="ctr">
              <a:buNone/>
              <a:defRPr/>
            </a:lvl6pPr>
            <a:lvl7pPr marL="2354214" indent="0" algn="ctr">
              <a:buNone/>
              <a:defRPr/>
            </a:lvl7pPr>
            <a:lvl8pPr marL="2746583" indent="0" algn="ctr">
              <a:buNone/>
              <a:defRPr/>
            </a:lvl8pPr>
            <a:lvl9pPr marL="313895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8401901"/>
            <a:ext cx="22681407" cy="23765228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1441778"/>
            <a:ext cx="5670352" cy="30725351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1441778"/>
            <a:ext cx="16871046" cy="30725351"/>
          </a:xfrm>
          <a:prstGeom prst="rect">
            <a:avLst/>
          </a:prstGeom>
        </p:spPr>
        <p:txBody>
          <a:bodyPr vert="eaVert"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078" y="8401901"/>
            <a:ext cx="22681407" cy="23765228"/>
          </a:xfrm>
          <a:prstGeom prst="rect">
            <a:avLst/>
          </a:prstGeom>
        </p:spPr>
        <p:txBody>
          <a:bodyPr lIns="78474" tIns="39237" rIns="78474" bIns="3923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49" y="23138765"/>
            <a:ext cx="21421329" cy="7152882"/>
          </a:xfrm>
          <a:prstGeom prst="rect">
            <a:avLst/>
          </a:prstGeom>
        </p:spPr>
        <p:txBody>
          <a:bodyPr lIns="78474" tIns="39237" rIns="78474" bIns="39237"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49" y="15261739"/>
            <a:ext cx="21421329" cy="7877026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1700"/>
            </a:lvl1pPr>
            <a:lvl2pPr marL="392369" indent="0">
              <a:buNone/>
              <a:defRPr sz="1500"/>
            </a:lvl2pPr>
            <a:lvl3pPr marL="784738" indent="0">
              <a:buNone/>
              <a:defRPr sz="1400"/>
            </a:lvl3pPr>
            <a:lvl4pPr marL="1177107" indent="0">
              <a:buNone/>
              <a:defRPr sz="1200"/>
            </a:lvl4pPr>
            <a:lvl5pPr marL="1569476" indent="0">
              <a:buNone/>
              <a:defRPr sz="1200"/>
            </a:lvl5pPr>
            <a:lvl6pPr marL="1961845" indent="0">
              <a:buNone/>
              <a:defRPr sz="1200"/>
            </a:lvl6pPr>
            <a:lvl7pPr marL="2354214" indent="0">
              <a:buNone/>
              <a:defRPr sz="1200"/>
            </a:lvl7pPr>
            <a:lvl8pPr marL="2746583" indent="0">
              <a:buNone/>
              <a:defRPr sz="1200"/>
            </a:lvl8pPr>
            <a:lvl9pPr marL="313895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8" y="8401901"/>
            <a:ext cx="11270699" cy="23765228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70786" y="8401901"/>
            <a:ext cx="11270699" cy="23765228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8060667"/>
            <a:ext cx="11135066" cy="3358937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2100" b="1"/>
            </a:lvl1pPr>
            <a:lvl2pPr marL="392369" indent="0">
              <a:buNone/>
              <a:defRPr sz="1700" b="1"/>
            </a:lvl2pPr>
            <a:lvl3pPr marL="784738" indent="0">
              <a:buNone/>
              <a:defRPr sz="1500" b="1"/>
            </a:lvl3pPr>
            <a:lvl4pPr marL="1177107" indent="0">
              <a:buNone/>
              <a:defRPr sz="1400" b="1"/>
            </a:lvl4pPr>
            <a:lvl5pPr marL="1569476" indent="0">
              <a:buNone/>
              <a:defRPr sz="1400" b="1"/>
            </a:lvl5pPr>
            <a:lvl6pPr marL="1961845" indent="0">
              <a:buNone/>
              <a:defRPr sz="1400" b="1"/>
            </a:lvl6pPr>
            <a:lvl7pPr marL="2354214" indent="0">
              <a:buNone/>
              <a:defRPr sz="1400" b="1"/>
            </a:lvl7pPr>
            <a:lvl8pPr marL="2746583" indent="0">
              <a:buNone/>
              <a:defRPr sz="1400" b="1"/>
            </a:lvl8pPr>
            <a:lvl9pPr marL="313895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079" y="11419604"/>
            <a:ext cx="11135066" cy="20747525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1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044" y="8060667"/>
            <a:ext cx="11139441" cy="3358937"/>
          </a:xfrm>
          <a:prstGeom prst="rect">
            <a:avLst/>
          </a:prstGeom>
        </p:spPr>
        <p:txBody>
          <a:bodyPr lIns="78474" tIns="39237" rIns="78474" bIns="39237" anchor="b"/>
          <a:lstStyle>
            <a:lvl1pPr marL="0" indent="0">
              <a:buNone/>
              <a:defRPr sz="2100" b="1"/>
            </a:lvl1pPr>
            <a:lvl2pPr marL="392369" indent="0">
              <a:buNone/>
              <a:defRPr sz="1700" b="1"/>
            </a:lvl2pPr>
            <a:lvl3pPr marL="784738" indent="0">
              <a:buNone/>
              <a:defRPr sz="1500" b="1"/>
            </a:lvl3pPr>
            <a:lvl4pPr marL="1177107" indent="0">
              <a:buNone/>
              <a:defRPr sz="1400" b="1"/>
            </a:lvl4pPr>
            <a:lvl5pPr marL="1569476" indent="0">
              <a:buNone/>
              <a:defRPr sz="1400" b="1"/>
            </a:lvl5pPr>
            <a:lvl6pPr marL="1961845" indent="0">
              <a:buNone/>
              <a:defRPr sz="1400" b="1"/>
            </a:lvl6pPr>
            <a:lvl7pPr marL="2354214" indent="0">
              <a:buNone/>
              <a:defRPr sz="1400" b="1"/>
            </a:lvl7pPr>
            <a:lvl8pPr marL="2746583" indent="0">
              <a:buNone/>
              <a:defRPr sz="1400" b="1"/>
            </a:lvl8pPr>
            <a:lvl9pPr marL="313895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4" y="11419604"/>
            <a:ext cx="11139441" cy="20747525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1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41777"/>
            <a:ext cx="22681407" cy="6001544"/>
          </a:xfrm>
          <a:prstGeom prst="rect">
            <a:avLst/>
          </a:prstGeom>
        </p:spPr>
        <p:txBody>
          <a:bodyPr lIns="78474" tIns="39237" rIns="78474" bIns="3923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1433963"/>
            <a:ext cx="8291140" cy="6101830"/>
          </a:xfrm>
          <a:prstGeom prst="rect">
            <a:avLst/>
          </a:prstGeom>
        </p:spPr>
        <p:txBody>
          <a:bodyPr lIns="78474" tIns="39237" rIns="78474" bIns="39237"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111" y="1433963"/>
            <a:ext cx="14088374" cy="30733166"/>
          </a:xfrm>
          <a:prstGeom prst="rect">
            <a:avLst/>
          </a:prstGeom>
        </p:spPr>
        <p:txBody>
          <a:bodyPr lIns="78474" tIns="39237" rIns="78474" bIns="39237"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78" y="7535793"/>
            <a:ext cx="8291140" cy="24631336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1200"/>
            </a:lvl1pPr>
            <a:lvl2pPr marL="392369" indent="0">
              <a:buNone/>
              <a:defRPr sz="1000"/>
            </a:lvl2pPr>
            <a:lvl3pPr marL="784738" indent="0">
              <a:buNone/>
              <a:defRPr sz="900"/>
            </a:lvl3pPr>
            <a:lvl4pPr marL="1177107" indent="0">
              <a:buNone/>
              <a:defRPr sz="800"/>
            </a:lvl4pPr>
            <a:lvl5pPr marL="1569476" indent="0">
              <a:buNone/>
              <a:defRPr sz="800"/>
            </a:lvl5pPr>
            <a:lvl6pPr marL="1961845" indent="0">
              <a:buNone/>
              <a:defRPr sz="800"/>
            </a:lvl6pPr>
            <a:lvl7pPr marL="2354214" indent="0">
              <a:buNone/>
              <a:defRPr sz="800"/>
            </a:lvl7pPr>
            <a:lvl8pPr marL="2746583" indent="0">
              <a:buNone/>
              <a:defRPr sz="800"/>
            </a:lvl8pPr>
            <a:lvl9pPr marL="313895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682" y="25207005"/>
            <a:ext cx="15120938" cy="2974724"/>
          </a:xfrm>
          <a:prstGeom prst="rect">
            <a:avLst/>
          </a:prstGeom>
        </p:spPr>
        <p:txBody>
          <a:bodyPr lIns="78474" tIns="39237" rIns="78474" bIns="39237"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682" y="3216973"/>
            <a:ext cx="15120938" cy="21605819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2700"/>
            </a:lvl1pPr>
            <a:lvl2pPr marL="392369" indent="0">
              <a:buNone/>
              <a:defRPr sz="2400"/>
            </a:lvl2pPr>
            <a:lvl3pPr marL="784738" indent="0">
              <a:buNone/>
              <a:defRPr sz="2100"/>
            </a:lvl3pPr>
            <a:lvl4pPr marL="1177107" indent="0">
              <a:buNone/>
              <a:defRPr sz="1700"/>
            </a:lvl4pPr>
            <a:lvl5pPr marL="1569476" indent="0">
              <a:buNone/>
              <a:defRPr sz="1700"/>
            </a:lvl5pPr>
            <a:lvl6pPr marL="1961845" indent="0">
              <a:buNone/>
              <a:defRPr sz="1700"/>
            </a:lvl6pPr>
            <a:lvl7pPr marL="2354214" indent="0">
              <a:buNone/>
              <a:defRPr sz="1700"/>
            </a:lvl7pPr>
            <a:lvl8pPr marL="2746583" indent="0">
              <a:buNone/>
              <a:defRPr sz="1700"/>
            </a:lvl8pPr>
            <a:lvl9pPr marL="3138952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682" y="28181729"/>
            <a:ext cx="15120938" cy="4226348"/>
          </a:xfrm>
          <a:prstGeom prst="rect">
            <a:avLst/>
          </a:prstGeom>
        </p:spPr>
        <p:txBody>
          <a:bodyPr lIns="78474" tIns="39237" rIns="78474" bIns="39237"/>
          <a:lstStyle>
            <a:lvl1pPr marL="0" indent="0">
              <a:buNone/>
              <a:defRPr sz="1200"/>
            </a:lvl1pPr>
            <a:lvl2pPr marL="392369" indent="0">
              <a:buNone/>
              <a:defRPr sz="1000"/>
            </a:lvl2pPr>
            <a:lvl3pPr marL="784738" indent="0">
              <a:buNone/>
              <a:defRPr sz="900"/>
            </a:lvl3pPr>
            <a:lvl4pPr marL="1177107" indent="0">
              <a:buNone/>
              <a:defRPr sz="800"/>
            </a:lvl4pPr>
            <a:lvl5pPr marL="1569476" indent="0">
              <a:buNone/>
              <a:defRPr sz="800"/>
            </a:lvl5pPr>
            <a:lvl6pPr marL="1961845" indent="0">
              <a:buNone/>
              <a:defRPr sz="800"/>
            </a:lvl6pPr>
            <a:lvl7pPr marL="2354214" indent="0">
              <a:buNone/>
              <a:defRPr sz="800"/>
            </a:lvl7pPr>
            <a:lvl8pPr marL="2746583" indent="0">
              <a:buNone/>
              <a:defRPr sz="800"/>
            </a:lvl8pPr>
            <a:lvl9pPr marL="3138952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2pPr>
      <a:lvl3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3pPr>
      <a:lvl4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4pPr>
      <a:lvl5pPr algn="ctr" defTabSz="2770188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5pPr>
      <a:lvl6pPr marL="392369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6pPr>
      <a:lvl7pPr marL="784738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7pPr>
      <a:lvl8pPr marL="1177107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8pPr>
      <a:lvl9pPr marL="1569476" algn="ctr" defTabSz="2771106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 New Roman" pitchFamily="18" charset="0"/>
        </a:defRPr>
      </a:lvl9pPr>
    </p:titleStyle>
    <p:bodyStyle>
      <a:lvl1pPr marL="1036638" indent="-1036638" algn="l" defTabSz="2770188" rtl="0" eaLnBrk="0" fontAlgn="base" hangingPunct="0">
        <a:spcBef>
          <a:spcPct val="20000"/>
        </a:spcBef>
        <a:spcAft>
          <a:spcPct val="0"/>
        </a:spcAft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1pPr>
      <a:lvl2pPr marL="2249488" indent="-865188" algn="l" defTabSz="2770188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2pPr>
      <a:lvl3pPr marL="3462338" indent="-690563" algn="l" defTabSz="2770188" rtl="0" eaLnBrk="0" fontAlgn="base" hangingPunct="0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</a:defRPr>
      </a:lvl3pPr>
      <a:lvl4pPr marL="4851400" indent="-695325" algn="l" defTabSz="2770188" rtl="0" eaLnBrk="0" fontAlgn="base" hangingPunct="0">
        <a:spcBef>
          <a:spcPct val="20000"/>
        </a:spcBef>
        <a:spcAft>
          <a:spcPct val="0"/>
        </a:spcAft>
        <a:buChar char="–"/>
        <a:defRPr sz="5900">
          <a:solidFill>
            <a:schemeClr val="tx1"/>
          </a:solidFill>
          <a:latin typeface="+mn-lt"/>
        </a:defRPr>
      </a:lvl4pPr>
      <a:lvl5pPr marL="6235700" indent="-690563" algn="l" defTabSz="2770188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5pPr>
      <a:lvl6pPr marL="6629402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6pPr>
      <a:lvl7pPr marL="7021771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7pPr>
      <a:lvl8pPr marL="7414140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8pPr>
      <a:lvl9pPr marL="7806509" indent="-692095" algn="l" defTabSz="2771106" rtl="0" eaLnBrk="0" fontAlgn="base" hangingPunct="0">
        <a:spcBef>
          <a:spcPct val="20000"/>
        </a:spcBef>
        <a:spcAft>
          <a:spcPct val="0"/>
        </a:spcAft>
        <a:buChar char="»"/>
        <a:defRPr sz="5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2369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4738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7107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9476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845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54214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6583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8952" algn="l" defTabSz="78473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1"/>
          <p:cNvSpPr txBox="1">
            <a:spLocks noChangeArrowheads="1"/>
          </p:cNvSpPr>
          <p:nvPr/>
        </p:nvSpPr>
        <p:spPr bwMode="auto">
          <a:xfrm>
            <a:off x="3360738" y="561975"/>
            <a:ext cx="18475325" cy="3001963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</p:spPr>
        <p:txBody>
          <a:bodyPr lIns="73495" tIns="36746" rIns="73495" bIns="36746" anchor="ctr" anchorCtr="1"/>
          <a:lstStyle/>
          <a:p>
            <a:pPr algn="ctr" rtl="1"/>
            <a:endParaRPr lang="en-US" sz="5400" b="1" dirty="0"/>
          </a:p>
          <a:p>
            <a:pPr algn="ctr" rtl="1"/>
            <a:r>
              <a:rPr lang="ar-EG" sz="5400" b="1" dirty="0" smtClean="0">
                <a:solidFill>
                  <a:srgbClr val="FFFF99"/>
                </a:solidFill>
              </a:rPr>
              <a:t>اسم مركز البحوث</a:t>
            </a:r>
          </a:p>
          <a:p>
            <a:pPr algn="ctr" rtl="1"/>
            <a:r>
              <a:rPr lang="ar-EG" sz="5400" b="1" dirty="0" smtClean="0">
                <a:solidFill>
                  <a:srgbClr val="FFFF99"/>
                </a:solidFill>
              </a:rPr>
              <a:t>عنوان البحث</a:t>
            </a:r>
          </a:p>
          <a:p>
            <a:pPr algn="ctr" rtl="1"/>
            <a:r>
              <a:rPr lang="ar-EG" sz="4400" b="1" dirty="0" smtClean="0">
                <a:solidFill>
                  <a:srgbClr val="FFFFCC"/>
                </a:solidFill>
              </a:rPr>
              <a:t>اسماء الباحثين</a:t>
            </a:r>
          </a:p>
          <a:p>
            <a:pPr algn="ctr" rtl="1"/>
            <a:r>
              <a:rPr lang="ar-EG" sz="4400" b="1" dirty="0" smtClean="0">
                <a:solidFill>
                  <a:srgbClr val="FFFFCC"/>
                </a:solidFill>
              </a:rPr>
              <a:t>الكلية، القسم </a:t>
            </a:r>
            <a:endParaRPr lang="en-US" sz="3600" b="1" dirty="0">
              <a:solidFill>
                <a:srgbClr val="FFFFCC"/>
              </a:solidFill>
            </a:endParaRPr>
          </a:p>
          <a:p>
            <a:pPr algn="ctr" rtl="1"/>
            <a:endParaRPr lang="en-US" sz="3600" b="1" dirty="0">
              <a:solidFill>
                <a:srgbClr val="FFFFCC"/>
              </a:solidFill>
            </a:endParaRPr>
          </a:p>
          <a:p>
            <a:pPr algn="ctr" rtl="1"/>
            <a:endParaRPr lang="en-US" sz="3600" dirty="0">
              <a:solidFill>
                <a:srgbClr val="FFFFCC"/>
              </a:solidFill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03238" y="4124325"/>
            <a:ext cx="11757025" cy="750888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نتائج البحث (تابع)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03238" y="5324475"/>
            <a:ext cx="11757025" cy="62023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19727" tIns="219727" rIns="219727" bIns="219727"/>
          <a:lstStyle/>
          <a:p>
            <a:pPr rtl="1">
              <a:defRPr/>
            </a:pPr>
            <a:r>
              <a:rPr lang="ar-SA" dirty="0">
                <a:latin typeface="Arial" charset="0"/>
              </a:rPr>
              <a:t> </a:t>
            </a:r>
            <a:endParaRPr lang="en-US" dirty="0">
              <a:latin typeface="Arial" charset="0"/>
            </a:endParaRPr>
          </a:p>
        </p:txBody>
      </p:sp>
      <p:sp>
        <p:nvSpPr>
          <p:cNvPr id="1029" name="Text Box 36"/>
          <p:cNvSpPr txBox="1">
            <a:spLocks noChangeArrowheads="1"/>
          </p:cNvSpPr>
          <p:nvPr/>
        </p:nvSpPr>
        <p:spPr bwMode="auto">
          <a:xfrm>
            <a:off x="12931775" y="5248275"/>
            <a:ext cx="11757025" cy="63547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algn="justLow" rtl="1"/>
            <a:r>
              <a:rPr lang="en-US" sz="3600" dirty="0"/>
              <a:t> 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2931775" y="4124325"/>
            <a:ext cx="11757025" cy="750888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مقدمة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1" name="Text Box 38"/>
          <p:cNvSpPr txBox="1">
            <a:spLocks noChangeArrowheads="1"/>
          </p:cNvSpPr>
          <p:nvPr/>
        </p:nvSpPr>
        <p:spPr bwMode="auto">
          <a:xfrm>
            <a:off x="12931775" y="18976975"/>
            <a:ext cx="11755438" cy="23034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algn="justLow" rtl="1"/>
            <a:endParaRPr lang="en-US" sz="3600" dirty="0">
              <a:cs typeface="Arial" pitchFamily="34" charset="0"/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2931775" y="17851438"/>
            <a:ext cx="11755438" cy="750887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منهج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3" name="Text Box 40"/>
          <p:cNvSpPr txBox="1">
            <a:spLocks noChangeArrowheads="1"/>
          </p:cNvSpPr>
          <p:nvPr/>
        </p:nvSpPr>
        <p:spPr bwMode="auto">
          <a:xfrm>
            <a:off x="503238" y="13033375"/>
            <a:ext cx="11757025" cy="99996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marL="742950" indent="-742950" algn="r" rtl="1"/>
            <a:endParaRPr lang="ar-SA" dirty="0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03238" y="11907838"/>
            <a:ext cx="11757025" cy="750887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توصيات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5" name="Text Box 48"/>
          <p:cNvSpPr txBox="1">
            <a:spLocks noChangeArrowheads="1"/>
          </p:cNvSpPr>
          <p:nvPr/>
        </p:nvSpPr>
        <p:spPr bwMode="auto">
          <a:xfrm>
            <a:off x="12931775" y="13033375"/>
            <a:ext cx="11755438" cy="39036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algn="justLow" rtl="1"/>
            <a:r>
              <a:rPr lang="en-US" sz="3600" dirty="0"/>
              <a:t> </a:t>
            </a:r>
            <a:endParaRPr lang="en-US" dirty="0"/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2931775" y="11907838"/>
            <a:ext cx="11755438" cy="750887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هدف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37" name="Text Box 53"/>
          <p:cNvSpPr txBox="1">
            <a:spLocks noChangeArrowheads="1"/>
          </p:cNvSpPr>
          <p:nvPr/>
        </p:nvSpPr>
        <p:spPr bwMode="auto">
          <a:xfrm>
            <a:off x="503238" y="24882475"/>
            <a:ext cx="11757025" cy="881856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algn="r" rtl="1"/>
            <a:r>
              <a:rPr lang="en-US" dirty="0"/>
              <a:t> </a:t>
            </a:r>
          </a:p>
        </p:txBody>
      </p:sp>
      <p:sp>
        <p:nvSpPr>
          <p:cNvPr id="1038" name="Text Box 38"/>
          <p:cNvSpPr txBox="1">
            <a:spLocks noChangeArrowheads="1"/>
          </p:cNvSpPr>
          <p:nvPr/>
        </p:nvSpPr>
        <p:spPr bwMode="auto">
          <a:xfrm>
            <a:off x="12904788" y="22804438"/>
            <a:ext cx="11658600" cy="108966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lIns="219727" tIns="219727" rIns="219727" bIns="219727"/>
          <a:lstStyle/>
          <a:p>
            <a:pPr marL="457200" indent="-457200" algn="r" rtl="1"/>
            <a:endParaRPr lang="en-US" sz="3600" dirty="0"/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12904788" y="21737638"/>
            <a:ext cx="11755437" cy="750887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نتائج البحث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560388" y="23566438"/>
            <a:ext cx="11757025" cy="750887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09863" tIns="54932" rIns="109863" bIns="54932"/>
          <a:lstStyle/>
          <a:p>
            <a:pPr algn="ctr" defTabSz="1098088">
              <a:defRPr/>
            </a:pPr>
            <a:r>
              <a:rPr lang="ar-EG" sz="41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المراجع</a:t>
            </a:r>
            <a:endParaRPr lang="en-US" sz="41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041" name="Picture 87" descr="C:\Users\t.ismil\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28163" y="706438"/>
            <a:ext cx="236537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84188" y="33805813"/>
            <a:ext cx="24155400" cy="172402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216832" tIns="108416" rIns="216832" bIns="108416"/>
          <a:lstStyle/>
          <a:p>
            <a:pPr algn="ctr" rtl="1">
              <a:defRPr/>
            </a:pPr>
            <a:endParaRPr lang="ar-EG" sz="4000" b="1" dirty="0">
              <a:solidFill>
                <a:schemeClr val="accent6"/>
              </a:solidFill>
              <a:latin typeface="Arial" charset="0"/>
            </a:endParaRPr>
          </a:p>
          <a:p>
            <a:pPr algn="ctr" rtl="1">
              <a:defRPr/>
            </a:pPr>
            <a:endParaRPr lang="ar-SA" sz="4000" b="1" dirty="0">
              <a:solidFill>
                <a:schemeClr val="accent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28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Tatiq Ismail</cp:lastModifiedBy>
  <cp:revision>68</cp:revision>
  <cp:lastPrinted>2000-08-03T00:31:24Z</cp:lastPrinted>
  <dcterms:created xsi:type="dcterms:W3CDTF">2000-02-09T15:01:13Z</dcterms:created>
  <dcterms:modified xsi:type="dcterms:W3CDTF">2013-01-02T04:00:21Z</dcterms:modified>
</cp:coreProperties>
</file>