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  <a:srgbClr val="600000"/>
    <a:srgbClr val="FFFF99"/>
    <a:srgbClr val="FFFF66"/>
    <a:srgbClr val="FFFFFF"/>
    <a:srgbClr val="003366"/>
    <a:srgbClr val="DDDDDD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4660"/>
  </p:normalViewPr>
  <p:slideViewPr>
    <p:cSldViewPr>
      <p:cViewPr>
        <p:scale>
          <a:sx n="33" d="100"/>
          <a:sy n="33" d="100"/>
        </p:scale>
        <p:origin x="-462" y="5682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6565FB3-4C8A-435C-A559-27BFA652638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99"/>
            </a:gs>
            <a:gs pos="50000">
              <a:srgbClr val="336699">
                <a:gamma/>
                <a:shade val="46275"/>
                <a:invGamma/>
              </a:srgbClr>
            </a:gs>
            <a:gs pos="100000">
              <a:srgbClr val="33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2445226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  <a:endParaRPr lang="en-US" sz="4800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68421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657600" y="685800"/>
            <a:ext cx="20110450" cy="3657600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 defTabSz="857250"/>
            <a:r>
              <a:rPr lang="ar-EG" sz="5400" b="1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اسم مركز البحوث</a:t>
            </a:r>
          </a:p>
          <a:p>
            <a:pPr algn="ctr" defTabSz="857250"/>
            <a:r>
              <a:rPr lang="ar-EG" sz="5400" b="1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عنوان البحث</a:t>
            </a:r>
          </a:p>
          <a:p>
            <a:pPr algn="ctr" defTabSz="857250"/>
            <a:r>
              <a:rPr lang="ar-EG" sz="3600" dirty="0" smtClean="0">
                <a:cs typeface="Arial" pitchFamily="34" charset="0"/>
              </a:rPr>
              <a:t>اسماء الباحثين</a:t>
            </a:r>
          </a:p>
          <a:p>
            <a:pPr algn="ctr" defTabSz="857250"/>
            <a:r>
              <a:rPr lang="ar-EG" sz="3600" smtClean="0">
                <a:cs typeface="Arial" pitchFamily="34" charset="0"/>
              </a:rPr>
              <a:t>القسم، الكلية </a:t>
            </a:r>
            <a:endParaRPr lang="en-US" sz="3600" dirty="0">
              <a:cs typeface="Arial" pitchFamily="34" charset="0"/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14097000" y="16154400"/>
            <a:ext cx="12796837" cy="6853237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r" defTabSz="857250"/>
            <a:r>
              <a:rPr lang="ar-EG" sz="4400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مقدمة</a:t>
            </a:r>
            <a:endParaRPr lang="en-US" sz="4400" dirty="0">
              <a:solidFill>
                <a:srgbClr val="003366"/>
              </a:solidFill>
              <a:latin typeface="Arial Black" pitchFamily="34" charset="0"/>
              <a:cs typeface="Arial" pitchFamily="34" charset="0"/>
            </a:endParaRPr>
          </a:p>
          <a:p>
            <a:pPr defTabSz="857250"/>
            <a:endParaRPr lang="en-US" dirty="0">
              <a:cs typeface="Arial" pitchFamily="34" charset="0"/>
            </a:endParaRPr>
          </a:p>
          <a:p>
            <a:pPr defTabSz="857250"/>
            <a:r>
              <a:rPr lang="en-US" dirty="0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 dirty="0">
              <a:cs typeface="Arial" pitchFamily="34" charset="0"/>
            </a:endParaRP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4249400" y="33070800"/>
            <a:ext cx="12795250" cy="7696200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marL="479425" indent="-479425" algn="r" defTabSz="857250"/>
            <a:r>
              <a:rPr lang="ar-EG" sz="4400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فروض البحث</a:t>
            </a:r>
            <a:endParaRPr lang="en-US" sz="4400" dirty="0">
              <a:solidFill>
                <a:srgbClr val="003366"/>
              </a:solidFill>
              <a:latin typeface="Arial Black" pitchFamily="34" charset="0"/>
              <a:cs typeface="Arial" pitchFamily="34" charset="0"/>
            </a:endParaRPr>
          </a:p>
          <a:p>
            <a:pPr marL="479425" indent="-479425" defTabSz="857250"/>
            <a:endParaRPr lang="en-US" dirty="0">
              <a:solidFill>
                <a:srgbClr val="003366"/>
              </a:solidFill>
              <a:cs typeface="Arial" pitchFamily="34" charset="0"/>
            </a:endParaRPr>
          </a:p>
          <a:p>
            <a:pPr marL="479425" indent="-479425" defTabSz="857250"/>
            <a:r>
              <a:rPr lang="en-US" dirty="0" err="1">
                <a:cs typeface="Arial" pitchFamily="34" charset="0"/>
              </a:rPr>
              <a:t>Xxxxxxxxxxxxxxxxxxxxxxxxxxxxxxxxxxxxxxxx</a:t>
            </a:r>
            <a:endParaRPr lang="en-US" dirty="0">
              <a:cs typeface="Arial" pitchFamily="34" charset="0"/>
            </a:endParaRPr>
          </a:p>
          <a:p>
            <a:pPr marL="479425" indent="-479425" defTabSz="857250"/>
            <a:r>
              <a:rPr lang="en-US" dirty="0" err="1">
                <a:cs typeface="Arial" pitchFamily="34" charset="0"/>
              </a:rPr>
              <a:t>Xxxxxxxxxxxxxxxxxxxxxxxxxxxxxxxxxxxxxxxx</a:t>
            </a:r>
            <a:endParaRPr lang="en-US" dirty="0">
              <a:cs typeface="Arial" pitchFamily="34" charset="0"/>
            </a:endParaRPr>
          </a:p>
          <a:p>
            <a:pPr marL="479425" indent="-479425" defTabSz="857250"/>
            <a:r>
              <a:rPr lang="en-US" dirty="0" err="1">
                <a:cs typeface="Arial" pitchFamily="34" charset="0"/>
              </a:rPr>
              <a:t>Xxxxxxxxxxxxxxxxxxxxxxxxxxxxxxxxxxxxxxxx</a:t>
            </a:r>
            <a:endParaRPr lang="en-US" dirty="0">
              <a:cs typeface="Arial" pitchFamily="34" charset="0"/>
            </a:endParaRPr>
          </a:p>
          <a:p>
            <a:pPr marL="479425" indent="-479425" defTabSz="857250"/>
            <a:r>
              <a:rPr lang="en-US" dirty="0" err="1">
                <a:cs typeface="Arial" pitchFamily="34" charset="0"/>
              </a:rPr>
              <a:t>Xxxxxxxxxxxxxxxxxxxxxxxxxxxxxxxxxxxxxxxx</a:t>
            </a:r>
            <a:endParaRPr lang="en-US" dirty="0">
              <a:cs typeface="Arial" pitchFamily="34" charset="0"/>
            </a:endParaRPr>
          </a:p>
          <a:p>
            <a:pPr marL="479425" indent="-479425" defTabSz="857250"/>
            <a:r>
              <a:rPr lang="en-US" dirty="0" err="1">
                <a:cs typeface="Arial" pitchFamily="34" charset="0"/>
              </a:rPr>
              <a:t>Xxxxxxxxxxxxxxxxxxxxxxxxxxxxxxxxxxxxxxxx</a:t>
            </a:r>
            <a:endParaRPr lang="en-US" dirty="0">
              <a:cs typeface="Arial" pitchFamily="34" charset="0"/>
            </a:endParaRP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609600" y="24379237"/>
            <a:ext cx="5410200" cy="8462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dirty="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 dirty="0">
                <a:cs typeface="Arial" pitchFamily="34" charset="0"/>
              </a:rPr>
              <a:t>PICTURE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447800" y="23317200"/>
            <a:ext cx="3654425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8016" tIns="64008" rIns="128016" bIns="64008">
            <a:spAutoFit/>
          </a:bodyPr>
          <a:lstStyle/>
          <a:p>
            <a:pPr defTabSz="3843338" eaLnBrk="1" hangingPunct="1"/>
            <a:r>
              <a:rPr lang="ar-EG" b="1" u="sng" dirty="0" smtClean="0">
                <a:solidFill>
                  <a:schemeClr val="bg1"/>
                </a:solidFill>
                <a:cs typeface="Arial" pitchFamily="34" charset="0"/>
              </a:rPr>
              <a:t>جدول رقم 2</a:t>
            </a:r>
            <a:endParaRPr lang="en-US" u="sng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1295400" y="12496800"/>
            <a:ext cx="11958637" cy="8462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dirty="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 dirty="0">
                <a:cs typeface="Arial" pitchFamily="34" charset="0"/>
              </a:rPr>
              <a:t>PICTURE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5257800" y="21564600"/>
            <a:ext cx="3654425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8016" tIns="64008" rIns="128016" bIns="64008">
            <a:spAutoFit/>
          </a:bodyPr>
          <a:lstStyle/>
          <a:p>
            <a:pPr defTabSz="3843338" eaLnBrk="1" hangingPunct="1"/>
            <a:r>
              <a:rPr lang="ar-EG" b="1" u="sng" dirty="0" smtClean="0">
                <a:solidFill>
                  <a:schemeClr val="bg1"/>
                </a:solidFill>
                <a:cs typeface="Arial" pitchFamily="34" charset="0"/>
              </a:rPr>
              <a:t>شكل رقم 1</a:t>
            </a:r>
            <a:endParaRPr lang="en-US" u="sng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6781800" y="24079200"/>
            <a:ext cx="6707188" cy="876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dirty="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 dirty="0">
                <a:cs typeface="Arial" pitchFamily="34" charset="0"/>
              </a:rPr>
              <a:t>PICTURE</a:t>
            </a: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8229600" y="23241000"/>
            <a:ext cx="3654425" cy="56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8016" tIns="64008" rIns="128016" bIns="64008">
            <a:spAutoFit/>
          </a:bodyPr>
          <a:lstStyle/>
          <a:p>
            <a:pPr defTabSz="3843338" eaLnBrk="1" hangingPunct="1"/>
            <a:r>
              <a:rPr lang="ar-EG" b="1" u="sng" dirty="0" smtClean="0">
                <a:solidFill>
                  <a:schemeClr val="bg1"/>
                </a:solidFill>
                <a:cs typeface="Arial" pitchFamily="34" charset="0"/>
              </a:rPr>
              <a:t>جدول رقم  1</a:t>
            </a:r>
            <a:endParaRPr lang="en-US" u="sng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685800" y="33528000"/>
            <a:ext cx="12796837" cy="7313613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marL="479425" indent="-479425" algn="r" defTabSz="857250"/>
            <a:r>
              <a:rPr lang="ar-EG" sz="4400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المراجع </a:t>
            </a:r>
            <a:endParaRPr lang="en-US" sz="4400" dirty="0">
              <a:solidFill>
                <a:srgbClr val="003366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8249" name="Text Box 57"/>
          <p:cNvSpPr txBox="1">
            <a:spLocks noChangeArrowheads="1"/>
          </p:cNvSpPr>
          <p:nvPr/>
        </p:nvSpPr>
        <p:spPr bwMode="auto">
          <a:xfrm>
            <a:off x="14076363" y="5027613"/>
            <a:ext cx="12796837" cy="10136187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r" defTabSz="857250"/>
            <a:r>
              <a:rPr lang="ar-EG" sz="4400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ملخص</a:t>
            </a:r>
            <a:endParaRPr lang="en-US" sz="4400" dirty="0">
              <a:solidFill>
                <a:srgbClr val="003366"/>
              </a:solidFill>
              <a:latin typeface="Arial Black" pitchFamily="34" charset="0"/>
              <a:cs typeface="Arial" pitchFamily="34" charset="0"/>
            </a:endParaRPr>
          </a:p>
          <a:p>
            <a:pPr defTabSz="857250"/>
            <a:endParaRPr lang="en-US" dirty="0">
              <a:cs typeface="Arial" pitchFamily="34" charset="0"/>
            </a:endParaRPr>
          </a:p>
          <a:p>
            <a:pPr defTabSz="857250"/>
            <a:r>
              <a:rPr lang="en-US" dirty="0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 dirty="0">
              <a:cs typeface="Arial" pitchFamily="34" charset="0"/>
            </a:endParaRPr>
          </a:p>
        </p:txBody>
      </p:sp>
      <p:sp>
        <p:nvSpPr>
          <p:cNvPr id="8251" name="Text Box 59"/>
          <p:cNvSpPr txBox="1">
            <a:spLocks noChangeArrowheads="1"/>
          </p:cNvSpPr>
          <p:nvPr/>
        </p:nvSpPr>
        <p:spPr bwMode="auto">
          <a:xfrm>
            <a:off x="990601" y="5334000"/>
            <a:ext cx="12496800" cy="6705600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r" defTabSz="857250"/>
            <a:r>
              <a:rPr lang="ar-EG" sz="4400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نتائج البحث</a:t>
            </a:r>
            <a:endParaRPr lang="en-US" sz="4400" dirty="0">
              <a:solidFill>
                <a:srgbClr val="003366"/>
              </a:solidFill>
              <a:latin typeface="Arial Black" pitchFamily="34" charset="0"/>
              <a:cs typeface="Arial" pitchFamily="34" charset="0"/>
            </a:endParaRPr>
          </a:p>
          <a:p>
            <a:pPr defTabSz="857250"/>
            <a:endParaRPr lang="en-US" dirty="0">
              <a:cs typeface="Arial" pitchFamily="34" charset="0"/>
            </a:endParaRPr>
          </a:p>
          <a:p>
            <a:pPr defTabSz="857250"/>
            <a:r>
              <a:rPr lang="en-US" dirty="0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 dirty="0">
              <a:cs typeface="Arial" pitchFamily="34" charset="0"/>
            </a:endParaRPr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14173200" y="23926800"/>
            <a:ext cx="12796837" cy="8077200"/>
          </a:xfrm>
          <a:prstGeom prst="rect">
            <a:avLst/>
          </a:prstGeom>
          <a:solidFill>
            <a:srgbClr val="DDDDDD"/>
          </a:solidFill>
          <a:ln w="38100">
            <a:noFill/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r" defTabSz="857250"/>
            <a:r>
              <a:rPr lang="ar-EG" sz="4400" dirty="0" smtClean="0">
                <a:solidFill>
                  <a:srgbClr val="003366"/>
                </a:solidFill>
                <a:latin typeface="Arial Black" pitchFamily="34" charset="0"/>
                <a:cs typeface="Arial" pitchFamily="34" charset="0"/>
              </a:rPr>
              <a:t>هدف البحث</a:t>
            </a:r>
            <a:endParaRPr lang="en-US" sz="4400" dirty="0">
              <a:solidFill>
                <a:srgbClr val="003366"/>
              </a:solidFill>
              <a:latin typeface="Arial Black" pitchFamily="34" charset="0"/>
              <a:cs typeface="Arial" pitchFamily="34" charset="0"/>
            </a:endParaRPr>
          </a:p>
          <a:p>
            <a:pPr defTabSz="857250"/>
            <a:endParaRPr lang="en-US" dirty="0">
              <a:cs typeface="Arial" pitchFamily="34" charset="0"/>
            </a:endParaRPr>
          </a:p>
          <a:p>
            <a:pPr defTabSz="857250"/>
            <a:r>
              <a:rPr lang="en-US" dirty="0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48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Arial Black</vt:lpstr>
      <vt:lpstr>Default Design</vt:lpstr>
      <vt:lpstr>Slide 1</vt:lpstr>
    </vt:vector>
  </TitlesOfParts>
  <Company>Genigraphics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Tatiq Ismail</cp:lastModifiedBy>
  <cp:revision>63</cp:revision>
  <cp:lastPrinted>2000-08-03T00:31:24Z</cp:lastPrinted>
  <dcterms:created xsi:type="dcterms:W3CDTF">2000-02-09T15:01:13Z</dcterms:created>
  <dcterms:modified xsi:type="dcterms:W3CDTF">2013-01-02T03:57:49Z</dcterms:modified>
</cp:coreProperties>
</file>