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0E9168BB-E1F9-4AA4-B070-94BD0FD4AE70}" type="datetimeFigureOut">
              <a:rPr lang="ar-SA" smtClean="0"/>
              <a:t>19/08/34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95" name="Title 94"/>
          <p:cNvSpPr>
            <a:spLocks noGrp="1"/>
          </p:cNvSpPr>
          <p:nvPr>
            <p:ph type="title"/>
          </p:nvPr>
        </p:nvSpPr>
        <p:spPr>
          <a:xfrm>
            <a:off x="457200" y="4463568"/>
            <a:ext cx="8305800" cy="1143000"/>
          </a:xfrm>
        </p:spPr>
        <p:txBody>
          <a:bodyPr/>
          <a:lstStyle/>
          <a:p>
            <a:r>
              <a:rPr lang="ar-SA" smtClean="0"/>
              <a:t>انقر لتحرير نمط العنوان الرئيسي</a:t>
            </a:r>
            <a:endParaRPr lang="en-US"/>
          </a:p>
        </p:txBody>
      </p:sp>
      <p:sp>
        <p:nvSpPr>
          <p:cNvPr id="2" name="Date Placeholder 1"/>
          <p:cNvSpPr>
            <a:spLocks noGrp="1"/>
          </p:cNvSpPr>
          <p:nvPr>
            <p:ph type="dt" sz="half" idx="10"/>
          </p:nvPr>
        </p:nvSpPr>
        <p:spPr/>
        <p:txBody>
          <a:bodyPr/>
          <a:lstStyle/>
          <a:p>
            <a:fld id="{0E9168BB-E1F9-4AA4-B070-94BD0FD4AE70}" type="datetimeFigureOut">
              <a:rPr lang="ar-SA" smtClean="0"/>
              <a:t>19/08/34</a:t>
            </a:fld>
            <a:endParaRPr lang="ar-SA"/>
          </a:p>
        </p:txBody>
      </p:sp>
      <p:sp>
        <p:nvSpPr>
          <p:cNvPr id="91" name="Footer Placeholder 90"/>
          <p:cNvSpPr>
            <a:spLocks noGrp="1"/>
          </p:cNvSpPr>
          <p:nvPr>
            <p:ph type="ftr" sz="quarter" idx="11"/>
          </p:nvPr>
        </p:nvSpPr>
        <p:spPr/>
        <p:txBody>
          <a:bodyPr/>
          <a:lstStyle/>
          <a:p>
            <a:endParaRPr lang="ar-SA"/>
          </a:p>
        </p:txBody>
      </p:sp>
      <p:sp>
        <p:nvSpPr>
          <p:cNvPr id="92" name="Slide Number Placeholder 91"/>
          <p:cNvSpPr>
            <a:spLocks noGrp="1"/>
          </p:cNvSpPr>
          <p:nvPr>
            <p:ph type="sldNum" sz="quarter" idx="12"/>
          </p:nvPr>
        </p:nvSpPr>
        <p:spPr/>
        <p:txBody>
          <a:bodyPr/>
          <a:lstStyle/>
          <a:p>
            <a:fld id="{DC8B84E8-6DE2-4A4F-B76F-FEE377C91526}" type="slidenum">
              <a:rPr lang="ar-SA" smtClean="0"/>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0E9168BB-E1F9-4AA4-B070-94BD0FD4AE70}" type="datetimeFigureOut">
              <a:rPr lang="ar-SA" smtClean="0"/>
              <a:t>19/08/34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0E9168BB-E1F9-4AA4-B070-94BD0FD4AE70}" type="datetimeFigureOut">
              <a:rPr lang="ar-SA" smtClean="0"/>
              <a:t>19/08/34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9168BB-E1F9-4AA4-B070-94BD0FD4AE70}" type="datetimeFigureOut">
              <a:rPr lang="ar-SA" smtClean="0"/>
              <a:t>19/08/34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DC8B84E8-6DE2-4A4F-B76F-FEE377C9152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a:p>
        </p:txBody>
      </p:sp>
      <p:sp>
        <p:nvSpPr>
          <p:cNvPr id="5" name="Date Placeholder 4"/>
          <p:cNvSpPr>
            <a:spLocks noGrp="1"/>
          </p:cNvSpPr>
          <p:nvPr>
            <p:ph type="dt" sz="half" idx="10"/>
          </p:nvPr>
        </p:nvSpPr>
        <p:spPr/>
        <p:txBody>
          <a:bodyPr/>
          <a:lstStyle/>
          <a:p>
            <a:fld id="{0E9168BB-E1F9-4AA4-B070-94BD0FD4AE70}" type="datetimeFigureOut">
              <a:rPr lang="ar-SA" smtClean="0"/>
              <a:t>19/08/34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DC8B84E8-6DE2-4A4F-B76F-FEE377C91526}" type="slidenum">
              <a:rPr lang="ar-SA" smtClean="0"/>
              <a:t>‹#›</a:t>
            </a:fld>
            <a:endParaRPr lang="ar-SA"/>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0E9168BB-E1F9-4AA4-B070-94BD0FD4AE70}" type="datetimeFigureOut">
              <a:rPr lang="ar-SA" smtClean="0"/>
              <a:t>19/08/34</a:t>
            </a:fld>
            <a:endParaRPr lang="ar-SA"/>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ar-SA"/>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DC8B84E8-6DE2-4A4F-B76F-FEE377C91526}"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r" defTabSz="914400" rtl="1"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r" defTabSz="914400" rtl="1"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r" defTabSz="914400" rtl="1"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r" defTabSz="914400" rtl="1"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r" defTabSz="914400" rtl="1"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r" defTabSz="914400" rtl="1"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SA" dirty="0" smtClean="0"/>
              <a:t>كلية العلوم والدراسات الإنسانية بالغاط</a:t>
            </a:r>
            <a:endParaRPr lang="ar-SA" dirty="0"/>
          </a:p>
        </p:txBody>
      </p:sp>
      <p:sp>
        <p:nvSpPr>
          <p:cNvPr id="3" name="عنوان فرعي 2"/>
          <p:cNvSpPr>
            <a:spLocks noGrp="1"/>
          </p:cNvSpPr>
          <p:nvPr>
            <p:ph type="subTitle" idx="1"/>
          </p:nvPr>
        </p:nvSpPr>
        <p:spPr/>
        <p:txBody>
          <a:bodyPr/>
          <a:lstStyle/>
          <a:p>
            <a:r>
              <a:rPr lang="ar-SA" b="1" dirty="0" smtClean="0"/>
              <a:t>قسم تقنية المعلومات</a:t>
            </a:r>
            <a:endParaRPr lang="ar-SA" dirty="0"/>
          </a:p>
        </p:txBody>
      </p:sp>
    </p:spTree>
    <p:extLst>
      <p:ext uri="{BB962C8B-B14F-4D97-AF65-F5344CB8AC3E}">
        <p14:creationId xmlns:p14="http://schemas.microsoft.com/office/powerpoint/2010/main" val="3710674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p:spPr>
        <p:txBody>
          <a:bodyPr>
            <a:normAutofit fontScale="55000" lnSpcReduction="20000"/>
          </a:bodyPr>
          <a:lstStyle/>
          <a:p>
            <a:endParaRPr lang="ar-SA" dirty="0"/>
          </a:p>
          <a:p>
            <a:r>
              <a:rPr lang="ar-SA" sz="3600" b="1" dirty="0"/>
              <a:t>رسالة القسم:</a:t>
            </a:r>
            <a:endParaRPr lang="ar-SA" sz="3600" dirty="0"/>
          </a:p>
          <a:p>
            <a:r>
              <a:rPr lang="ar-SA" sz="2900" b="1" dirty="0"/>
              <a:t>تكوين كوادر ذوي كفاءات عالية متخصصة في مجال علوم الحاسب من أجل المساهمة الفاعلة في إرساء مجتمع المعرفة وتحقيق الأهداف الوطنية للتنمية وذلك من خلال إعداد بيئة أكاديمية مثلى لتنمية المعارف إكساب المهارات في البحث والابتكار في مجال الحاسب الآلي.</a:t>
            </a:r>
            <a:endParaRPr lang="ar-SA" sz="2900" dirty="0"/>
          </a:p>
          <a:p>
            <a:r>
              <a:rPr lang="ar-SA" sz="3600" b="1" dirty="0"/>
              <a:t>القيم</a:t>
            </a:r>
            <a:r>
              <a:rPr lang="ar-SA" sz="3200" b="1" dirty="0"/>
              <a:t>:</a:t>
            </a:r>
          </a:p>
          <a:p>
            <a:r>
              <a:rPr lang="ar-SA" sz="2900" b="1" dirty="0"/>
              <a:t>نحن نتقيد تماما بالقيم </a:t>
            </a:r>
            <a:r>
              <a:rPr lang="ar-SA" sz="2900" b="1" dirty="0" err="1"/>
              <a:t>الإسلامية،لذلك</a:t>
            </a:r>
            <a:r>
              <a:rPr lang="ar-SA" sz="2900" b="1" dirty="0"/>
              <a:t> نحن ملتزمون بالتالي:</a:t>
            </a:r>
            <a:endParaRPr lang="ar-SA" sz="2900" dirty="0"/>
          </a:p>
          <a:p>
            <a:r>
              <a:rPr lang="ar-SA" sz="2900" b="1" dirty="0"/>
              <a:t>التميز: الطموح المستمر للتميز التعليمي والبحثي</a:t>
            </a:r>
            <a:endParaRPr lang="ar-SA" sz="2900" dirty="0"/>
          </a:p>
          <a:p>
            <a:r>
              <a:rPr lang="ar-SA" sz="2900" b="1" dirty="0"/>
              <a:t>الاكتشاف : توسيع نطاق المعرفة والفهم الإنساني</a:t>
            </a:r>
            <a:endParaRPr lang="ar-SA" sz="2900" dirty="0"/>
          </a:p>
          <a:p>
            <a:r>
              <a:rPr lang="ar-SA" sz="2900" b="1" dirty="0"/>
              <a:t>لقيادة : التفوق مع النزاهة والروح المؤمنة بأنه لا يوجد شيء مستحيل</a:t>
            </a:r>
            <a:endParaRPr lang="ar-SA" sz="2900" dirty="0"/>
          </a:p>
          <a:p>
            <a:r>
              <a:rPr lang="ar-SA" sz="2900" b="1" dirty="0"/>
              <a:t>لعمل الجماعي: العمل كفريق واحد و مساعدة بعضنا البعض والتضحية من أجل الأهداف المشتركة</a:t>
            </a:r>
            <a:endParaRPr lang="ar-SA" sz="2900" dirty="0"/>
          </a:p>
          <a:p>
            <a:r>
              <a:rPr lang="ar-SA" sz="2900" b="1" dirty="0"/>
              <a:t>التركيز: تركيز طاقة وموارد الكلية لتعزيز البحوث المتطورة والمبتكرة التي تواجه التحديات الحقيقية.</a:t>
            </a:r>
            <a:endParaRPr lang="ar-SA" sz="2900" dirty="0"/>
          </a:p>
          <a:p>
            <a:r>
              <a:rPr lang="ar-SA" sz="2900" b="1" dirty="0"/>
              <a:t>الثقة: الإيمان في قدرة الإنسان وإبداعه</a:t>
            </a:r>
            <a:endParaRPr lang="ar-SA" sz="2900" dirty="0"/>
          </a:p>
          <a:p>
            <a:r>
              <a:rPr lang="ar-SA" sz="2900" b="1" dirty="0"/>
              <a:t>النزاهة : تعزيز النزاهة الفردية والمؤسسية</a:t>
            </a:r>
            <a:endParaRPr lang="ar-SA" sz="2900" dirty="0"/>
          </a:p>
          <a:p>
            <a:r>
              <a:rPr lang="ar-SA" sz="2900" b="1" dirty="0"/>
              <a:t>الإبداع: تقوية روح الإبداع في </a:t>
            </a:r>
            <a:r>
              <a:rPr lang="ar-SA" sz="2900" b="1" dirty="0" err="1"/>
              <a:t>خريجينا</a:t>
            </a:r>
            <a:endParaRPr lang="ar-SA" sz="2900" dirty="0"/>
          </a:p>
          <a:p>
            <a:r>
              <a:rPr lang="ar-SA" sz="3200" b="1" dirty="0"/>
              <a:t>الأهداف:</a:t>
            </a:r>
          </a:p>
          <a:p>
            <a:r>
              <a:rPr lang="ar-SA" sz="2900" b="1" dirty="0"/>
              <a:t>الحفاظ على التميز في التجربة التعليمية.</a:t>
            </a:r>
            <a:endParaRPr lang="ar-SA" sz="2900" dirty="0"/>
          </a:p>
          <a:p>
            <a:r>
              <a:rPr lang="ar-SA" sz="2900" b="1" dirty="0"/>
              <a:t>إنتاج بحوث علمية مبتكرة ذات مستوى عالمي.</a:t>
            </a:r>
            <a:endParaRPr lang="ar-SA" sz="2900" dirty="0"/>
          </a:p>
          <a:p>
            <a:r>
              <a:rPr lang="ar-SA" sz="2900" b="1" dirty="0"/>
              <a:t>تقوية القدرة التنافسية للخريجين.</a:t>
            </a:r>
            <a:endParaRPr lang="ar-SA" sz="2900" dirty="0"/>
          </a:p>
          <a:p>
            <a:r>
              <a:rPr lang="ar-SA" sz="2900" b="1" dirty="0"/>
              <a:t>تطوير أداء أعضاء هيئة التدريس.</a:t>
            </a:r>
            <a:endParaRPr lang="ar-SA" sz="2900" dirty="0"/>
          </a:p>
          <a:p>
            <a:r>
              <a:rPr lang="ar-SA" sz="2900" b="1" dirty="0"/>
              <a:t>دعم التطور المستمر من خلال شراكات وطنية ودولية.</a:t>
            </a:r>
            <a:endParaRPr lang="ar-SA" sz="2900" dirty="0"/>
          </a:p>
          <a:p>
            <a:r>
              <a:rPr lang="ar-SA" sz="2900" b="1" dirty="0"/>
              <a:t>تعزيز دور الكلية وتأثيرها في المجتمع المحلي.</a:t>
            </a:r>
            <a:endParaRPr lang="ar-SA" sz="2900" dirty="0"/>
          </a:p>
          <a:p>
            <a:pPr marL="0" indent="0">
              <a:buNone/>
            </a:pPr>
            <a:endParaRPr lang="ar-SA" dirty="0"/>
          </a:p>
        </p:txBody>
      </p:sp>
    </p:spTree>
    <p:extLst>
      <p:ext uri="{BB962C8B-B14F-4D97-AF65-F5344CB8AC3E}">
        <p14:creationId xmlns:p14="http://schemas.microsoft.com/office/powerpoint/2010/main" val="19704105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theme1.xml><?xml version="1.0" encoding="utf-8"?>
<a:theme xmlns:a="http://schemas.openxmlformats.org/drawingml/2006/main" name="غماء">
  <a:themeElements>
    <a:clrScheme name="غماء">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ألوان متوسطة">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غماء">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12</TotalTime>
  <Words>184</Words>
  <Application>Microsoft Office PowerPoint</Application>
  <PresentationFormat>عرض على الشاشة (3:4)‏</PresentationFormat>
  <Paragraphs>22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غماء</vt:lpstr>
      <vt:lpstr>كلية العلوم والدراسات الإنسانية بالغاط</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العلوم والدراسات الإنسانية بالغاط</dc:title>
  <dc:creator>user</dc:creator>
  <cp:lastModifiedBy>user</cp:lastModifiedBy>
  <cp:revision>7</cp:revision>
  <dcterms:created xsi:type="dcterms:W3CDTF">2013-06-27T14:52:43Z</dcterms:created>
  <dcterms:modified xsi:type="dcterms:W3CDTF">2013-06-27T15:05:52Z</dcterms:modified>
</cp:coreProperties>
</file>