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8" name="عنصر نائب للتاريخ 27"/>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17" name="عنصر نائب للتذييل 16"/>
          <p:cNvSpPr>
            <a:spLocks noGrp="1"/>
          </p:cNvSpPr>
          <p:nvPr>
            <p:ph type="ftr" sz="quarter" idx="11"/>
          </p:nvPr>
        </p:nvSpPr>
        <p:spPr/>
        <p:txBody>
          <a:bodyPr/>
          <a:lstStyle>
            <a:extLst/>
          </a:lstStyle>
          <a:p>
            <a:endParaRPr lang="ar-SA"/>
          </a:p>
        </p:txBody>
      </p:sp>
      <p:sp>
        <p:nvSpPr>
          <p:cNvPr id="29" name="عنصر نائب لرقم الشريحة 28"/>
          <p:cNvSpPr>
            <a:spLocks noGrp="1"/>
          </p:cNvSpPr>
          <p:nvPr>
            <p:ph type="sldNum" sz="quarter" idx="12"/>
          </p:nvPr>
        </p:nvSpPr>
        <p:spPr/>
        <p:txBody>
          <a:bodyPr/>
          <a:lstStyle>
            <a:extLst/>
          </a:lstStyle>
          <a:p>
            <a:fld id="{525CC48B-DDCB-48AD-A02B-0FF9179DC584}" type="slidenum">
              <a:rPr lang="ar-SA" smtClean="0"/>
              <a:t>‹#›</a:t>
            </a:fld>
            <a:endParaRPr lang="ar-SA"/>
          </a:p>
        </p:txBody>
      </p:sp>
      <p:sp>
        <p:nvSpPr>
          <p:cNvPr id="32" name="مستطيل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مستطيل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مستطيل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مستطيل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مستطيل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عنوان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56" name="مستطيل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مستطيل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مستطيل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مستطيل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25CC48B-DDCB-48AD-A02B-0FF9179DC58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981200" cy="5851525"/>
          </a:xfrm>
        </p:spPr>
        <p:txBody>
          <a:bodyPr vert="eaVert" anchor="ct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58674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25CC48B-DDCB-48AD-A02B-0FF9179DC58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25CC48B-DDCB-48AD-A02B-0FF9179DC58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4" name="شكل حر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شكل حر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شكل حر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شكل حر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شكل حر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شكل حر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شكل حر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شكل حر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شكل حر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شكل حر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شكل حر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شكل حر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شكل حر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شكل حر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شكل حر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عنصر نائب للنص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25CC48B-DDCB-48AD-A02B-0FF9179DC584}" type="slidenum">
              <a:rPr lang="ar-SA" smtClean="0"/>
              <a:t>‹#›</a:t>
            </a:fld>
            <a:endParaRPr lang="ar-SA"/>
          </a:p>
        </p:txBody>
      </p:sp>
      <p:sp>
        <p:nvSpPr>
          <p:cNvPr id="7" name="مستطيل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ar-SA" smtClean="0"/>
              <a:t>انقر لتحرير نمط العنوان الرئيسي</a:t>
            </a:r>
            <a:endParaRPr kumimoji="0" lang="en-US"/>
          </a:p>
        </p:txBody>
      </p:sp>
      <p:sp>
        <p:nvSpPr>
          <p:cNvPr id="8" name="مستطيل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مستطيل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مستطيل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2064"/>
            <a:ext cx="8229600" cy="9144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25CC48B-DDCB-48AD-A02B-0FF9179DC584}"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5" name="مستطيل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504824" y="512064"/>
            <a:ext cx="7772400" cy="914400"/>
          </a:xfrm>
        </p:spPr>
        <p:txBody>
          <a:bodyPr anchor="t"/>
          <a:lstStyle>
            <a:lvl1pPr>
              <a:defRPr sz="400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525CC48B-DDCB-48AD-A02B-0FF9179DC584}" type="slidenum">
              <a:rPr lang="ar-SA" smtClean="0"/>
              <a:t>‹#›</a:t>
            </a:fld>
            <a:endParaRPr lang="ar-SA"/>
          </a:p>
        </p:txBody>
      </p:sp>
      <p:sp>
        <p:nvSpPr>
          <p:cNvPr id="16" name="مستطيل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مستطيل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مستطيل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مستطيل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مستطيل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مستطيل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مستطيل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مستطيل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مستطيل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512064"/>
            <a:ext cx="7772400" cy="914400"/>
          </a:xfrm>
        </p:spPr>
        <p:txBody>
          <a:bodyPr/>
          <a:lstStyle>
            <a:lvl1pPr>
              <a:defRPr sz="4000" cap="none" baseline="0"/>
            </a:lvl1pPr>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525CC48B-DDCB-48AD-A02B-0FF9179DC58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525CC48B-DDCB-48AD-A02B-0FF9179DC584}"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273050"/>
            <a:ext cx="8229600" cy="1162050"/>
          </a:xfrm>
        </p:spPr>
        <p:txBody>
          <a:bodyPr anchor="ctr"/>
          <a:lstStyle>
            <a:lvl1pPr algn="l">
              <a:buNone/>
              <a:defRPr sz="3600" b="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83902CD-E24E-47EA-950E-03C25F781CA1}" type="datetimeFigureOut">
              <a:rPr lang="ar-SA" smtClean="0"/>
              <a:t>24/01/34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25CC48B-DDCB-48AD-A02B-0FF9179DC584}"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8" name="مستطيل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رابط مستقيم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مجموعة 9"/>
          <p:cNvGrpSpPr/>
          <p:nvPr/>
        </p:nvGrpSpPr>
        <p:grpSpPr>
          <a:xfrm rot="5400000">
            <a:off x="8514581" y="1219200"/>
            <a:ext cx="132763" cy="128466"/>
            <a:chOff x="6668087" y="1297746"/>
            <a:chExt cx="161840" cy="156602"/>
          </a:xfrm>
        </p:grpSpPr>
        <p:cxnSp>
          <p:nvCxnSpPr>
            <p:cNvPr id="15" name="رابط مستقيم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رابط مستقيم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رابط مستقيم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عنوان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ar-SA" smtClean="0"/>
              <a:t>انقر فوق الرمز لإضافة صورة</a:t>
            </a:r>
            <a:endParaRPr kumimoji="0" lang="en-US"/>
          </a:p>
        </p:txBody>
      </p:sp>
      <p:sp>
        <p:nvSpPr>
          <p:cNvPr id="4" name="عنصر نائب للنص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grpSp>
        <p:nvGrpSpPr>
          <p:cNvPr id="14" name="مجموعة 13"/>
          <p:cNvGrpSpPr/>
          <p:nvPr/>
        </p:nvGrpSpPr>
        <p:grpSpPr>
          <a:xfrm rot="5400000">
            <a:off x="8666981" y="1371600"/>
            <a:ext cx="132763" cy="128466"/>
            <a:chOff x="6668087" y="1297746"/>
            <a:chExt cx="161840" cy="156602"/>
          </a:xfrm>
        </p:grpSpPr>
        <p:cxnSp>
          <p:nvCxnSpPr>
            <p:cNvPr id="11" name="رابط مستقيم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رابط مستقيم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رابط مستقيم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مجموعة 17"/>
          <p:cNvGrpSpPr/>
          <p:nvPr/>
        </p:nvGrpSpPr>
        <p:grpSpPr>
          <a:xfrm rot="5400000">
            <a:off x="8320088" y="1474763"/>
            <a:ext cx="132763" cy="128466"/>
            <a:chOff x="6668087" y="1297746"/>
            <a:chExt cx="161840" cy="156602"/>
          </a:xfrm>
        </p:grpSpPr>
        <p:cxnSp>
          <p:nvCxnSpPr>
            <p:cNvPr id="19" name="رابط مستقيم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رابط مستقيم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رابط مستقيم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عنصر نائب للتاريخ 4"/>
          <p:cNvSpPr>
            <a:spLocks noGrp="1"/>
          </p:cNvSpPr>
          <p:nvPr>
            <p:ph type="dt" sz="half" idx="10"/>
          </p:nvPr>
        </p:nvSpPr>
        <p:spPr>
          <a:xfrm>
            <a:off x="6477000" y="55499"/>
            <a:ext cx="2133600" cy="365125"/>
          </a:xfrm>
        </p:spPr>
        <p:txBody>
          <a:bodyPr/>
          <a:lstStyle>
            <a:extLst/>
          </a:lstStyle>
          <a:p>
            <a:fld id="{283902CD-E24E-47EA-950E-03C25F781CA1}" type="datetimeFigureOut">
              <a:rPr lang="ar-SA" smtClean="0"/>
              <a:t>24/01/34</a:t>
            </a:fld>
            <a:endParaRPr lang="ar-SA"/>
          </a:p>
        </p:txBody>
      </p:sp>
      <p:sp>
        <p:nvSpPr>
          <p:cNvPr id="6" name="عنصر نائب للتذييل 5"/>
          <p:cNvSpPr>
            <a:spLocks noGrp="1"/>
          </p:cNvSpPr>
          <p:nvPr>
            <p:ph type="ftr" sz="quarter" idx="11"/>
          </p:nvPr>
        </p:nvSpPr>
        <p:spPr>
          <a:xfrm>
            <a:off x="914400" y="55499"/>
            <a:ext cx="5562600" cy="365125"/>
          </a:xfrm>
        </p:spPr>
        <p:txBody>
          <a:bodyPr/>
          <a:lstStyle>
            <a:extLst/>
          </a:lstStyle>
          <a:p>
            <a:endParaRPr lang="ar-SA"/>
          </a:p>
        </p:txBody>
      </p:sp>
      <p:sp>
        <p:nvSpPr>
          <p:cNvPr id="7" name="عنصر نائب لرقم الشريحة 6"/>
          <p:cNvSpPr>
            <a:spLocks noGrp="1"/>
          </p:cNvSpPr>
          <p:nvPr>
            <p:ph type="sldNum" sz="quarter" idx="12"/>
          </p:nvPr>
        </p:nvSpPr>
        <p:spPr>
          <a:xfrm>
            <a:off x="8610600" y="55499"/>
            <a:ext cx="457200" cy="365125"/>
          </a:xfrm>
        </p:spPr>
        <p:txBody>
          <a:bodyPr/>
          <a:lstStyle>
            <a:extLst/>
          </a:lstStyle>
          <a:p>
            <a:fld id="{525CC48B-DDCB-48AD-A02B-0FF9179DC584}"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مستطيل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مستطيل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مستطيل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مستطيل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مستطيل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عنصر نائب للعنوان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83902CD-E24E-47EA-950E-03C25F781CA1}" type="datetimeFigureOut">
              <a:rPr lang="ar-SA" smtClean="0"/>
              <a:t>24/01/34</a:t>
            </a:fld>
            <a:endParaRPr lang="ar-SA"/>
          </a:p>
        </p:txBody>
      </p:sp>
      <p:sp>
        <p:nvSpPr>
          <p:cNvPr id="3" name="عنصر نائب للتذييل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SA"/>
          </a:p>
        </p:txBody>
      </p:sp>
      <p:sp>
        <p:nvSpPr>
          <p:cNvPr id="23" name="عنصر نائب لرقم الشريحة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25CC48B-DDCB-48AD-A02B-0FF9179DC584}"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214290"/>
            <a:ext cx="7772400" cy="1975104"/>
          </a:xfrm>
        </p:spPr>
        <p:txBody>
          <a:bodyPr>
            <a:noAutofit/>
          </a:bodyPr>
          <a:lstStyle/>
          <a:p>
            <a:r>
              <a:rPr lang="ar-SA" sz="8800" b="1" dirty="0"/>
              <a:t>كيف تحقق أحلامك</a:t>
            </a:r>
            <a:r>
              <a:rPr lang="en-US" sz="8800" dirty="0"/>
              <a:t/>
            </a:r>
            <a:br>
              <a:rPr lang="en-US" sz="8800" dirty="0"/>
            </a:br>
            <a:endParaRPr lang="ar-SA" sz="8800" dirty="0"/>
          </a:p>
        </p:txBody>
      </p:sp>
      <p:sp>
        <p:nvSpPr>
          <p:cNvPr id="3" name="عنوان فرعي 2"/>
          <p:cNvSpPr>
            <a:spLocks noGrp="1"/>
          </p:cNvSpPr>
          <p:nvPr>
            <p:ph type="subTitle" idx="1"/>
          </p:nvPr>
        </p:nvSpPr>
        <p:spPr>
          <a:xfrm>
            <a:off x="914400" y="4420570"/>
            <a:ext cx="7772400" cy="1508760"/>
          </a:xfrm>
        </p:spPr>
        <p:txBody>
          <a:bodyPr>
            <a:normAutofit/>
          </a:bodyPr>
          <a:lstStyle/>
          <a:p>
            <a:r>
              <a:rPr lang="ar-SA" sz="4000" b="1" dirty="0" smtClean="0">
                <a:solidFill>
                  <a:srgbClr val="FF0000"/>
                </a:solidFill>
              </a:rPr>
              <a:t>أعداد وتقديم:أجواهر إبراهيم </a:t>
            </a:r>
            <a:r>
              <a:rPr lang="ar-SA" sz="4000" b="1" dirty="0" err="1" smtClean="0">
                <a:solidFill>
                  <a:srgbClr val="FF0000"/>
                </a:solidFill>
              </a:rPr>
              <a:t>الأحيدب</a:t>
            </a:r>
            <a:endParaRPr lang="ar-SA" sz="40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723326"/>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4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لكل إنسان أحلامه الخاصة </a:t>
            </a:r>
            <a:r>
              <a:rPr kumimoji="0" lang="ar-SA" sz="44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به</a:t>
            </a:r>
            <a:r>
              <a:rPr kumimoji="0" lang="ar-SA" sz="4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ولكل منا طموحه في حياته, البعض يتوقف في طريقه نحو تحقيقها مبكرا لأنه ذاق طعم الفشل والإخفاق في البداية فاستسلم عند هذا الحد, وهناك صنف من الناس جعل من هذا الفشل جناحا للنجاح وآمن بأن الفشل ما هو إلا تجارب يستفيد منها تجعله يصلح عيوبه وتزيده إصرارا وقوة.</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214422"/>
            <a:ext cx="8929718" cy="2677656"/>
          </a:xfrm>
          <a:prstGeom prst="rect">
            <a:avLst/>
          </a:prstGeom>
        </p:spPr>
        <p:txBody>
          <a:bodyPr wrap="square">
            <a:spAutoFit/>
          </a:bodyPr>
          <a:lstStyle/>
          <a:p>
            <a:r>
              <a:rPr lang="ar-SA" sz="2800" b="1" dirty="0"/>
              <a:t>اقرأ في قصص الناجحين وقل لنفسك ما الذي يفرقني عنهم؟ فإذا كانوا هم قد استطاعوا تحقيق شيء ما في حياتهم فبالتأكيد أنا أستطيع تحقيق ما حققوه، وأسأل نفسك دوما ما الذي يمنعني من تحقيق ما أصبو وأطمح إليه؟!</a:t>
            </a:r>
            <a:br>
              <a:rPr lang="ar-SA" sz="2800" b="1" dirty="0"/>
            </a:br>
            <a:endParaRPr lang="ar-SA"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57166"/>
            <a:ext cx="9144000" cy="6401753"/>
          </a:xfrm>
          <a:prstGeom prst="rect">
            <a:avLst/>
          </a:prstGeom>
        </p:spPr>
        <p:txBody>
          <a:bodyPr wrap="square">
            <a:spAutoFit/>
          </a:bodyPr>
          <a:lstStyle/>
          <a:p>
            <a:r>
              <a:rPr lang="ar-SA" sz="2800" b="1" dirty="0"/>
              <a:t>كن شجاعا في حياتك ولا تستسلم، توكل على الله في بداية طريقك وأحسن العلاقة معه دوما, حينها أيقن بأنك تسير نحو النجاح.</a:t>
            </a:r>
            <a:br>
              <a:rPr lang="ar-SA" sz="2800" b="1" dirty="0"/>
            </a:br>
            <a:r>
              <a:rPr lang="ar-SA" sz="2800" b="1" dirty="0"/>
              <a:t>وهناك بعض الخطوات الهامة ذكرها العلماء حول كيفية وضع أحلامك وكيفية تحقيقها منها:</a:t>
            </a:r>
            <a:br>
              <a:rPr lang="ar-SA" sz="2800" b="1" dirty="0"/>
            </a:br>
            <a:r>
              <a:rPr lang="ar-SA" sz="2800" b="1" dirty="0"/>
              <a:t>- سجل أحلامك وأمانيك بالمستقبل في ورقة واحتفظ </a:t>
            </a:r>
            <a:r>
              <a:rPr lang="ar-SA" sz="2800" b="1" dirty="0" err="1"/>
              <a:t>بها</a:t>
            </a:r>
            <a:r>
              <a:rPr lang="ar-SA" sz="2800" b="1" dirty="0"/>
              <a:t>.</a:t>
            </a:r>
            <a:br>
              <a:rPr lang="ar-SA" sz="2800" b="1" dirty="0"/>
            </a:br>
            <a:r>
              <a:rPr lang="ar-SA" sz="2800" b="1" dirty="0"/>
              <a:t>- اقرأ عن هذا المجال واطلع عليه وثقف نفسك فيه, واستفد من تجارب من خاضوا هذا الطريق, واسأل متخصصين في هذا المجال كيف تحقق ما تصبو إليه، هذا الأمر سيختصر عليك الكثير في طريقك نحو تحقيق هدفك.</a:t>
            </a:r>
            <a:br>
              <a:rPr lang="ar-SA" sz="2800" b="1" dirty="0"/>
            </a:br>
            <a:r>
              <a:rPr lang="ar-SA" sz="2800" b="1" dirty="0"/>
              <a:t>- ابدأ في رسم خطة خاصة لك في هذا الشهر, وضع قبل هذا إطارا عاما لخطتك خلال سنة أو أكثر.</a:t>
            </a:r>
            <a:r>
              <a:rPr lang="ar-SA" b="1" dirty="0"/>
              <a:t/>
            </a:r>
            <a:br>
              <a:rPr lang="ar-SA" b="1" dirty="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428736"/>
            <a:ext cx="9144000" cy="3139321"/>
          </a:xfrm>
          <a:prstGeom prst="rect">
            <a:avLst/>
          </a:prstGeom>
        </p:spPr>
        <p:txBody>
          <a:bodyPr wrap="square">
            <a:spAutoFit/>
          </a:bodyPr>
          <a:lstStyle/>
          <a:p>
            <a:r>
              <a:rPr lang="ar-SA" sz="3600" b="1" dirty="0"/>
              <a:t>- ابدأ واستمر في العمل والتقدم, ولا تيأس أو تنحني أمام الظروف والمشاكل والعقبات التي ستواجهها حتما, بل كن قويا ومرنا في نفس الوقت، واستخر وشاور وفكر واستخدم عقلك لتجاوز أي عقبة تواجهك</a:t>
            </a:r>
            <a:r>
              <a:rPr lang="ar-SA" b="1" dirty="0"/>
              <a:t>.</a:t>
            </a:r>
            <a:br>
              <a:rPr lang="ar-SA" b="1" dirty="0"/>
            </a:b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857232"/>
            <a:ext cx="9144000" cy="4031873"/>
          </a:xfrm>
          <a:prstGeom prst="rect">
            <a:avLst/>
          </a:prstGeom>
        </p:spPr>
        <p:txBody>
          <a:bodyPr wrap="square">
            <a:spAutoFit/>
          </a:bodyPr>
          <a:lstStyle/>
          <a:p>
            <a:r>
              <a:rPr lang="ar-SA" b="1" dirty="0"/>
              <a:t>- </a:t>
            </a:r>
            <a:r>
              <a:rPr lang="ar-SA" sz="3200" b="1" dirty="0"/>
              <a:t>لا تنس الدعاء، فالله سبحانه وتعالى يقول في كتابه الكريم }وقال ربكم ادعوني أستجب لكم{ فادع ربك دوما أن يحقق لك ما تريد, وألح عليه في الرجاء, وأيقن بأنه لن يردك خائبا, وتذكر قول نبينا الكريم محمد صلى الله عليه وسلم: «إن ربكم تبارك وتعالى حيي كريم يستحيي من عبده إذا رفع يديه إليه أن يردهما صفرا خائبتين».</a:t>
            </a:r>
            <a:br>
              <a:rPr lang="ar-SA" sz="3200" b="1" dirty="0"/>
            </a:br>
            <a:endParaRPr lang="ar-SA"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63290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وأخيرا، لا تتكئ على أعذار الحياة ولا على ظروفها وصعوبتها، فلقد وهبك الله عقلا ونعما ومواهب لا تحصى, استثمرها واستغلها جيدا, ولا تجعل من نفسك شخصا تافها هامشيا, بل اجعل لحياتك معنى وقيمة وغيرها للأفضل، فأنت وحدك المسئول عن نفسك، فحياتك لوحة وأنت رسامها.</a:t>
            </a:r>
            <a:endParaRPr kumimoji="0" lang="ar-S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ش</a:t>
            </a:r>
            <a:endParaRPr lang="ar-SA" dirty="0"/>
          </a:p>
        </p:txBody>
      </p:sp>
      <p:pic>
        <p:nvPicPr>
          <p:cNvPr id="5" name="عنصر نائب للصورة 4" descr="Lighthouse.jpg"/>
          <p:cNvPicPr>
            <a:picLocks noGrp="1" noChangeAspect="1"/>
          </p:cNvPicPr>
          <p:nvPr>
            <p:ph type="pic" idx="1"/>
          </p:nvPr>
        </p:nvPicPr>
        <p:blipFill>
          <a:blip r:embed="rId2" cstate="print"/>
          <a:srcRect t="12332" b="12332"/>
          <a:stretch>
            <a:fillRect/>
          </a:stretch>
        </p:blipFill>
        <p:spPr>
          <a:xfrm>
            <a:off x="368032" y="0"/>
            <a:ext cx="8778240" cy="6853925"/>
          </a:xfrm>
        </p:spPr>
      </p:pic>
      <p:sp>
        <p:nvSpPr>
          <p:cNvPr id="4" name="عنصر نائب للنص 3"/>
          <p:cNvSpPr>
            <a:spLocks noGrp="1"/>
          </p:cNvSpPr>
          <p:nvPr>
            <p:ph type="body" sz="half" idx="2"/>
          </p:nvPr>
        </p:nvSpPr>
        <p:spPr>
          <a:xfrm>
            <a:off x="2143156" y="1957382"/>
            <a:ext cx="6858000" cy="685800"/>
          </a:xfrm>
        </p:spPr>
        <p:txBody>
          <a:bodyPr>
            <a:noAutofit/>
          </a:bodyPr>
          <a:lstStyle/>
          <a:p>
            <a:r>
              <a:rPr lang="ar-SA" sz="2400" b="1" dirty="0" smtClean="0">
                <a:solidFill>
                  <a:schemeClr val="bg1"/>
                </a:solidFill>
              </a:rPr>
              <a:t>مع تحيات الأستاذة جواهر </a:t>
            </a:r>
            <a:r>
              <a:rPr lang="ar-SA" sz="2400" b="1" dirty="0" err="1" smtClean="0">
                <a:solidFill>
                  <a:schemeClr val="bg1"/>
                </a:solidFill>
              </a:rPr>
              <a:t>الأحيدب</a:t>
            </a:r>
            <a:r>
              <a:rPr lang="ar-SA" sz="2400" b="1" dirty="0" smtClean="0">
                <a:solidFill>
                  <a:schemeClr val="bg1"/>
                </a:solidFill>
              </a:rPr>
              <a:t> </a:t>
            </a:r>
          </a:p>
          <a:p>
            <a:pPr algn="ctr"/>
            <a:r>
              <a:rPr lang="ar-SA" sz="2400" b="1" dirty="0" smtClean="0">
                <a:solidFill>
                  <a:schemeClr val="bg1"/>
                </a:solidFill>
              </a:rPr>
              <a:t>قسم الأحياء</a:t>
            </a:r>
            <a:endParaRPr lang="ar-SA" sz="2400" b="1" dirty="0">
              <a:solidFill>
                <a:schemeClr val="bg1"/>
              </a:solidFill>
            </a:endParaRPr>
          </a:p>
        </p:txBody>
      </p:sp>
      <p:sp>
        <p:nvSpPr>
          <p:cNvPr id="6" name="مربع نص 5"/>
          <p:cNvSpPr txBox="1"/>
          <p:nvPr/>
        </p:nvSpPr>
        <p:spPr>
          <a:xfrm>
            <a:off x="2966995" y="571480"/>
            <a:ext cx="5391219" cy="584775"/>
          </a:xfrm>
          <a:prstGeom prst="rect">
            <a:avLst/>
          </a:prstGeom>
          <a:noFill/>
        </p:spPr>
        <p:txBody>
          <a:bodyPr wrap="none" rtlCol="1">
            <a:spAutoFit/>
          </a:bodyPr>
          <a:lstStyle/>
          <a:p>
            <a:r>
              <a:rPr lang="ar-SA" sz="3200" b="1" dirty="0" smtClean="0">
                <a:solidFill>
                  <a:srgbClr val="FF0000"/>
                </a:solidFill>
              </a:rPr>
              <a:t>شكرا جزيلا على استماعكم</a:t>
            </a:r>
            <a:endParaRPr lang="ar-SA" sz="3200" b="1"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ركة">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حركة">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حركة">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24</TotalTime>
  <Words>245</Words>
  <Application>Microsoft Office PowerPoint</Application>
  <PresentationFormat>عرض على الشاشة (3:4)‏</PresentationFormat>
  <Paragraphs>12</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حركة</vt:lpstr>
      <vt:lpstr>كيف تحقق أحلامك </vt:lpstr>
      <vt:lpstr>الشريحة 2</vt:lpstr>
      <vt:lpstr>الشريحة 3</vt:lpstr>
      <vt:lpstr>الشريحة 4</vt:lpstr>
      <vt:lpstr>الشريحة 5</vt:lpstr>
      <vt:lpstr>الشريحة 6</vt:lpstr>
      <vt:lpstr>الشريحة 7</vt:lpstr>
      <vt:lpstr>ش</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 تحقق أحلامك</dc:title>
  <dc:creator>فتحية</dc:creator>
  <cp:lastModifiedBy>فتحية</cp:lastModifiedBy>
  <cp:revision>6</cp:revision>
  <dcterms:created xsi:type="dcterms:W3CDTF">2012-12-07T15:37:38Z</dcterms:created>
  <dcterms:modified xsi:type="dcterms:W3CDTF">2012-12-07T16:02:27Z</dcterms:modified>
</cp:coreProperties>
</file>