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68BB-E1F9-4AA4-B070-94BD0FD4AE70}" type="datetimeFigureOut">
              <a:rPr lang="ar-SA" smtClean="0"/>
              <a:t>19/08/34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B84E8-6DE2-4A4F-B76F-FEE377C91526}" type="slidenum">
              <a:rPr lang="ar-SA" smtClean="0"/>
              <a:t>‹#›</a:t>
            </a:fld>
            <a:endParaRPr lang="ar-SA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68BB-E1F9-4AA4-B070-94BD0FD4AE70}" type="datetimeFigureOut">
              <a:rPr lang="ar-SA" smtClean="0"/>
              <a:t>19/08/34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B84E8-6DE2-4A4F-B76F-FEE377C9152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68BB-E1F9-4AA4-B070-94BD0FD4AE70}" type="datetimeFigureOut">
              <a:rPr lang="ar-SA" smtClean="0"/>
              <a:t>19/08/34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B84E8-6DE2-4A4F-B76F-FEE377C9152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68BB-E1F9-4AA4-B070-94BD0FD4AE70}" type="datetimeFigureOut">
              <a:rPr lang="ar-SA" smtClean="0"/>
              <a:t>19/08/34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B84E8-6DE2-4A4F-B76F-FEE377C9152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68BB-E1F9-4AA4-B070-94BD0FD4AE70}" type="datetimeFigureOut">
              <a:rPr lang="ar-SA" smtClean="0"/>
              <a:t>19/08/34</a:t>
            </a:fld>
            <a:endParaRPr lang="ar-SA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B84E8-6DE2-4A4F-B76F-FEE377C91526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68BB-E1F9-4AA4-B070-94BD0FD4AE70}" type="datetimeFigureOut">
              <a:rPr lang="ar-SA" smtClean="0"/>
              <a:t>19/08/34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B84E8-6DE2-4A4F-B76F-FEE377C9152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68BB-E1F9-4AA4-B070-94BD0FD4AE70}" type="datetimeFigureOut">
              <a:rPr lang="ar-SA" smtClean="0"/>
              <a:t>19/08/34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B84E8-6DE2-4A4F-B76F-FEE377C9152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68BB-E1F9-4AA4-B070-94BD0FD4AE70}" type="datetimeFigureOut">
              <a:rPr lang="ar-SA" smtClean="0"/>
              <a:t>19/08/34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B84E8-6DE2-4A4F-B76F-FEE377C9152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68BB-E1F9-4AA4-B070-94BD0FD4AE70}" type="datetimeFigureOut">
              <a:rPr lang="ar-SA" smtClean="0"/>
              <a:t>19/08/34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B84E8-6DE2-4A4F-B76F-FEE377C9152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68BB-E1F9-4AA4-B070-94BD0FD4AE70}" type="datetimeFigureOut">
              <a:rPr lang="ar-SA" smtClean="0"/>
              <a:t>19/08/34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B84E8-6DE2-4A4F-B76F-FEE377C91526}" type="slidenum">
              <a:rPr lang="ar-SA" smtClean="0"/>
              <a:t>‹#›</a:t>
            </a:fld>
            <a:endParaRPr lang="ar-SA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68BB-E1F9-4AA4-B070-94BD0FD4AE70}" type="datetimeFigureOut">
              <a:rPr lang="ar-SA" smtClean="0"/>
              <a:t>19/08/34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B84E8-6DE2-4A4F-B76F-FEE377C91526}" type="slidenum">
              <a:rPr lang="ar-SA" smtClean="0"/>
              <a:t>‹#›</a:t>
            </a:fld>
            <a:endParaRPr lang="ar-SA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0E9168BB-E1F9-4AA4-B070-94BD0FD4AE70}" type="datetimeFigureOut">
              <a:rPr lang="ar-SA" smtClean="0"/>
              <a:t>19/08/34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DC8B84E8-6DE2-4A4F-B76F-FEE377C91526}" type="slidenum">
              <a:rPr lang="ar-SA" smtClean="0"/>
              <a:t>‹#›</a:t>
            </a:fld>
            <a:endParaRPr lang="ar-S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1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defTabSz="914400" rtl="1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r" defTabSz="914400" rtl="1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r" defTabSz="914400" rtl="1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defTabSz="914400" rtl="1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r" defTabSz="914400" rtl="1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كلية العلوم والدراسات الإنسانية بالغاط</a:t>
            </a: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b="1" dirty="0" smtClean="0"/>
              <a:t>قيم الكلية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710674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SA" dirty="0" smtClean="0"/>
              <a:t>القيم: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dirty="0" smtClean="0"/>
              <a:t>التميز </a:t>
            </a:r>
            <a:endParaRPr lang="ar-SA" dirty="0"/>
          </a:p>
          <a:p>
            <a:r>
              <a:rPr lang="ar-SA" dirty="0"/>
              <a:t>الإبداع </a:t>
            </a:r>
          </a:p>
          <a:p>
            <a:r>
              <a:rPr lang="ar-SA" dirty="0"/>
              <a:t>الجودة </a:t>
            </a:r>
          </a:p>
          <a:p>
            <a:r>
              <a:rPr lang="ar-SA" dirty="0"/>
              <a:t>المسؤولية </a:t>
            </a:r>
          </a:p>
          <a:p>
            <a:r>
              <a:rPr lang="ar-SA" dirty="0"/>
              <a:t>العدالة </a:t>
            </a:r>
          </a:p>
          <a:p>
            <a:r>
              <a:rPr lang="ar-SA" dirty="0"/>
              <a:t>الفريق الواحد</a:t>
            </a:r>
          </a:p>
        </p:txBody>
      </p:sp>
    </p:spTree>
    <p:extLst>
      <p:ext uri="{BB962C8B-B14F-4D97-AF65-F5344CB8AC3E}">
        <p14:creationId xmlns:p14="http://schemas.microsoft.com/office/powerpoint/2010/main" val="1970410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غماء">
  <a:themeElements>
    <a:clrScheme name="غماء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ألوان متوسطة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غماء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6</TotalTime>
  <Words>16</Words>
  <Application>Microsoft Office PowerPoint</Application>
  <PresentationFormat>عرض على الشاشة (3:4)‏</PresentationFormat>
  <Paragraphs>9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غماء</vt:lpstr>
      <vt:lpstr>كلية العلوم والدراسات الإنسانية بالغاط</vt:lpstr>
      <vt:lpstr>القيم: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كلية العلوم والدراسات الإنسانية بالغاط</dc:title>
  <dc:creator>user</dc:creator>
  <cp:lastModifiedBy>user</cp:lastModifiedBy>
  <cp:revision>4</cp:revision>
  <dcterms:created xsi:type="dcterms:W3CDTF">2013-06-27T14:52:43Z</dcterms:created>
  <dcterms:modified xsi:type="dcterms:W3CDTF">2013-06-27T15:00:12Z</dcterms:modified>
</cp:coreProperties>
</file>