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أهداف الكلية: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/>
              <a:t>الأهداف :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1</a:t>
            </a:r>
            <a:r>
              <a:rPr lang="ar-SA" dirty="0"/>
              <a:t>. المساهمة في إعداد وتأهيل جيل من أبناء وبنات الوطن المتميزين وفق قيم وحاجات المجتمع ومعايير الاعتماد الأكاديمي.</a:t>
            </a:r>
          </a:p>
          <a:p>
            <a:pPr marL="0" indent="0">
              <a:buNone/>
            </a:pPr>
            <a:r>
              <a:rPr lang="ar-SA" dirty="0"/>
              <a:t>2. المنافسة على أن يتمتع خريجي الكلية بالمعارف والمهارات والقدرات اللازمة بمستوى عال يتوافق مع احتياجات سوق العمل.      </a:t>
            </a:r>
          </a:p>
          <a:p>
            <a:pPr marL="0" indent="0">
              <a:buNone/>
            </a:pPr>
            <a:r>
              <a:rPr lang="ar-SA" dirty="0"/>
              <a:t>3. المساهمة في الرقي بسبل المعرفة والمهارات العلمية والإنسانية وتوظيفها والاستفادة منها في مختلف تخصصات الكلية من خلال إجراء البحوث العلمية المتقدمة والبرامج النوعية .</a:t>
            </a:r>
            <a:br>
              <a:rPr lang="ar-SA" dirty="0"/>
            </a:br>
            <a:r>
              <a:rPr lang="ar-SA" dirty="0"/>
              <a:t>4 . تنمية المجتمع من خلال المساهمة في المبادرات والبرامج البحثية والتدريبية والاستشارية في إطار من الشراكة </a:t>
            </a:r>
            <a:r>
              <a:rPr lang="ar-SA" dirty="0" err="1"/>
              <a:t>الإستراتيجية</a:t>
            </a:r>
            <a:r>
              <a:rPr lang="ar-SA" dirty="0"/>
              <a:t> مع المؤسسات المحلية والعالمية.</a:t>
            </a:r>
            <a:br>
              <a:rPr lang="ar-SA" dirty="0"/>
            </a:br>
            <a:r>
              <a:rPr lang="ar-SA" dirty="0"/>
              <a:t>5.المساهمة في خدمة القطاع الخاص ، والمؤسسات العامة ، ومؤسسات المجتمع المدني.</a:t>
            </a:r>
            <a:endParaRPr lang="ar-S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</TotalTime>
  <Words>50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الأهداف 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3</cp:revision>
  <dcterms:created xsi:type="dcterms:W3CDTF">2013-06-27T14:52:43Z</dcterms:created>
  <dcterms:modified xsi:type="dcterms:W3CDTF">2013-06-27T14:58:58Z</dcterms:modified>
</cp:coreProperties>
</file>