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E9168BB-E1F9-4AA4-B070-94BD0FD4AE70}" type="datetimeFigureOut">
              <a:rPr lang="ar-SA" smtClean="0"/>
              <a:t>19/08/34</a:t>
            </a:fld>
            <a:endParaRPr lang="ar-SA"/>
          </a:p>
        </p:txBody>
      </p:sp>
      <p:sp>
        <p:nvSpPr>
          <p:cNvPr id="91" name="Footer Placeholder 90"/>
          <p:cNvSpPr>
            <a:spLocks noGrp="1"/>
          </p:cNvSpPr>
          <p:nvPr>
            <p:ph type="ftr" sz="quarter" idx="11"/>
          </p:nvPr>
        </p:nvSpPr>
        <p:spPr/>
        <p:txBody>
          <a:bodyPr/>
          <a:lstStyle/>
          <a:p>
            <a:endParaRPr lang="ar-SA"/>
          </a:p>
        </p:txBody>
      </p:sp>
      <p:sp>
        <p:nvSpPr>
          <p:cNvPr id="92" name="Slide Number Placeholder 91"/>
          <p:cNvSpPr>
            <a:spLocks noGrp="1"/>
          </p:cNvSpPr>
          <p:nvPr>
            <p:ph type="sldNum" sz="quarter" idx="12"/>
          </p:nvPr>
        </p:nvSpPr>
        <p:spPr/>
        <p:txBody>
          <a:bodyPr/>
          <a:lstStyle/>
          <a:p>
            <a:fld id="{DC8B84E8-6DE2-4A4F-B76F-FEE377C91526}"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E9168BB-E1F9-4AA4-B070-94BD0FD4AE70}" type="datetimeFigureOut">
              <a:rPr lang="ar-SA" smtClean="0"/>
              <a:t>19/08/34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E9168BB-E1F9-4AA4-B070-94BD0FD4AE70}" type="datetimeFigureOut">
              <a:rPr lang="ar-SA" smtClean="0"/>
              <a:t>19/08/34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168BB-E1F9-4AA4-B070-94BD0FD4AE70}" type="datetimeFigureOut">
              <a:rPr lang="ar-SA" smtClean="0"/>
              <a:t>19/08/34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E9168BB-E1F9-4AA4-B070-94BD0FD4AE70}" type="datetimeFigureOut">
              <a:rPr lang="ar-SA" smtClean="0"/>
              <a:t>19/08/34</a:t>
            </a:fld>
            <a:endParaRPr lang="ar-S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C8B84E8-6DE2-4A4F-B76F-FEE377C91526}"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كلية العلوم والدراسات الإنسانية بالغاط</a:t>
            </a:r>
            <a:endParaRPr lang="ar-SA" dirty="0"/>
          </a:p>
        </p:txBody>
      </p:sp>
      <p:sp>
        <p:nvSpPr>
          <p:cNvPr id="3" name="عنوان فرعي 2"/>
          <p:cNvSpPr>
            <a:spLocks noGrp="1"/>
          </p:cNvSpPr>
          <p:nvPr>
            <p:ph type="subTitle" idx="1"/>
          </p:nvPr>
        </p:nvSpPr>
        <p:spPr/>
        <p:txBody>
          <a:bodyPr/>
          <a:lstStyle/>
          <a:p>
            <a:r>
              <a:rPr lang="ar-SA" b="1" dirty="0"/>
              <a:t>رسالة الكلية:</a:t>
            </a:r>
            <a:endParaRPr lang="ar-SA" dirty="0"/>
          </a:p>
        </p:txBody>
      </p:sp>
    </p:spTree>
    <p:extLst>
      <p:ext uri="{BB962C8B-B14F-4D97-AF65-F5344CB8AC3E}">
        <p14:creationId xmlns:p14="http://schemas.microsoft.com/office/powerpoint/2010/main" val="3710674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a:t>رسالة الكلية:</a:t>
            </a:r>
            <a:endParaRPr lang="ar-SA" dirty="0"/>
          </a:p>
        </p:txBody>
      </p:sp>
      <p:sp>
        <p:nvSpPr>
          <p:cNvPr id="3" name="عنصر نائب للمحتوى 2"/>
          <p:cNvSpPr>
            <a:spLocks noGrp="1"/>
          </p:cNvSpPr>
          <p:nvPr>
            <p:ph idx="1"/>
          </p:nvPr>
        </p:nvSpPr>
        <p:spPr/>
        <p:txBody>
          <a:bodyPr/>
          <a:lstStyle/>
          <a:p>
            <a:pPr marL="0" indent="0">
              <a:buNone/>
            </a:pPr>
            <a:r>
              <a:rPr lang="ar-SA" b="1" dirty="0"/>
              <a:t/>
            </a:r>
            <a:br>
              <a:rPr lang="ar-SA" b="1" dirty="0"/>
            </a:br>
            <a:r>
              <a:rPr lang="ar-SA" b="1" dirty="0"/>
              <a:t>إعداد الكوادر الوطنية المؤهلة في التخصصات العلمية والإنسانية، وفقاً لمتطلبات الاعتماد الأكاديمي الوطني والعالمي، وتعزيز سبل الإبداع والتفكير لدى طلابها، والارتقاء ببرامج الكلية نحو مزيد من الجودة والإبداع، والتميز بإجراء البحوث العلمية الرائدة في خدمة المجتمع.</a:t>
            </a:r>
            <a:endParaRPr lang="ar-SA" dirty="0"/>
          </a:p>
        </p:txBody>
      </p:sp>
    </p:spTree>
    <p:extLst>
      <p:ext uri="{BB962C8B-B14F-4D97-AF65-F5344CB8AC3E}">
        <p14:creationId xmlns:p14="http://schemas.microsoft.com/office/powerpoint/2010/main" val="197041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TotalTime>
  <Words>11</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غماء</vt:lpstr>
      <vt:lpstr>كلية العلوم والدراسات الإنسانية بالغاط</vt:lpstr>
      <vt:lpstr>رسالة الكلية: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والدراسات الإنسانية بالغاط</dc:title>
  <dc:creator>user</dc:creator>
  <cp:lastModifiedBy>user</cp:lastModifiedBy>
  <cp:revision>2</cp:revision>
  <dcterms:created xsi:type="dcterms:W3CDTF">2013-06-27T14:52:43Z</dcterms:created>
  <dcterms:modified xsi:type="dcterms:W3CDTF">2013-06-27T14:57:35Z</dcterms:modified>
</cp:coreProperties>
</file>