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0E9168BB-E1F9-4AA4-B070-94BD0FD4AE70}" type="datetimeFigureOut">
              <a:rPr lang="ar-SA" smtClean="0"/>
              <a:t>19/08/34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C8B84E8-6DE2-4A4F-B76F-FEE377C91526}" type="slidenum">
              <a:rPr lang="ar-SA" smtClean="0"/>
              <a:t>‹#›</a:t>
            </a:fld>
            <a:endParaRPr lang="ar-SA"/>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0E9168BB-E1F9-4AA4-B070-94BD0FD4AE70}" type="datetimeFigureOut">
              <a:rPr lang="ar-SA" smtClean="0"/>
              <a:t>19/08/34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C8B84E8-6DE2-4A4F-B76F-FEE377C91526}"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0E9168BB-E1F9-4AA4-B070-94BD0FD4AE70}" type="datetimeFigureOut">
              <a:rPr lang="ar-SA" smtClean="0"/>
              <a:t>19/08/34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C8B84E8-6DE2-4A4F-B76F-FEE377C91526}"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0E9168BB-E1F9-4AA4-B070-94BD0FD4AE70}" type="datetimeFigureOut">
              <a:rPr lang="ar-SA" smtClean="0"/>
              <a:t>19/08/34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C8B84E8-6DE2-4A4F-B76F-FEE377C91526}"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95" name="Title 94"/>
          <p:cNvSpPr>
            <a:spLocks noGrp="1"/>
          </p:cNvSpPr>
          <p:nvPr>
            <p:ph type="title"/>
          </p:nvPr>
        </p:nvSpPr>
        <p:spPr>
          <a:xfrm>
            <a:off x="457200" y="4463568"/>
            <a:ext cx="8305800" cy="1143000"/>
          </a:xfrm>
        </p:spPr>
        <p:txBody>
          <a:bodyPr/>
          <a:lstStyle/>
          <a:p>
            <a:r>
              <a:rPr lang="ar-SA" smtClean="0"/>
              <a:t>انقر لتحرير نمط العنوان الرئيسي</a:t>
            </a:r>
            <a:endParaRPr lang="en-US"/>
          </a:p>
        </p:txBody>
      </p:sp>
      <p:sp>
        <p:nvSpPr>
          <p:cNvPr id="2" name="Date Placeholder 1"/>
          <p:cNvSpPr>
            <a:spLocks noGrp="1"/>
          </p:cNvSpPr>
          <p:nvPr>
            <p:ph type="dt" sz="half" idx="10"/>
          </p:nvPr>
        </p:nvSpPr>
        <p:spPr/>
        <p:txBody>
          <a:bodyPr/>
          <a:lstStyle/>
          <a:p>
            <a:fld id="{0E9168BB-E1F9-4AA4-B070-94BD0FD4AE70}" type="datetimeFigureOut">
              <a:rPr lang="ar-SA" smtClean="0"/>
              <a:t>19/08/34</a:t>
            </a:fld>
            <a:endParaRPr lang="ar-SA"/>
          </a:p>
        </p:txBody>
      </p:sp>
      <p:sp>
        <p:nvSpPr>
          <p:cNvPr id="91" name="Footer Placeholder 90"/>
          <p:cNvSpPr>
            <a:spLocks noGrp="1"/>
          </p:cNvSpPr>
          <p:nvPr>
            <p:ph type="ftr" sz="quarter" idx="11"/>
          </p:nvPr>
        </p:nvSpPr>
        <p:spPr/>
        <p:txBody>
          <a:bodyPr/>
          <a:lstStyle/>
          <a:p>
            <a:endParaRPr lang="ar-SA"/>
          </a:p>
        </p:txBody>
      </p:sp>
      <p:sp>
        <p:nvSpPr>
          <p:cNvPr id="92" name="Slide Number Placeholder 91"/>
          <p:cNvSpPr>
            <a:spLocks noGrp="1"/>
          </p:cNvSpPr>
          <p:nvPr>
            <p:ph type="sldNum" sz="quarter" idx="12"/>
          </p:nvPr>
        </p:nvSpPr>
        <p:spPr/>
        <p:txBody>
          <a:bodyPr/>
          <a:lstStyle/>
          <a:p>
            <a:fld id="{DC8B84E8-6DE2-4A4F-B76F-FEE377C91526}"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Date Placeholder 4"/>
          <p:cNvSpPr>
            <a:spLocks noGrp="1"/>
          </p:cNvSpPr>
          <p:nvPr>
            <p:ph type="dt" sz="half" idx="10"/>
          </p:nvPr>
        </p:nvSpPr>
        <p:spPr/>
        <p:txBody>
          <a:bodyPr/>
          <a:lstStyle/>
          <a:p>
            <a:fld id="{0E9168BB-E1F9-4AA4-B070-94BD0FD4AE70}" type="datetimeFigureOut">
              <a:rPr lang="ar-SA" smtClean="0"/>
              <a:t>19/08/34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DC8B84E8-6DE2-4A4F-B76F-FEE377C91526}"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0E9168BB-E1F9-4AA4-B070-94BD0FD4AE70}" type="datetimeFigureOut">
              <a:rPr lang="ar-SA" smtClean="0"/>
              <a:t>19/08/34</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DC8B84E8-6DE2-4A4F-B76F-FEE377C91526}"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0E9168BB-E1F9-4AA4-B070-94BD0FD4AE70}" type="datetimeFigureOut">
              <a:rPr lang="ar-SA" smtClean="0"/>
              <a:t>19/08/34</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DC8B84E8-6DE2-4A4F-B76F-FEE377C91526}"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9168BB-E1F9-4AA4-B070-94BD0FD4AE70}" type="datetimeFigureOut">
              <a:rPr lang="ar-SA" smtClean="0"/>
              <a:t>19/08/34</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DC8B84E8-6DE2-4A4F-B76F-FEE377C91526}"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0E9168BB-E1F9-4AA4-B070-94BD0FD4AE70}" type="datetimeFigureOut">
              <a:rPr lang="ar-SA" smtClean="0"/>
              <a:t>19/08/34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DC8B84E8-6DE2-4A4F-B76F-FEE377C91526}" type="slidenum">
              <a:rPr lang="ar-SA" smtClean="0"/>
              <a:t>‹#›</a:t>
            </a:fld>
            <a:endParaRPr lang="ar-SA"/>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a:p>
        </p:txBody>
      </p:sp>
      <p:sp>
        <p:nvSpPr>
          <p:cNvPr id="5" name="Date Placeholder 4"/>
          <p:cNvSpPr>
            <a:spLocks noGrp="1"/>
          </p:cNvSpPr>
          <p:nvPr>
            <p:ph type="dt" sz="half" idx="10"/>
          </p:nvPr>
        </p:nvSpPr>
        <p:spPr/>
        <p:txBody>
          <a:bodyPr/>
          <a:lstStyle/>
          <a:p>
            <a:fld id="{0E9168BB-E1F9-4AA4-B070-94BD0FD4AE70}" type="datetimeFigureOut">
              <a:rPr lang="ar-SA" smtClean="0"/>
              <a:t>19/08/34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DC8B84E8-6DE2-4A4F-B76F-FEE377C91526}" type="slidenum">
              <a:rPr lang="ar-SA" smtClean="0"/>
              <a:t>‹#›</a:t>
            </a:fld>
            <a:endParaRPr lang="ar-SA"/>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0E9168BB-E1F9-4AA4-B070-94BD0FD4AE70}" type="datetimeFigureOut">
              <a:rPr lang="ar-SA" smtClean="0"/>
              <a:t>19/08/34</a:t>
            </a:fld>
            <a:endParaRPr lang="ar-SA"/>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DC8B84E8-6DE2-4A4F-B76F-FEE377C91526}" type="slidenum">
              <a:rPr lang="ar-SA" smtClean="0"/>
              <a:t>‹#›</a:t>
            </a:fld>
            <a:endParaRPr lang="ar-SA"/>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1"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r" defTabSz="914400" rtl="1"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r" defTabSz="914400" rtl="1"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r" defTabSz="914400" rtl="1"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r" defTabSz="914400" rtl="1"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r" defTabSz="914400" rtl="1"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r" defTabSz="914400" rtl="1"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r" defTabSz="914400" rtl="1"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r" defTabSz="914400" rtl="1"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dirty="0" smtClean="0"/>
              <a:t>كلية العلوم والدراسات الإنسانية بالغاط</a:t>
            </a:r>
            <a:endParaRPr lang="ar-SA" dirty="0"/>
          </a:p>
        </p:txBody>
      </p:sp>
      <p:sp>
        <p:nvSpPr>
          <p:cNvPr id="3" name="عنوان فرعي 2"/>
          <p:cNvSpPr>
            <a:spLocks noGrp="1"/>
          </p:cNvSpPr>
          <p:nvPr>
            <p:ph type="subTitle" idx="1"/>
          </p:nvPr>
        </p:nvSpPr>
        <p:spPr/>
        <p:txBody>
          <a:bodyPr/>
          <a:lstStyle/>
          <a:p>
            <a:r>
              <a:rPr lang="ar-SA" b="1" dirty="0"/>
              <a:t>رسالة الكلية:</a:t>
            </a:r>
            <a:endParaRPr lang="ar-SA" dirty="0"/>
          </a:p>
        </p:txBody>
      </p:sp>
    </p:spTree>
    <p:extLst>
      <p:ext uri="{BB962C8B-B14F-4D97-AF65-F5344CB8AC3E}">
        <p14:creationId xmlns:p14="http://schemas.microsoft.com/office/powerpoint/2010/main" val="37106749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dirty="0"/>
              <a:t>رسالة الكلية:</a:t>
            </a:r>
            <a:endParaRPr lang="ar-SA" dirty="0"/>
          </a:p>
        </p:txBody>
      </p:sp>
      <p:sp>
        <p:nvSpPr>
          <p:cNvPr id="3" name="عنصر نائب للمحتوى 2"/>
          <p:cNvSpPr>
            <a:spLocks noGrp="1"/>
          </p:cNvSpPr>
          <p:nvPr>
            <p:ph idx="1"/>
          </p:nvPr>
        </p:nvSpPr>
        <p:spPr/>
        <p:txBody>
          <a:bodyPr/>
          <a:lstStyle/>
          <a:p>
            <a:pPr marL="0" indent="0">
              <a:buNone/>
            </a:pPr>
            <a:r>
              <a:rPr lang="ar-SA" b="1" dirty="0"/>
              <a:t/>
            </a:r>
            <a:br>
              <a:rPr lang="ar-SA" b="1" dirty="0"/>
            </a:br>
            <a:r>
              <a:rPr lang="ar-SA" b="1" dirty="0"/>
              <a:t>إعداد الكوادر الوطنية المؤهلة في التخصصات العلمية والإنسانية، وفقاً لمتطلبات الاعتماد الأكاديمي الوطني والعالمي، وتعزيز سبل الإبداع والتفكير لدى طلابها، والارتقاء ببرامج الكلية نحو مزيد من الجودة والإبداع، والتميز بإجراء البحوث العلمية الرائدة في خدمة المجتمع.</a:t>
            </a:r>
            <a:endParaRPr lang="ar-SA" dirty="0"/>
          </a:p>
        </p:txBody>
      </p:sp>
    </p:spTree>
    <p:extLst>
      <p:ext uri="{BB962C8B-B14F-4D97-AF65-F5344CB8AC3E}">
        <p14:creationId xmlns:p14="http://schemas.microsoft.com/office/powerpoint/2010/main" val="19704105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غماء">
  <a:themeElements>
    <a:clrScheme name="غماء">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ألوان متوسطة">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غماء">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3</TotalTime>
  <Words>11</Words>
  <Application>Microsoft Office PowerPoint</Application>
  <PresentationFormat>عرض على الشاشة (3:4)‏</PresentationFormat>
  <Paragraphs>4</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غماء</vt:lpstr>
      <vt:lpstr>كلية العلوم والدراسات الإنسانية بالغاط</vt:lpstr>
      <vt:lpstr>رسالة الكلية: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كلية العلوم والدراسات الإنسانية بالغاط</dc:title>
  <dc:creator>user</dc:creator>
  <cp:lastModifiedBy>user</cp:lastModifiedBy>
  <cp:revision>2</cp:revision>
  <dcterms:created xsi:type="dcterms:W3CDTF">2013-06-27T14:52:43Z</dcterms:created>
  <dcterms:modified xsi:type="dcterms:W3CDTF">2013-06-27T14:57:35Z</dcterms:modified>
</cp:coreProperties>
</file>