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روية الكلية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/>
              <a:t>روية </a:t>
            </a:r>
            <a:r>
              <a:rPr lang="ar-SA" dirty="0" smtClean="0"/>
              <a:t>الكلية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/>
              <a:t>تحقيق الريادة والتميز في التخصصات العلمية و الإنسانية في التعليم والبحث العلمي والإسهام في بناء مجتمع المعرفة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</TotalTime>
  <Words>27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روية الكلية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1</cp:revision>
  <dcterms:created xsi:type="dcterms:W3CDTF">2013-06-27T14:52:43Z</dcterms:created>
  <dcterms:modified xsi:type="dcterms:W3CDTF">2013-06-27T14:55:52Z</dcterms:modified>
</cp:coreProperties>
</file>