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69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305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351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014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46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870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242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996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69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194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745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043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2599" y="3212976"/>
            <a:ext cx="7772400" cy="1470025"/>
          </a:xfrm>
        </p:spPr>
        <p:txBody>
          <a:bodyPr/>
          <a:lstStyle/>
          <a:p>
            <a:r>
              <a:rPr lang="ar-SA" b="1" dirty="0"/>
              <a:t>مجلة العلوم الإنسانية والإدارية</a:t>
            </a:r>
            <a:endParaRPr lang="ar-S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017" y="1045220"/>
            <a:ext cx="4767263" cy="1663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01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/>
              <a:t>الرسالة: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862568"/>
            <a:ext cx="8229600" cy="4525963"/>
          </a:xfrm>
        </p:spPr>
        <p:txBody>
          <a:bodyPr/>
          <a:lstStyle/>
          <a:p>
            <a:r>
              <a:rPr lang="ar-SA" b="1" dirty="0"/>
              <a:t>إذا كان تحضر الأمم يُقاس اليوم بمدي لحاق هذه الأمم بركب التقدم العلمي والمعرفي ، وإذا كانت الجامعة دائما ما تكون المنارة التي تنير للأمة طريقها نحو هذا التحضر، فإن المجلات العلمية التي تصدرها الجامعة هي ألسنة النور المنبعثة من هذه المنارة .</a:t>
            </a:r>
            <a:endParaRPr lang="ar-S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25550"/>
            <a:ext cx="1728192" cy="1382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250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/>
              <a:t>الرؤية:</a:t>
            </a:r>
            <a:br>
              <a:rPr lang="ar-SA" b="1" dirty="0"/>
            </a:b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/>
              <a:t> الدأب المستمر على نشر البحوث والدراسات والقضايا العلمية والمعرفية الثرية والمتنوعة التي تثري العقول داخل وخارج المملكة بأخر ما انتهت إليه الحركة العلمية من إنجازات واختراعات</a:t>
            </a:r>
            <a:r>
              <a:rPr lang="ar-SA" b="1" dirty="0" smtClean="0"/>
              <a:t>.</a:t>
            </a:r>
            <a:endParaRPr lang="ar-SA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89040"/>
            <a:ext cx="1428750" cy="1143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494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/>
              <a:t>الأهداف:</a:t>
            </a:r>
            <a:br>
              <a:rPr lang="ar-SA" b="1" dirty="0"/>
            </a:b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المساهمة </a:t>
            </a:r>
            <a:r>
              <a:rPr lang="ar-SA" dirty="0"/>
              <a:t>الفعالة في تطوير البحث والنشر العلمي  .</a:t>
            </a:r>
          </a:p>
          <a:p>
            <a:r>
              <a:rPr lang="ar-SA" dirty="0" smtClean="0"/>
              <a:t>تعظيم </a:t>
            </a:r>
            <a:r>
              <a:rPr lang="ar-SA" dirty="0"/>
              <a:t>الاستفادة من قدرات ومبتكرات أعضاء هيئة التدريس والباحثين .</a:t>
            </a:r>
          </a:p>
          <a:p>
            <a:r>
              <a:rPr lang="ar-SA" dirty="0" smtClean="0"/>
              <a:t>توثيق </a:t>
            </a:r>
            <a:r>
              <a:rPr lang="ar-SA" dirty="0"/>
              <a:t>روابط التعاون العلمي المشترك  بين جامعة المجمعة والمؤسسات العلمية المختلفة من ناحية ، وبينها وبين قوى المجتمع المحلي من جهة أخرى.</a:t>
            </a:r>
          </a:p>
          <a:p>
            <a:r>
              <a:rPr lang="ar-SA" dirty="0" smtClean="0"/>
              <a:t>المساهمة </a:t>
            </a:r>
            <a:r>
              <a:rPr lang="ar-SA" dirty="0"/>
              <a:t>في معالجة المشكلات والقضايا المجتمعية المعاصرة .</a:t>
            </a:r>
          </a:p>
          <a:p>
            <a:r>
              <a:rPr lang="ar-SA" dirty="0" smtClean="0"/>
              <a:t>وضع </a:t>
            </a:r>
            <a:r>
              <a:rPr lang="ar-SA" dirty="0"/>
              <a:t>معايير موضوعية معتمدة لتقويم الأبحاث والأعمال العلمية تقويماً عالمياً معتمداً.</a:t>
            </a:r>
          </a:p>
          <a:p>
            <a:pPr marL="0" indent="0">
              <a:buNone/>
            </a:pPr>
            <a:endParaRPr lang="ar-S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930" y="476672"/>
            <a:ext cx="1428750" cy="1143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297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86" y="836712"/>
            <a:ext cx="8381815" cy="45365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152005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61</Words>
  <Application>Microsoft Office PowerPoint</Application>
  <PresentationFormat>عرض على الشاشة (3:4)‏</PresentationFormat>
  <Paragraphs>11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نسق Office</vt:lpstr>
      <vt:lpstr>مجلة العلوم الإنسانية والإدارية</vt:lpstr>
      <vt:lpstr>الرسالة:</vt:lpstr>
      <vt:lpstr>الرؤية:  </vt:lpstr>
      <vt:lpstr>الأهداف: 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مجلة العلوم الإنسانية والإدارية</dc:title>
  <dc:creator>Kholoud Eid</dc:creator>
  <cp:lastModifiedBy>Kholoud Eid</cp:lastModifiedBy>
  <cp:revision>1</cp:revision>
  <dcterms:created xsi:type="dcterms:W3CDTF">2013-05-19T08:56:12Z</dcterms:created>
  <dcterms:modified xsi:type="dcterms:W3CDTF">2013-05-19T09:03:55Z</dcterms:modified>
</cp:coreProperties>
</file>