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ms-office.legacyDiagramTex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handoutMasterIdLst>
    <p:handoutMasterId r:id="rId24"/>
  </p:handoutMasterIdLst>
  <p:sldIdLst>
    <p:sldId id="267" r:id="rId2"/>
    <p:sldId id="305" r:id="rId3"/>
    <p:sldId id="257" r:id="rId4"/>
    <p:sldId id="258" r:id="rId5"/>
    <p:sldId id="259" r:id="rId6"/>
    <p:sldId id="262" r:id="rId7"/>
    <p:sldId id="263" r:id="rId8"/>
    <p:sldId id="264" r:id="rId9"/>
    <p:sldId id="265" r:id="rId10"/>
    <p:sldId id="266" r:id="rId11"/>
    <p:sldId id="268" r:id="rId12"/>
    <p:sldId id="270" r:id="rId13"/>
    <p:sldId id="271" r:id="rId14"/>
    <p:sldId id="288" r:id="rId15"/>
    <p:sldId id="289" r:id="rId16"/>
    <p:sldId id="272" r:id="rId17"/>
    <p:sldId id="274" r:id="rId18"/>
    <p:sldId id="275" r:id="rId19"/>
    <p:sldId id="276" r:id="rId20"/>
    <p:sldId id="280" r:id="rId21"/>
    <p:sldId id="281" r:id="rId22"/>
    <p:sldId id="282" r:id="rId23"/>
  </p:sldIdLst>
  <p:sldSz cx="9144000" cy="6858000" type="screen4x3"/>
  <p:notesSz cx="6858000" cy="9144000"/>
  <p:defaultTextStyle>
    <a:defPPr>
      <a:defRPr lang="ar-SA"/>
    </a:defPPr>
    <a:lvl1pPr algn="ctr" rtl="1" fontAlgn="base">
      <a:spcBef>
        <a:spcPct val="0"/>
      </a:spcBef>
      <a:spcAft>
        <a:spcPct val="0"/>
      </a:spcAft>
      <a:defRPr kern="1200">
        <a:solidFill>
          <a:schemeClr val="tx1"/>
        </a:solidFill>
        <a:latin typeface="Arial" pitchFamily="34" charset="0"/>
        <a:ea typeface="+mn-ea"/>
        <a:cs typeface="Zokrofi" pitchFamily="2" charset="-78"/>
      </a:defRPr>
    </a:lvl1pPr>
    <a:lvl2pPr marL="457200" algn="ctr" rtl="1" fontAlgn="base">
      <a:spcBef>
        <a:spcPct val="0"/>
      </a:spcBef>
      <a:spcAft>
        <a:spcPct val="0"/>
      </a:spcAft>
      <a:defRPr kern="1200">
        <a:solidFill>
          <a:schemeClr val="tx1"/>
        </a:solidFill>
        <a:latin typeface="Arial" pitchFamily="34" charset="0"/>
        <a:ea typeface="+mn-ea"/>
        <a:cs typeface="Zokrofi" pitchFamily="2" charset="-78"/>
      </a:defRPr>
    </a:lvl2pPr>
    <a:lvl3pPr marL="914400" algn="ctr" rtl="1" fontAlgn="base">
      <a:spcBef>
        <a:spcPct val="0"/>
      </a:spcBef>
      <a:spcAft>
        <a:spcPct val="0"/>
      </a:spcAft>
      <a:defRPr kern="1200">
        <a:solidFill>
          <a:schemeClr val="tx1"/>
        </a:solidFill>
        <a:latin typeface="Arial" pitchFamily="34" charset="0"/>
        <a:ea typeface="+mn-ea"/>
        <a:cs typeface="Zokrofi" pitchFamily="2" charset="-78"/>
      </a:defRPr>
    </a:lvl3pPr>
    <a:lvl4pPr marL="1371600" algn="ctr" rtl="1" fontAlgn="base">
      <a:spcBef>
        <a:spcPct val="0"/>
      </a:spcBef>
      <a:spcAft>
        <a:spcPct val="0"/>
      </a:spcAft>
      <a:defRPr kern="1200">
        <a:solidFill>
          <a:schemeClr val="tx1"/>
        </a:solidFill>
        <a:latin typeface="Arial" pitchFamily="34" charset="0"/>
        <a:ea typeface="+mn-ea"/>
        <a:cs typeface="Zokrofi" pitchFamily="2" charset="-78"/>
      </a:defRPr>
    </a:lvl4pPr>
    <a:lvl5pPr marL="1828800" algn="ctr" rtl="1" fontAlgn="base">
      <a:spcBef>
        <a:spcPct val="0"/>
      </a:spcBef>
      <a:spcAft>
        <a:spcPct val="0"/>
      </a:spcAft>
      <a:defRPr kern="1200">
        <a:solidFill>
          <a:schemeClr val="tx1"/>
        </a:solidFill>
        <a:latin typeface="Arial" pitchFamily="34" charset="0"/>
        <a:ea typeface="+mn-ea"/>
        <a:cs typeface="Zokrofi" pitchFamily="2" charset="-78"/>
      </a:defRPr>
    </a:lvl5pPr>
    <a:lvl6pPr marL="2286000" algn="r" defTabSz="914400" rtl="1" eaLnBrk="1" latinLnBrk="0" hangingPunct="1">
      <a:defRPr kern="1200">
        <a:solidFill>
          <a:schemeClr val="tx1"/>
        </a:solidFill>
        <a:latin typeface="Arial" pitchFamily="34" charset="0"/>
        <a:ea typeface="+mn-ea"/>
        <a:cs typeface="Zokrofi" pitchFamily="2" charset="-78"/>
      </a:defRPr>
    </a:lvl6pPr>
    <a:lvl7pPr marL="2743200" algn="r" defTabSz="914400" rtl="1" eaLnBrk="1" latinLnBrk="0" hangingPunct="1">
      <a:defRPr kern="1200">
        <a:solidFill>
          <a:schemeClr val="tx1"/>
        </a:solidFill>
        <a:latin typeface="Arial" pitchFamily="34" charset="0"/>
        <a:ea typeface="+mn-ea"/>
        <a:cs typeface="Zokrofi" pitchFamily="2" charset="-78"/>
      </a:defRPr>
    </a:lvl7pPr>
    <a:lvl8pPr marL="3200400" algn="r" defTabSz="914400" rtl="1" eaLnBrk="1" latinLnBrk="0" hangingPunct="1">
      <a:defRPr kern="1200">
        <a:solidFill>
          <a:schemeClr val="tx1"/>
        </a:solidFill>
        <a:latin typeface="Arial" pitchFamily="34" charset="0"/>
        <a:ea typeface="+mn-ea"/>
        <a:cs typeface="Zokrofi" pitchFamily="2" charset="-78"/>
      </a:defRPr>
    </a:lvl8pPr>
    <a:lvl9pPr marL="3657600" algn="r" defTabSz="914400" rtl="1" eaLnBrk="1" latinLnBrk="0" hangingPunct="1">
      <a:defRPr kern="1200">
        <a:solidFill>
          <a:schemeClr val="tx1"/>
        </a:solidFill>
        <a:latin typeface="Arial" pitchFamily="34" charset="0"/>
        <a:ea typeface="+mn-ea"/>
        <a:cs typeface="Zokrofi" pitchFamily="2" charset="-7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99FFCC"/>
    <a:srgbClr val="0000FF"/>
    <a:srgbClr val="99FF33"/>
    <a:srgbClr val="99CC00"/>
    <a:srgbClr val="FF3300"/>
    <a:srgbClr val="FF9966"/>
    <a:srgbClr val="00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28" autoAdjust="0"/>
    <p:restoredTop sz="94640" autoAdjust="0"/>
  </p:normalViewPr>
  <p:slideViewPr>
    <p:cSldViewPr>
      <p:cViewPr varScale="1">
        <p:scale>
          <a:sx n="47" d="100"/>
          <a:sy n="47" d="100"/>
        </p:scale>
        <p:origin x="-1272"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114" y="1812"/>
    </p:cViewPr>
  </p:sorterViewPr>
  <p:notesViewPr>
    <p:cSldViewPr>
      <p:cViewPr varScale="1">
        <p:scale>
          <a:sx n="61" d="100"/>
          <a:sy n="61" d="100"/>
        </p:scale>
        <p:origin x="-1506"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06/relationships/legacyDocTextInfo" Target="legacyDocTextInfo.bin"/><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4" Type="http://schemas.microsoft.com/office/2006/relationships/legacyDiagramText" Target="legacyDiagramText4.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Arial" pitchFamily="34" charset="0"/>
              </a:defRPr>
            </a:lvl1pPr>
          </a:lstStyle>
          <a:p>
            <a:endParaRPr lang="en-US"/>
          </a:p>
        </p:txBody>
      </p:sp>
      <p:sp>
        <p:nvSpPr>
          <p:cNvPr id="6147" name="Rectangle 3"/>
          <p:cNvSpPr>
            <a:spLocks noGrp="1" noChangeArrowheads="1"/>
          </p:cNvSpPr>
          <p:nvPr>
            <p:ph type="dt" sz="quarter"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cs typeface="Arial" pitchFamily="34" charset="0"/>
              </a:defRPr>
            </a:lvl1pPr>
          </a:lstStyle>
          <a:p>
            <a:endParaRPr lang="en-US"/>
          </a:p>
        </p:txBody>
      </p:sp>
      <p:sp>
        <p:nvSpPr>
          <p:cNvPr id="6148" name="Rectangle 4"/>
          <p:cNvSpPr>
            <a:spLocks noGrp="1" noChangeArrowheads="1"/>
          </p:cNvSpPr>
          <p:nvPr>
            <p:ph type="ftr" sz="quarter" idx="2"/>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endParaRPr lang="en-US"/>
          </a:p>
        </p:txBody>
      </p:sp>
      <p:sp>
        <p:nvSpPr>
          <p:cNvPr id="6149" name="Rectangle 5"/>
          <p:cNvSpPr>
            <a:spLocks noGrp="1" noChangeArrowheads="1"/>
          </p:cNvSpPr>
          <p:nvPr>
            <p:ph type="sldNum" sz="quarter" idx="3"/>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cs typeface="Arial" pitchFamily="34" charset="0"/>
              </a:defRPr>
            </a:lvl1pPr>
          </a:lstStyle>
          <a:p>
            <a:fld id="{0DD09980-AEB9-4078-9796-F9827E5A866F}" type="slidenum">
              <a:rPr lang="ar-SA"/>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ar-S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tile tx="0" ty="0" sx="100000" sy="100000" flip="none" algn="tl"/>
        </a:blipFill>
        <a:effectLst/>
      </p:bgPr>
    </p:bg>
    <p:spTree>
      <p:nvGrpSpPr>
        <p:cNvPr id="1" name=""/>
        <p:cNvGrpSpPr/>
        <p:nvPr/>
      </p:nvGrpSpPr>
      <p:grpSpPr>
        <a:xfrm>
          <a:off x="0" y="0"/>
          <a:ext cx="0" cy="0"/>
          <a:chOff x="0" y="0"/>
          <a:chExt cx="0" cy="0"/>
        </a:xfrm>
      </p:grpSpPr>
      <p:pic>
        <p:nvPicPr>
          <p:cNvPr id="1041" name="Picture 17" descr="برنامج تنمية مهارات المدربين "/>
          <p:cNvPicPr>
            <a:picLocks noChangeAspect="1" noChangeArrowheads="1"/>
          </p:cNvPicPr>
          <p:nvPr userDrawn="1"/>
        </p:nvPicPr>
        <p:blipFill>
          <a:blip r:embed="rId15" cstate="print"/>
          <a:srcRect/>
          <a:stretch>
            <a:fillRect/>
          </a:stretch>
        </p:blipFill>
        <p:spPr bwMode="auto">
          <a:xfrm>
            <a:off x="0" y="-26988"/>
            <a:ext cx="9144000" cy="863601"/>
          </a:xfrm>
          <a:prstGeom prst="rect">
            <a:avLst/>
          </a:prstGeom>
          <a:noFill/>
          <a:ln w="9525">
            <a:noFill/>
            <a:miter lim="800000"/>
            <a:headEnd/>
            <a:tailEnd/>
          </a:ln>
        </p:spPr>
      </p:pic>
      <p:sp>
        <p:nvSpPr>
          <p:cNvPr id="1042" name="Text Box 18"/>
          <p:cNvSpPr txBox="1">
            <a:spLocks noChangeArrowheads="1"/>
          </p:cNvSpPr>
          <p:nvPr userDrawn="1"/>
        </p:nvSpPr>
        <p:spPr bwMode="auto">
          <a:xfrm>
            <a:off x="5940425" y="-14288"/>
            <a:ext cx="3095625" cy="779463"/>
          </a:xfrm>
          <a:prstGeom prst="rect">
            <a:avLst/>
          </a:prstGeom>
          <a:noFill/>
          <a:ln w="9525">
            <a:noFill/>
            <a:miter lim="800000"/>
            <a:headEnd/>
            <a:tailEnd/>
          </a:ln>
          <a:effectLst/>
        </p:spPr>
        <p:txBody>
          <a:bodyPr>
            <a:spAutoFit/>
          </a:bodyPr>
          <a:lstStyle/>
          <a:p>
            <a:pPr>
              <a:spcBef>
                <a:spcPct val="50000"/>
              </a:spcBef>
            </a:pPr>
            <a:r>
              <a:rPr lang="ar-SA">
                <a:solidFill>
                  <a:schemeClr val="bg1"/>
                </a:solidFill>
                <a:cs typeface="Kufi20 Normal" pitchFamily="2" charset="-78"/>
              </a:rPr>
              <a:t>وزارة المعارف </a:t>
            </a:r>
          </a:p>
          <a:p>
            <a:pPr>
              <a:spcBef>
                <a:spcPct val="50000"/>
              </a:spcBef>
            </a:pPr>
            <a:r>
              <a:rPr lang="ar-SA">
                <a:solidFill>
                  <a:schemeClr val="bg1"/>
                </a:solidFill>
                <a:cs typeface="Kufi20 Normal" pitchFamily="2" charset="-78"/>
              </a:rPr>
              <a:t>الإدارة العامة للتدريب التربوي والابتعاث</a:t>
            </a:r>
            <a:r>
              <a:rPr lang="ar-SA">
                <a:cs typeface="Kufi20 Normal" pitchFamily="2" charset="-78"/>
              </a:rPr>
              <a:t> </a:t>
            </a:r>
            <a:endParaRPr lang="en-US">
              <a:cs typeface="Kufi20 Normal" pitchFamily="2" charset="-78"/>
            </a:endParaRPr>
          </a:p>
        </p:txBody>
      </p:sp>
      <p:sp>
        <p:nvSpPr>
          <p:cNvPr id="1052" name="WordArt 28"/>
          <p:cNvSpPr>
            <a:spLocks noChangeArrowheads="1" noChangeShapeType="1" noTextEdit="1"/>
          </p:cNvSpPr>
          <p:nvPr userDrawn="1"/>
        </p:nvSpPr>
        <p:spPr bwMode="auto">
          <a:xfrm>
            <a:off x="971550" y="115888"/>
            <a:ext cx="4897438" cy="431800"/>
          </a:xfrm>
          <a:prstGeom prst="rect">
            <a:avLst/>
          </a:prstGeom>
        </p:spPr>
        <p:txBody>
          <a:bodyPr wrap="none" fromWordArt="1">
            <a:prstTxWarp prst="textPlain">
              <a:avLst>
                <a:gd name="adj" fmla="val 50000"/>
              </a:avLst>
            </a:prstTxWarp>
            <a:scene3d>
              <a:camera prst="legacyObliqueTop">
                <a:rot lat="19799999" lon="0" rev="0"/>
              </a:camera>
              <a:lightRig rig="legacyFlat3" dir="b"/>
            </a:scene3d>
            <a:sp3d extrusionH="887400" prstMaterial="legacyMatte">
              <a:extrusionClr>
                <a:srgbClr val="0000FF"/>
              </a:extrusionClr>
            </a:sp3d>
          </a:bodyPr>
          <a:lstStyle/>
          <a:p>
            <a:r>
              <a:rPr lang="ar-SA" sz="3600" b="1" kern="10">
                <a:ln w="12700">
                  <a:round/>
                  <a:headEnd/>
                  <a:tailEnd/>
                </a:ln>
                <a:solidFill>
                  <a:schemeClr val="bg1"/>
                </a:solidFill>
                <a:latin typeface="Al-Homam"/>
              </a:rPr>
              <a:t>برنامج تنمية مهارات المدربين</a:t>
            </a:r>
          </a:p>
        </p:txBody>
      </p:sp>
      <p:pic>
        <p:nvPicPr>
          <p:cNvPr id="1056" name="Picture 32" descr="صورةشعر وزارة المعارف متحرك"/>
          <p:cNvPicPr>
            <a:picLocks noChangeAspect="1" noChangeArrowheads="1" noCrop="1"/>
          </p:cNvPicPr>
          <p:nvPr userDrawn="1"/>
        </p:nvPicPr>
        <p:blipFill>
          <a:blip r:embed="rId16" cstate="print"/>
          <a:srcRect/>
          <a:stretch>
            <a:fillRect/>
          </a:stretch>
        </p:blipFill>
        <p:spPr bwMode="auto">
          <a:xfrm>
            <a:off x="0" y="0"/>
            <a:ext cx="755650" cy="765175"/>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1042"/>
                                        </p:tgtEl>
                                        <p:attrNameLst>
                                          <p:attrName>style.visibility</p:attrName>
                                        </p:attrNameLst>
                                      </p:cBhvr>
                                      <p:to>
                                        <p:strVal val="visible"/>
                                      </p:to>
                                    </p:set>
                                    <p:anim calcmode="lin" valueType="num">
                                      <p:cBhvr>
                                        <p:cTn id="7" dur="500" fill="hold"/>
                                        <p:tgtEl>
                                          <p:spTgt spid="104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04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04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042"/>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34" presetClass="entr" presetSubtype="0" fill="hold" grpId="0" nodeType="afterEffect">
                                  <p:stCondLst>
                                    <p:cond delay="0"/>
                                  </p:stCondLst>
                                  <p:childTnLst>
                                    <p:set>
                                      <p:cBhvr>
                                        <p:cTn id="13" dur="1" fill="hold">
                                          <p:stCondLst>
                                            <p:cond delay="0"/>
                                          </p:stCondLst>
                                        </p:cTn>
                                        <p:tgtEl>
                                          <p:spTgt spid="1052"/>
                                        </p:tgtEl>
                                        <p:attrNameLst>
                                          <p:attrName>style.visibility</p:attrName>
                                        </p:attrNameLst>
                                      </p:cBhvr>
                                      <p:to>
                                        <p:strVal val="visible"/>
                                      </p:to>
                                    </p:set>
                                    <p:anim from="(-#ppt_w/2)" to="(#ppt_x)" calcmode="lin" valueType="num">
                                      <p:cBhvr>
                                        <p:cTn id="14" dur="600" fill="hold">
                                          <p:stCondLst>
                                            <p:cond delay="0"/>
                                          </p:stCondLst>
                                        </p:cTn>
                                        <p:tgtEl>
                                          <p:spTgt spid="1052"/>
                                        </p:tgtEl>
                                        <p:attrNameLst>
                                          <p:attrName>ppt_x</p:attrName>
                                        </p:attrNameLst>
                                      </p:cBhvr>
                                    </p:anim>
                                    <p:anim from="0" to="-1.0" calcmode="lin" valueType="num">
                                      <p:cBhvr>
                                        <p:cTn id="15" dur="200" decel="50000" autoRev="1" fill="hold">
                                          <p:stCondLst>
                                            <p:cond delay="600"/>
                                          </p:stCondLst>
                                        </p:cTn>
                                        <p:tgtEl>
                                          <p:spTgt spid="1052"/>
                                        </p:tgtEl>
                                        <p:attrNameLst>
                                          <p:attrName>xshear</p:attrName>
                                        </p:attrNameLst>
                                      </p:cBhvr>
                                    </p:anim>
                                    <p:animScale>
                                      <p:cBhvr>
                                        <p:cTn id="16" dur="200" decel="100000" autoRev="1" fill="hold">
                                          <p:stCondLst>
                                            <p:cond delay="600"/>
                                          </p:stCondLst>
                                        </p:cTn>
                                        <p:tgtEl>
                                          <p:spTgt spid="1052"/>
                                        </p:tgtEl>
                                      </p:cBhvr>
                                      <p:from x="100000" y="100000"/>
                                      <p:to x="80000" y="100000"/>
                                    </p:animScale>
                                    <p:anim by="(#ppt_h/3+#ppt_w*0.1)" calcmode="lin" valueType="num">
                                      <p:cBhvr additive="sum">
                                        <p:cTn id="17" dur="200" decel="100000" autoRev="1" fill="hold">
                                          <p:stCondLst>
                                            <p:cond delay="600"/>
                                          </p:stCondLst>
                                        </p:cTn>
                                        <p:tgtEl>
                                          <p:spTgt spid="1052"/>
                                        </p:tgtEl>
                                        <p:attrNameLst>
                                          <p:attrName>ppt_x</p:attrName>
                                        </p:attrNameLst>
                                      </p:cBhvr>
                                    </p:anim>
                                  </p:childTnLst>
                                </p:cTn>
                              </p:par>
                            </p:childTnLst>
                          </p:cTn>
                        </p:par>
                        <p:par>
                          <p:cTn id="18" fill="hold">
                            <p:stCondLst>
                              <p:cond delay="1500"/>
                            </p:stCondLst>
                            <p:childTnLst>
                              <p:par>
                                <p:cTn id="19" presetID="19" presetClass="emph" presetSubtype="0" repeatCount="indefinite" fill="hold" grpId="1" nodeType="afterEffect">
                                  <p:stCondLst>
                                    <p:cond delay="0"/>
                                  </p:stCondLst>
                                  <p:childTnLst>
                                    <p:animClr clrSpc="rgb" dir="cw">
                                      <p:cBhvr override="childStyle">
                                        <p:cTn id="20" dur="500" fill="hold"/>
                                        <p:tgtEl>
                                          <p:spTgt spid="1052"/>
                                        </p:tgtEl>
                                        <p:attrNameLst>
                                          <p:attrName>style.color</p:attrName>
                                        </p:attrNameLst>
                                      </p:cBhvr>
                                      <p:to>
                                        <a:srgbClr val="CCFF33"/>
                                      </p:to>
                                    </p:animClr>
                                    <p:animClr clrSpc="rgb" dir="cw">
                                      <p:cBhvr>
                                        <p:cTn id="21" dur="500" fill="hold"/>
                                        <p:tgtEl>
                                          <p:spTgt spid="1052"/>
                                        </p:tgtEl>
                                        <p:attrNameLst>
                                          <p:attrName>fillcolor</p:attrName>
                                        </p:attrNameLst>
                                      </p:cBhvr>
                                      <p:to>
                                        <a:srgbClr val="CCFF33"/>
                                      </p:to>
                                    </p:animClr>
                                    <p:set>
                                      <p:cBhvr>
                                        <p:cTn id="22" dur="500" fill="hold"/>
                                        <p:tgtEl>
                                          <p:spTgt spid="1052"/>
                                        </p:tgtEl>
                                        <p:attrNameLst>
                                          <p:attrName>fill.type</p:attrName>
                                        </p:attrNameLst>
                                      </p:cBhvr>
                                      <p:to>
                                        <p:strVal val="solid"/>
                                      </p:to>
                                    </p:set>
                                    <p:set>
                                      <p:cBhvr>
                                        <p:cTn id="23" dur="500" fill="hold"/>
                                        <p:tgtEl>
                                          <p:spTgt spid="105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2" grpId="0"/>
      <p:bldP spid="1052" grpId="0" animBg="1"/>
      <p:bldP spid="1052" grpId="1" animBg="1"/>
    </p:bldLst>
  </p:timing>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pitchFamily="34" charset="0"/>
          <a:cs typeface="Arial" pitchFamily="34" charset="0"/>
        </a:defRPr>
      </a:lvl2pPr>
      <a:lvl3pPr algn="ctr" rtl="1" fontAlgn="base">
        <a:spcBef>
          <a:spcPct val="0"/>
        </a:spcBef>
        <a:spcAft>
          <a:spcPct val="0"/>
        </a:spcAft>
        <a:defRPr sz="4400">
          <a:solidFill>
            <a:schemeClr val="tx2"/>
          </a:solidFill>
          <a:latin typeface="Arial" pitchFamily="34" charset="0"/>
          <a:cs typeface="Arial" pitchFamily="34" charset="0"/>
        </a:defRPr>
      </a:lvl3pPr>
      <a:lvl4pPr algn="ctr" rtl="1" fontAlgn="base">
        <a:spcBef>
          <a:spcPct val="0"/>
        </a:spcBef>
        <a:spcAft>
          <a:spcPct val="0"/>
        </a:spcAft>
        <a:defRPr sz="4400">
          <a:solidFill>
            <a:schemeClr val="tx2"/>
          </a:solidFill>
          <a:latin typeface="Arial" pitchFamily="34" charset="0"/>
          <a:cs typeface="Arial" pitchFamily="34" charset="0"/>
        </a:defRPr>
      </a:lvl4pPr>
      <a:lvl5pPr algn="ctr" rtl="1" fontAlgn="base">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4400" b="1">
          <a:solidFill>
            <a:schemeClr val="tx1"/>
          </a:solidFill>
          <a:latin typeface="+mn-lt"/>
          <a:cs typeface="AL-Mohanad" pitchFamily="2" charset="-78"/>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3600" b="1">
          <a:solidFill>
            <a:schemeClr val="tx1"/>
          </a:solidFill>
          <a:latin typeface="+mn-lt"/>
          <a:cs typeface="AL-Mohanad" pitchFamily="2" charset="-78"/>
        </a:defRPr>
      </a:lvl4pPr>
      <a:lvl5pPr marL="2057400" indent="-228600" algn="r" rtl="1" fontAlgn="base">
        <a:spcBef>
          <a:spcPct val="20000"/>
        </a:spcBef>
        <a:spcAft>
          <a:spcPct val="0"/>
        </a:spcAft>
        <a:buChar char="»"/>
        <a:defRPr sz="3600" b="1">
          <a:solidFill>
            <a:schemeClr val="tx1"/>
          </a:solidFill>
          <a:latin typeface="+mn-lt"/>
          <a:cs typeface="AL-Mohanad" pitchFamily="2" charset="-78"/>
        </a:defRPr>
      </a:lvl5pPr>
      <a:lvl6pPr marL="2514600" indent="-228600" algn="r" rtl="1" fontAlgn="base">
        <a:spcBef>
          <a:spcPct val="20000"/>
        </a:spcBef>
        <a:spcAft>
          <a:spcPct val="0"/>
        </a:spcAft>
        <a:buChar char="»"/>
        <a:defRPr sz="3600" b="1">
          <a:solidFill>
            <a:schemeClr val="tx1"/>
          </a:solidFill>
          <a:latin typeface="+mn-lt"/>
          <a:cs typeface="AL-Mohanad" pitchFamily="2" charset="-78"/>
        </a:defRPr>
      </a:lvl6pPr>
      <a:lvl7pPr marL="2971800" indent="-228600" algn="r" rtl="1" fontAlgn="base">
        <a:spcBef>
          <a:spcPct val="20000"/>
        </a:spcBef>
        <a:spcAft>
          <a:spcPct val="0"/>
        </a:spcAft>
        <a:buChar char="»"/>
        <a:defRPr sz="3600" b="1">
          <a:solidFill>
            <a:schemeClr val="tx1"/>
          </a:solidFill>
          <a:latin typeface="+mn-lt"/>
          <a:cs typeface="AL-Mohanad" pitchFamily="2" charset="-78"/>
        </a:defRPr>
      </a:lvl7pPr>
      <a:lvl8pPr marL="3429000" indent="-228600" algn="r" rtl="1" fontAlgn="base">
        <a:spcBef>
          <a:spcPct val="20000"/>
        </a:spcBef>
        <a:spcAft>
          <a:spcPct val="0"/>
        </a:spcAft>
        <a:buChar char="»"/>
        <a:defRPr sz="3600" b="1">
          <a:solidFill>
            <a:schemeClr val="tx1"/>
          </a:solidFill>
          <a:latin typeface="+mn-lt"/>
          <a:cs typeface="AL-Mohanad" pitchFamily="2" charset="-78"/>
        </a:defRPr>
      </a:lvl8pPr>
      <a:lvl9pPr marL="3886200" indent="-228600" algn="r" rtl="1" fontAlgn="base">
        <a:spcBef>
          <a:spcPct val="20000"/>
        </a:spcBef>
        <a:spcAft>
          <a:spcPct val="0"/>
        </a:spcAft>
        <a:buChar char="»"/>
        <a:defRPr sz="3600" b="1">
          <a:solidFill>
            <a:schemeClr val="tx1"/>
          </a:solidFill>
          <a:latin typeface="+mn-lt"/>
          <a:cs typeface="AL-Mohanad" pitchFamily="2" charset="-78"/>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WordArt 6"/>
          <p:cNvSpPr>
            <a:spLocks noChangeArrowheads="1" noChangeShapeType="1" noTextEdit="1"/>
          </p:cNvSpPr>
          <p:nvPr/>
        </p:nvSpPr>
        <p:spPr bwMode="auto">
          <a:xfrm>
            <a:off x="325438" y="2349500"/>
            <a:ext cx="8567737" cy="2735263"/>
          </a:xfrm>
          <a:prstGeom prst="rect">
            <a:avLst/>
          </a:prstGeom>
        </p:spPr>
        <p:txBody>
          <a:bodyPr wrap="none" fromWordArt="1">
            <a:prstTxWarp prst="textWave2">
              <a:avLst>
                <a:gd name="adj1" fmla="val 0"/>
                <a:gd name="adj2" fmla="val 0"/>
              </a:avLst>
            </a:prstTxWarp>
            <a:scene3d>
              <a:camera prst="legacyObliqueBottomLeft">
                <a:rot lat="900000" lon="600000" rev="0"/>
              </a:camera>
              <a:lightRig rig="legacyHarsh3" dir="t"/>
            </a:scene3d>
            <a:sp3d extrusionH="887400" prstMaterial="legacyMatte">
              <a:extrusionClr>
                <a:srgbClr val="FFFC81"/>
              </a:extrusionClr>
            </a:sp3d>
          </a:bodyPr>
          <a:lstStyle/>
          <a:p>
            <a:r>
              <a:rPr lang="ar-SA" sz="3600" b="1" kern="10">
                <a:ln w="9525">
                  <a:noFill/>
                  <a:round/>
                  <a:headEnd/>
                  <a:tailEnd/>
                </a:ln>
                <a:solidFill>
                  <a:srgbClr val="FF0000">
                    <a:alpha val="70000"/>
                  </a:srgbClr>
                </a:solidFill>
                <a:latin typeface="AL-Hor"/>
              </a:rPr>
              <a:t> أسالوبي العصف الذهني ودراسة الحالات الإدارية  </a:t>
            </a:r>
          </a:p>
        </p:txBody>
      </p:sp>
      <p:sp>
        <p:nvSpPr>
          <p:cNvPr id="40967" name="WordArt 7"/>
          <p:cNvSpPr>
            <a:spLocks noChangeArrowheads="1" noChangeShapeType="1" noTextEdit="1"/>
          </p:cNvSpPr>
          <p:nvPr/>
        </p:nvSpPr>
        <p:spPr bwMode="auto">
          <a:xfrm>
            <a:off x="611188" y="5229225"/>
            <a:ext cx="8064500" cy="1485900"/>
          </a:xfrm>
          <a:prstGeom prst="rect">
            <a:avLst/>
          </a:prstGeom>
        </p:spPr>
        <p:txBody>
          <a:bodyPr wrap="none" fromWordArt="1">
            <a:prstTxWarp prst="textPlain">
              <a:avLst>
                <a:gd name="adj" fmla="val 50000"/>
              </a:avLst>
            </a:prstTxWarp>
            <a:scene3d>
              <a:camera prst="legacyObliqueTopLeft"/>
              <a:lightRig rig="legacyNormal3" dir="r"/>
            </a:scene3d>
            <a:sp3d extrusionH="201600" prstMaterial="legacyMatte">
              <a:extrusionClr>
                <a:srgbClr val="0066CC"/>
              </a:extrusionClr>
            </a:sp3d>
          </a:bodyPr>
          <a:lstStyle/>
          <a:p>
            <a:r>
              <a:rPr lang="ar-SA" sz="3600" kern="10">
                <a:ln w="9525">
                  <a:round/>
                  <a:headEnd/>
                  <a:tailEnd/>
                </a:ln>
                <a:gradFill rotWithShape="0">
                  <a:gsLst>
                    <a:gs pos="0">
                      <a:srgbClr val="FFFFCC"/>
                    </a:gs>
                    <a:gs pos="100000">
                      <a:srgbClr val="FF9999"/>
                    </a:gs>
                  </a:gsLst>
                  <a:lin ang="5400000" scaled="1"/>
                </a:gradFill>
                <a:latin typeface="AL-Hor"/>
              </a:rPr>
              <a:t>وبناء النشاطات التدريبية</a:t>
            </a:r>
          </a:p>
        </p:txBody>
      </p:sp>
      <p:sp>
        <p:nvSpPr>
          <p:cNvPr id="40968" name="WordArt 8"/>
          <p:cNvSpPr>
            <a:spLocks noChangeArrowheads="1" noChangeShapeType="1" noTextEdit="1"/>
          </p:cNvSpPr>
          <p:nvPr/>
        </p:nvSpPr>
        <p:spPr bwMode="auto">
          <a:xfrm rot="388945">
            <a:off x="1763713" y="1268413"/>
            <a:ext cx="5040312" cy="1512887"/>
          </a:xfrm>
          <a:prstGeom prst="rect">
            <a:avLst/>
          </a:prstGeom>
        </p:spPr>
        <p:txBody>
          <a:bodyPr wrap="none" fromWordArt="1">
            <a:prstTxWarp prst="textFadeUp">
              <a:avLst>
                <a:gd name="adj" fmla="val 0"/>
              </a:avLst>
            </a:prstTxWarp>
            <a:scene3d>
              <a:camera prst="legacyObliqueTopRight">
                <a:rot lat="0" lon="20399999" rev="0"/>
              </a:camera>
              <a:lightRig rig="legacyFlat3" dir="b"/>
            </a:scene3d>
            <a:sp3d extrusionH="430200" prstMaterial="legacyMatte">
              <a:extrusionClr>
                <a:srgbClr val="FFFC81"/>
              </a:extrusionClr>
            </a:sp3d>
          </a:bodyPr>
          <a:lstStyle/>
          <a:p>
            <a:r>
              <a:rPr lang="ar-SA" sz="5400" b="1" kern="10">
                <a:ln w="9525">
                  <a:noFill/>
                  <a:round/>
                  <a:headEnd/>
                  <a:tailEnd/>
                </a:ln>
                <a:gradFill rotWithShape="0">
                  <a:gsLst>
                    <a:gs pos="0">
                      <a:srgbClr val="9999FF"/>
                    </a:gs>
                    <a:gs pos="100000">
                      <a:srgbClr val="009999"/>
                    </a:gs>
                  </a:gsLst>
                  <a:lin ang="5011055" scaled="1"/>
                </a:gradFill>
                <a:latin typeface="AL-Mateen"/>
              </a:rPr>
              <a:t>التدريب على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68"/>
                                        </p:tgtEl>
                                        <p:attrNameLst>
                                          <p:attrName>style.visibility</p:attrName>
                                        </p:attrNameLst>
                                      </p:cBhvr>
                                      <p:to>
                                        <p:strVal val="visible"/>
                                      </p:to>
                                    </p:set>
                                    <p:animEffect transition="in" filter="fade">
                                      <p:cBhvr>
                                        <p:cTn id="7" dur="2000"/>
                                        <p:tgtEl>
                                          <p:spTgt spid="40968"/>
                                        </p:tgtEl>
                                      </p:cBhvr>
                                    </p:animEffect>
                                  </p:childTnLst>
                                </p:cTn>
                              </p:par>
                            </p:childTnLst>
                          </p:cTn>
                        </p:par>
                        <p:par>
                          <p:cTn id="8" fill="hold">
                            <p:stCondLst>
                              <p:cond delay="2000"/>
                            </p:stCondLst>
                            <p:childTnLst>
                              <p:par>
                                <p:cTn id="9" presetID="35" presetClass="emph" presetSubtype="0" repeatCount="indefinite" fill="hold" grpId="1" nodeType="afterEffect">
                                  <p:stCondLst>
                                    <p:cond delay="0"/>
                                  </p:stCondLst>
                                  <p:childTnLst>
                                    <p:anim calcmode="discrete" valueType="str">
                                      <p:cBhvr>
                                        <p:cTn id="10" dur="1000" fill="hold"/>
                                        <p:tgtEl>
                                          <p:spTgt spid="40968"/>
                                        </p:tgtEl>
                                        <p:attrNameLst>
                                          <p:attrName>style.visibility</p:attrName>
                                        </p:attrNameLst>
                                      </p:cBhvr>
                                      <p:tavLst>
                                        <p:tav tm="0">
                                          <p:val>
                                            <p:strVal val="hidden"/>
                                          </p:val>
                                        </p:tav>
                                        <p:tav tm="50000">
                                          <p:val>
                                            <p:strVal val="visible"/>
                                          </p:val>
                                        </p:tav>
                                      </p:tavLst>
                                    </p:anim>
                                  </p:childTnLst>
                                </p:cTn>
                              </p:par>
                            </p:childTnLst>
                          </p:cTn>
                        </p:par>
                        <p:par>
                          <p:cTn id="11" fill="hold">
                            <p:stCondLst>
                              <p:cond delay="3000"/>
                            </p:stCondLst>
                            <p:childTnLst>
                              <p:par>
                                <p:cTn id="12" presetID="53" presetClass="entr" presetSubtype="0" fill="hold" grpId="0" nodeType="afterEffect">
                                  <p:stCondLst>
                                    <p:cond delay="0"/>
                                  </p:stCondLst>
                                  <p:childTnLst>
                                    <p:set>
                                      <p:cBhvr>
                                        <p:cTn id="13" dur="1" fill="hold">
                                          <p:stCondLst>
                                            <p:cond delay="0"/>
                                          </p:stCondLst>
                                        </p:cTn>
                                        <p:tgtEl>
                                          <p:spTgt spid="40966"/>
                                        </p:tgtEl>
                                        <p:attrNameLst>
                                          <p:attrName>style.visibility</p:attrName>
                                        </p:attrNameLst>
                                      </p:cBhvr>
                                      <p:to>
                                        <p:strVal val="visible"/>
                                      </p:to>
                                    </p:set>
                                    <p:anim calcmode="lin" valueType="num">
                                      <p:cBhvr>
                                        <p:cTn id="14" dur="5000" fill="hold"/>
                                        <p:tgtEl>
                                          <p:spTgt spid="40966"/>
                                        </p:tgtEl>
                                        <p:attrNameLst>
                                          <p:attrName>ppt_w</p:attrName>
                                        </p:attrNameLst>
                                      </p:cBhvr>
                                      <p:tavLst>
                                        <p:tav tm="0">
                                          <p:val>
                                            <p:fltVal val="0"/>
                                          </p:val>
                                        </p:tav>
                                        <p:tav tm="100000">
                                          <p:val>
                                            <p:strVal val="#ppt_w"/>
                                          </p:val>
                                        </p:tav>
                                      </p:tavLst>
                                    </p:anim>
                                    <p:anim calcmode="lin" valueType="num">
                                      <p:cBhvr>
                                        <p:cTn id="15" dur="5000" fill="hold"/>
                                        <p:tgtEl>
                                          <p:spTgt spid="40966"/>
                                        </p:tgtEl>
                                        <p:attrNameLst>
                                          <p:attrName>ppt_h</p:attrName>
                                        </p:attrNameLst>
                                      </p:cBhvr>
                                      <p:tavLst>
                                        <p:tav tm="0">
                                          <p:val>
                                            <p:fltVal val="0"/>
                                          </p:val>
                                        </p:tav>
                                        <p:tav tm="100000">
                                          <p:val>
                                            <p:strVal val="#ppt_h"/>
                                          </p:val>
                                        </p:tav>
                                      </p:tavLst>
                                    </p:anim>
                                    <p:animEffect transition="in" filter="fade">
                                      <p:cBhvr>
                                        <p:cTn id="16" dur="5000"/>
                                        <p:tgtEl>
                                          <p:spTgt spid="40966"/>
                                        </p:tgtEl>
                                      </p:cBhvr>
                                    </p:animEffect>
                                  </p:childTnLst>
                                </p:cTn>
                              </p:par>
                            </p:childTnLst>
                          </p:cTn>
                        </p:par>
                        <p:par>
                          <p:cTn id="17" fill="hold">
                            <p:stCondLst>
                              <p:cond delay="8000"/>
                            </p:stCondLst>
                            <p:childTnLst>
                              <p:par>
                                <p:cTn id="18" presetID="53" presetClass="entr" presetSubtype="0" fill="hold" grpId="0" nodeType="afterEffect">
                                  <p:stCondLst>
                                    <p:cond delay="0"/>
                                  </p:stCondLst>
                                  <p:childTnLst>
                                    <p:set>
                                      <p:cBhvr>
                                        <p:cTn id="19" dur="1" fill="hold">
                                          <p:stCondLst>
                                            <p:cond delay="0"/>
                                          </p:stCondLst>
                                        </p:cTn>
                                        <p:tgtEl>
                                          <p:spTgt spid="40967"/>
                                        </p:tgtEl>
                                        <p:attrNameLst>
                                          <p:attrName>style.visibility</p:attrName>
                                        </p:attrNameLst>
                                      </p:cBhvr>
                                      <p:to>
                                        <p:strVal val="visible"/>
                                      </p:to>
                                    </p:set>
                                    <p:anim calcmode="lin" valueType="num">
                                      <p:cBhvr>
                                        <p:cTn id="20" dur="5000" fill="hold"/>
                                        <p:tgtEl>
                                          <p:spTgt spid="40967"/>
                                        </p:tgtEl>
                                        <p:attrNameLst>
                                          <p:attrName>ppt_w</p:attrName>
                                        </p:attrNameLst>
                                      </p:cBhvr>
                                      <p:tavLst>
                                        <p:tav tm="0">
                                          <p:val>
                                            <p:fltVal val="0"/>
                                          </p:val>
                                        </p:tav>
                                        <p:tav tm="100000">
                                          <p:val>
                                            <p:strVal val="#ppt_w"/>
                                          </p:val>
                                        </p:tav>
                                      </p:tavLst>
                                    </p:anim>
                                    <p:anim calcmode="lin" valueType="num">
                                      <p:cBhvr>
                                        <p:cTn id="21" dur="5000" fill="hold"/>
                                        <p:tgtEl>
                                          <p:spTgt spid="40967"/>
                                        </p:tgtEl>
                                        <p:attrNameLst>
                                          <p:attrName>ppt_h</p:attrName>
                                        </p:attrNameLst>
                                      </p:cBhvr>
                                      <p:tavLst>
                                        <p:tav tm="0">
                                          <p:val>
                                            <p:fltVal val="0"/>
                                          </p:val>
                                        </p:tav>
                                        <p:tav tm="100000">
                                          <p:val>
                                            <p:strVal val="#ppt_h"/>
                                          </p:val>
                                        </p:tav>
                                      </p:tavLst>
                                    </p:anim>
                                    <p:animEffect transition="in" filter="fade">
                                      <p:cBhvr>
                                        <p:cTn id="22" dur="5000"/>
                                        <p:tgtEl>
                                          <p:spTgt spid="409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animBg="1"/>
      <p:bldP spid="40967" grpId="0" animBg="1"/>
      <p:bldP spid="40968" grpId="0" animBg="1"/>
      <p:bldP spid="40968"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ChangeArrowheads="1"/>
          </p:cNvSpPr>
          <p:nvPr/>
        </p:nvSpPr>
        <p:spPr bwMode="auto">
          <a:xfrm>
            <a:off x="250825" y="2135188"/>
            <a:ext cx="8785225" cy="4606925"/>
          </a:xfrm>
          <a:prstGeom prst="verticalScroll">
            <a:avLst>
              <a:gd name="adj" fmla="val 11986"/>
            </a:avLst>
          </a:prstGeom>
          <a:gradFill rotWithShape="1">
            <a:gsLst>
              <a:gs pos="0">
                <a:srgbClr val="FFCC00">
                  <a:gamma/>
                  <a:shade val="29020"/>
                  <a:invGamma/>
                </a:srgbClr>
              </a:gs>
              <a:gs pos="50000">
                <a:srgbClr val="FFCC00">
                  <a:alpha val="71001"/>
                </a:srgbClr>
              </a:gs>
              <a:gs pos="100000">
                <a:srgbClr val="FFCC00">
                  <a:gamma/>
                  <a:shade val="29020"/>
                  <a:invGamma/>
                </a:srgbClr>
              </a:gs>
            </a:gsLst>
            <a:lin ang="2700000" scaled="1"/>
          </a:gradFill>
          <a:ln w="50800">
            <a:solidFill>
              <a:srgbClr val="FFCC00"/>
            </a:solidFill>
            <a:round/>
            <a:headEnd/>
            <a:tailEnd/>
          </a:ln>
          <a:effectLst/>
        </p:spPr>
        <p:txBody>
          <a:bodyPr lIns="180000" tIns="180000" rIns="180000" bIns="180000"/>
          <a:lstStyle/>
          <a:p>
            <a:pPr algn="just">
              <a:lnSpc>
                <a:spcPct val="80000"/>
              </a:lnSpc>
            </a:pPr>
            <a:r>
              <a:rPr lang="ar-SA" sz="4800" b="1">
                <a:solidFill>
                  <a:schemeClr val="bg1"/>
                </a:solidFill>
                <a:cs typeface="AL-Mohanad" pitchFamily="2" charset="-78"/>
              </a:rPr>
              <a:t>يعتبر هذا العائق من أكثر عوائق التفكير الإبداعي صعوبة ، ذلك أنه يتضمن أن يقوم الشخص من تلقاء نفسه  بوعي أو بدون وعي بفرض قيود لم تفرض عليه لدى نعامله مع المشكلات 0 </a:t>
            </a:r>
            <a:endParaRPr lang="en-US" sz="4800" b="1">
              <a:solidFill>
                <a:schemeClr val="bg1"/>
              </a:solidFill>
              <a:cs typeface="AL-Mohanad" pitchFamily="2" charset="-78"/>
            </a:endParaRPr>
          </a:p>
        </p:txBody>
      </p:sp>
      <p:sp>
        <p:nvSpPr>
          <p:cNvPr id="39939" name="AutoShape 3"/>
          <p:cNvSpPr>
            <a:spLocks noChangeArrowheads="1"/>
          </p:cNvSpPr>
          <p:nvPr/>
        </p:nvSpPr>
        <p:spPr bwMode="auto">
          <a:xfrm>
            <a:off x="971550" y="836613"/>
            <a:ext cx="7632700" cy="1225550"/>
          </a:xfrm>
          <a:prstGeom prst="ribbon2">
            <a:avLst>
              <a:gd name="adj1" fmla="val 33333"/>
              <a:gd name="adj2" fmla="val 75000"/>
            </a:avLst>
          </a:prstGeom>
          <a:gradFill rotWithShape="1">
            <a:gsLst>
              <a:gs pos="0">
                <a:srgbClr val="FFCC00">
                  <a:alpha val="59000"/>
                </a:srgbClr>
              </a:gs>
              <a:gs pos="100000">
                <a:srgbClr val="FFCC00">
                  <a:gamma/>
                  <a:shade val="0"/>
                  <a:invGamma/>
                </a:srgbClr>
              </a:gs>
            </a:gsLst>
            <a:path path="rect">
              <a:fillToRect l="50000" t="50000" r="50000" b="50000"/>
            </a:path>
          </a:gradFill>
          <a:ln w="9525">
            <a:noFill/>
            <a:round/>
            <a:headEnd/>
            <a:tailEnd/>
          </a:ln>
          <a:effectLst/>
        </p:spPr>
        <p:txBody>
          <a:bodyPr wrap="none" anchor="ctr"/>
          <a:lstStyle/>
          <a:p>
            <a:r>
              <a:rPr lang="ar-SA" sz="4400">
                <a:solidFill>
                  <a:schemeClr val="bg1"/>
                </a:solidFill>
                <a:cs typeface="Al-Homam" pitchFamily="2" charset="-78"/>
              </a:rPr>
              <a:t>4-القيود المفروضة ذاتياً </a:t>
            </a:r>
            <a:endParaRPr lang="en-US" sz="4400">
              <a:solidFill>
                <a:schemeClr val="bg1"/>
              </a:solidFill>
              <a:cs typeface="Al-Homa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9939">
                                            <p:bg/>
                                          </p:spTgt>
                                        </p:tgtEl>
                                        <p:attrNameLst>
                                          <p:attrName>style.visibility</p:attrName>
                                        </p:attrNameLst>
                                      </p:cBhvr>
                                      <p:to>
                                        <p:strVal val="visible"/>
                                      </p:to>
                                    </p:set>
                                    <p:animEffect transition="in" filter="fade">
                                      <p:cBhvr>
                                        <p:cTn id="7" dur="770" decel="100000"/>
                                        <p:tgtEl>
                                          <p:spTgt spid="39939">
                                            <p:bg/>
                                          </p:spTgt>
                                        </p:tgtEl>
                                      </p:cBhvr>
                                    </p:animEffect>
                                    <p:animScale>
                                      <p:cBhvr>
                                        <p:cTn id="8" dur="770" decel="100000"/>
                                        <p:tgtEl>
                                          <p:spTgt spid="39939">
                                            <p:bg/>
                                          </p:spTgt>
                                        </p:tgtEl>
                                      </p:cBhvr>
                                      <p:from x="10000" y="10000"/>
                                      <p:to x="200000" y="450000"/>
                                    </p:animScale>
                                    <p:animScale>
                                      <p:cBhvr>
                                        <p:cTn id="9" dur="1230" accel="100000" fill="hold">
                                          <p:stCondLst>
                                            <p:cond delay="770"/>
                                          </p:stCondLst>
                                        </p:cTn>
                                        <p:tgtEl>
                                          <p:spTgt spid="39939">
                                            <p:bg/>
                                          </p:spTgt>
                                        </p:tgtEl>
                                      </p:cBhvr>
                                      <p:from x="200000" y="450000"/>
                                      <p:to x="100000" y="100000"/>
                                    </p:animScale>
                                    <p:set>
                                      <p:cBhvr>
                                        <p:cTn id="10" dur="770" fill="hold"/>
                                        <p:tgtEl>
                                          <p:spTgt spid="39939">
                                            <p:bg/>
                                          </p:spTgt>
                                        </p:tgtEl>
                                        <p:attrNameLst>
                                          <p:attrName>ppt_x</p:attrName>
                                        </p:attrNameLst>
                                      </p:cBhvr>
                                      <p:to>
                                        <p:strVal val="(0.5)"/>
                                      </p:to>
                                    </p:set>
                                    <p:anim from="(0.5)" to="(#ppt_x)" calcmode="lin" valueType="num">
                                      <p:cBhvr>
                                        <p:cTn id="11" dur="1230" accel="100000" fill="hold">
                                          <p:stCondLst>
                                            <p:cond delay="770"/>
                                          </p:stCondLst>
                                        </p:cTn>
                                        <p:tgtEl>
                                          <p:spTgt spid="39939">
                                            <p:bg/>
                                          </p:spTgt>
                                        </p:tgtEl>
                                        <p:attrNameLst>
                                          <p:attrName>ppt_x</p:attrName>
                                        </p:attrNameLst>
                                      </p:cBhvr>
                                    </p:anim>
                                    <p:set>
                                      <p:cBhvr>
                                        <p:cTn id="12" dur="770" fill="hold"/>
                                        <p:tgtEl>
                                          <p:spTgt spid="39939">
                                            <p:bg/>
                                          </p:spTgt>
                                        </p:tgtEl>
                                        <p:attrNameLst>
                                          <p:attrName>ppt_y</p:attrName>
                                        </p:attrNameLst>
                                      </p:cBhvr>
                                      <p:to>
                                        <p:strVal val="(#ppt_y+0.4)"/>
                                      </p:to>
                                    </p:set>
                                    <p:anim from="(#ppt_y+0.4)" to="(#ppt_y)" calcmode="lin" valueType="num">
                                      <p:cBhvr>
                                        <p:cTn id="13" dur="1230" accel="100000" fill="hold">
                                          <p:stCondLst>
                                            <p:cond delay="770"/>
                                          </p:stCondLst>
                                        </p:cTn>
                                        <p:tgtEl>
                                          <p:spTgt spid="39939">
                                            <p:bg/>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6" presetClass="entr" presetSubtype="0" fill="hold" grpId="0" nodeType="clickEffect">
                                  <p:stCondLst>
                                    <p:cond delay="0"/>
                                  </p:stCondLst>
                                  <p:iterate type="lt">
                                    <p:tmPct val="10000"/>
                                  </p:iterate>
                                  <p:childTnLst>
                                    <p:set>
                                      <p:cBhvr>
                                        <p:cTn id="17" dur="1" fill="hold">
                                          <p:stCondLst>
                                            <p:cond delay="0"/>
                                          </p:stCondLst>
                                        </p:cTn>
                                        <p:tgtEl>
                                          <p:spTgt spid="39939">
                                            <p:txEl>
                                              <p:pRg st="0" end="0"/>
                                            </p:txEl>
                                          </p:spTgt>
                                        </p:tgtEl>
                                        <p:attrNameLst>
                                          <p:attrName>style.visibility</p:attrName>
                                        </p:attrNameLst>
                                      </p:cBhvr>
                                      <p:to>
                                        <p:strVal val="visible"/>
                                      </p:to>
                                    </p:set>
                                    <p:anim by="(-#ppt_w*2)" calcmode="lin" valueType="num">
                                      <p:cBhvr rctx="PPT">
                                        <p:cTn id="18" dur="500" autoRev="1" fill="hold">
                                          <p:stCondLst>
                                            <p:cond delay="0"/>
                                          </p:stCondLst>
                                        </p:cTn>
                                        <p:tgtEl>
                                          <p:spTgt spid="39939">
                                            <p:txEl>
                                              <p:pRg st="0" end="0"/>
                                            </p:txEl>
                                          </p:spTgt>
                                        </p:tgtEl>
                                        <p:attrNameLst>
                                          <p:attrName>ppt_w</p:attrName>
                                        </p:attrNameLst>
                                      </p:cBhvr>
                                    </p:anim>
                                    <p:anim by="(#ppt_w*0.50)" calcmode="lin" valueType="num">
                                      <p:cBhvr>
                                        <p:cTn id="19" dur="500" decel="50000" autoRev="1" fill="hold">
                                          <p:stCondLst>
                                            <p:cond delay="0"/>
                                          </p:stCondLst>
                                        </p:cTn>
                                        <p:tgtEl>
                                          <p:spTgt spid="39939">
                                            <p:txEl>
                                              <p:pRg st="0" end="0"/>
                                            </p:txEl>
                                          </p:spTgt>
                                        </p:tgtEl>
                                        <p:attrNameLst>
                                          <p:attrName>ppt_x</p:attrName>
                                        </p:attrNameLst>
                                      </p:cBhvr>
                                    </p:anim>
                                    <p:anim from="(-#ppt_h/2)" to="(#ppt_y)" calcmode="lin" valueType="num">
                                      <p:cBhvr>
                                        <p:cTn id="20" dur="1000" fill="hold">
                                          <p:stCondLst>
                                            <p:cond delay="0"/>
                                          </p:stCondLst>
                                        </p:cTn>
                                        <p:tgtEl>
                                          <p:spTgt spid="39939">
                                            <p:txEl>
                                              <p:pRg st="0" end="0"/>
                                            </p:txEl>
                                          </p:spTgt>
                                        </p:tgtEl>
                                        <p:attrNameLst>
                                          <p:attrName>ppt_y</p:attrName>
                                        </p:attrNameLst>
                                      </p:cBhvr>
                                    </p:anim>
                                    <p:animRot by="21600000">
                                      <p:cBhvr>
                                        <p:cTn id="21" dur="1000" fill="hold">
                                          <p:stCondLst>
                                            <p:cond delay="0"/>
                                          </p:stCondLst>
                                        </p:cTn>
                                        <p:tgtEl>
                                          <p:spTgt spid="39939">
                                            <p:txEl>
                                              <p:pRg st="0" end="0"/>
                                            </p:txEl>
                                          </p:spTgt>
                                        </p:tgtEl>
                                        <p:attrNameLst>
                                          <p:attrName>r</p:attrName>
                                        </p:attrNameLst>
                                      </p:cBhvr>
                                    </p:animRot>
                                  </p:childTnLst>
                                </p:cTn>
                              </p:par>
                            </p:childTnLst>
                          </p:cTn>
                        </p:par>
                        <p:par>
                          <p:cTn id="22" fill="hold">
                            <p:stCondLst>
                              <p:cond delay="3100"/>
                            </p:stCondLst>
                            <p:childTnLst>
                              <p:par>
                                <p:cTn id="23" presetID="34" presetClass="emph" presetSubtype="0" repeatCount="indefinite" fill="hold" nodeType="afterEffect">
                                  <p:stCondLst>
                                    <p:cond delay="0"/>
                                  </p:stCondLst>
                                  <p:iterate type="lt">
                                    <p:tmPct val="10000"/>
                                  </p:iterate>
                                  <p:childTnLst>
                                    <p:animMotion origin="layout" path="M 0.0 0.0 L 0.0 -0.07213" pathEditMode="relative" ptsTypes="">
                                      <p:cBhvr>
                                        <p:cTn id="24" dur="250" accel="50000" decel="50000" autoRev="1" fill="hold">
                                          <p:stCondLst>
                                            <p:cond delay="0"/>
                                          </p:stCondLst>
                                        </p:cTn>
                                        <p:tgtEl>
                                          <p:spTgt spid="39939">
                                            <p:txEl>
                                              <p:pRg st="0" end="0"/>
                                            </p:txEl>
                                          </p:spTgt>
                                        </p:tgtEl>
                                        <p:attrNameLst>
                                          <p:attrName>ppt_x</p:attrName>
                                          <p:attrName>ppt_y</p:attrName>
                                        </p:attrNameLst>
                                      </p:cBhvr>
                                    </p:animMotion>
                                    <p:animRot by="1500000">
                                      <p:cBhvr>
                                        <p:cTn id="25" dur="125" fill="hold">
                                          <p:stCondLst>
                                            <p:cond delay="0"/>
                                          </p:stCondLst>
                                        </p:cTn>
                                        <p:tgtEl>
                                          <p:spTgt spid="39939">
                                            <p:txEl>
                                              <p:pRg st="0" end="0"/>
                                            </p:txEl>
                                          </p:spTgt>
                                        </p:tgtEl>
                                        <p:attrNameLst>
                                          <p:attrName>r</p:attrName>
                                        </p:attrNameLst>
                                      </p:cBhvr>
                                    </p:animRot>
                                    <p:animRot by="-1500000">
                                      <p:cBhvr>
                                        <p:cTn id="26" dur="125" fill="hold">
                                          <p:stCondLst>
                                            <p:cond delay="125"/>
                                          </p:stCondLst>
                                        </p:cTn>
                                        <p:tgtEl>
                                          <p:spTgt spid="39939">
                                            <p:txEl>
                                              <p:pRg st="0" end="0"/>
                                            </p:txEl>
                                          </p:spTgt>
                                        </p:tgtEl>
                                        <p:attrNameLst>
                                          <p:attrName>r</p:attrName>
                                        </p:attrNameLst>
                                      </p:cBhvr>
                                    </p:animRot>
                                    <p:animRot by="-1500000">
                                      <p:cBhvr>
                                        <p:cTn id="27" dur="125" fill="hold">
                                          <p:stCondLst>
                                            <p:cond delay="250"/>
                                          </p:stCondLst>
                                        </p:cTn>
                                        <p:tgtEl>
                                          <p:spTgt spid="39939">
                                            <p:txEl>
                                              <p:pRg st="0" end="0"/>
                                            </p:txEl>
                                          </p:spTgt>
                                        </p:tgtEl>
                                        <p:attrNameLst>
                                          <p:attrName>r</p:attrName>
                                        </p:attrNameLst>
                                      </p:cBhvr>
                                    </p:animRot>
                                    <p:animRot by="1500000">
                                      <p:cBhvr>
                                        <p:cTn id="28" dur="125" fill="hold">
                                          <p:stCondLst>
                                            <p:cond delay="375"/>
                                          </p:stCondLst>
                                        </p:cTn>
                                        <p:tgtEl>
                                          <p:spTgt spid="39939">
                                            <p:txEl>
                                              <p:pRg st="0" end="0"/>
                                            </p:txEl>
                                          </p:spTgt>
                                        </p:tgtEl>
                                        <p:attrNameLst>
                                          <p:attrName>r</p:attrName>
                                        </p:attrNameLst>
                                      </p:cBhvr>
                                    </p:animRo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39938">
                                            <p:bg/>
                                          </p:spTgt>
                                        </p:tgtEl>
                                        <p:attrNameLst>
                                          <p:attrName>style.visibility</p:attrName>
                                        </p:attrNameLst>
                                      </p:cBhvr>
                                      <p:to>
                                        <p:strVal val="visible"/>
                                      </p:to>
                                    </p:set>
                                    <p:anim calcmode="lin" valueType="num">
                                      <p:cBhvr>
                                        <p:cTn id="33" dur="500" fill="hold"/>
                                        <p:tgtEl>
                                          <p:spTgt spid="39938">
                                            <p:bg/>
                                          </p:spTgt>
                                        </p:tgtEl>
                                        <p:attrNameLst>
                                          <p:attrName>ppt_w</p:attrName>
                                        </p:attrNameLst>
                                      </p:cBhvr>
                                      <p:tavLst>
                                        <p:tav tm="0">
                                          <p:val>
                                            <p:fltVal val="0"/>
                                          </p:val>
                                        </p:tav>
                                        <p:tav tm="100000">
                                          <p:val>
                                            <p:strVal val="#ppt_w"/>
                                          </p:val>
                                        </p:tav>
                                      </p:tavLst>
                                    </p:anim>
                                    <p:anim calcmode="lin" valueType="num">
                                      <p:cBhvr>
                                        <p:cTn id="34" dur="500" fill="hold"/>
                                        <p:tgtEl>
                                          <p:spTgt spid="39938">
                                            <p:bg/>
                                          </p:spTgt>
                                        </p:tgtEl>
                                        <p:attrNameLst>
                                          <p:attrName>ppt_h</p:attrName>
                                        </p:attrNameLst>
                                      </p:cBhvr>
                                      <p:tavLst>
                                        <p:tav tm="0">
                                          <p:val>
                                            <p:fltVal val="0"/>
                                          </p:val>
                                        </p:tav>
                                        <p:tav tm="100000">
                                          <p:val>
                                            <p:strVal val="#ppt_h"/>
                                          </p:val>
                                        </p:tav>
                                      </p:tavLst>
                                    </p:anim>
                                    <p:animEffect transition="in" filter="fade">
                                      <p:cBhvr>
                                        <p:cTn id="35" dur="500"/>
                                        <p:tgtEl>
                                          <p:spTgt spid="39938">
                                            <p:bg/>
                                          </p:spTgt>
                                        </p:tgtEl>
                                      </p:cBhvr>
                                    </p:animEffect>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nodeType="clickEffect">
                                  <p:stCondLst>
                                    <p:cond delay="0"/>
                                  </p:stCondLst>
                                  <p:iterate type="lt">
                                    <p:tmPct val="0"/>
                                  </p:iterate>
                                  <p:childTnLst>
                                    <p:set>
                                      <p:cBhvr>
                                        <p:cTn id="39" dur="1" fill="hold">
                                          <p:stCondLst>
                                            <p:cond delay="0"/>
                                          </p:stCondLst>
                                        </p:cTn>
                                        <p:tgtEl>
                                          <p:spTgt spid="39938">
                                            <p:txEl>
                                              <p:pRg st="0" end="0"/>
                                            </p:txEl>
                                          </p:spTgt>
                                        </p:tgtEl>
                                        <p:attrNameLst>
                                          <p:attrName>style.visibility</p:attrName>
                                        </p:attrNameLst>
                                      </p:cBhvr>
                                      <p:to>
                                        <p:strVal val="visible"/>
                                      </p:to>
                                    </p:set>
                                    <p:animEffect transition="in" filter="strips(downLeft)">
                                      <p:cBhvr>
                                        <p:cTn id="40" dur="500"/>
                                        <p:tgtEl>
                                          <p:spTgt spid="399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build="p" animBg="1" rev="1"/>
      <p:bldP spid="39939"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061" name="Group 77"/>
          <p:cNvGrpSpPr>
            <a:grpSpLocks/>
          </p:cNvGrpSpPr>
          <p:nvPr/>
        </p:nvGrpSpPr>
        <p:grpSpPr bwMode="auto">
          <a:xfrm>
            <a:off x="0" y="288925"/>
            <a:ext cx="9144000" cy="6669088"/>
            <a:chOff x="0" y="136"/>
            <a:chExt cx="5760" cy="4201"/>
          </a:xfrm>
        </p:grpSpPr>
        <p:sp>
          <p:nvSpPr>
            <p:cNvPr id="42024" name="AutoShape 40"/>
            <p:cNvSpPr>
              <a:spLocks noChangeAspect="1" noChangeArrowheads="1" noTextEdit="1"/>
            </p:cNvSpPr>
            <p:nvPr/>
          </p:nvSpPr>
          <p:spPr bwMode="auto">
            <a:xfrm>
              <a:off x="0" y="136"/>
              <a:ext cx="5760" cy="4201"/>
            </a:xfrm>
            <a:prstGeom prst="rect">
              <a:avLst/>
            </a:prstGeom>
            <a:noFill/>
            <a:ln w="9525">
              <a:noFill/>
              <a:miter lim="800000"/>
              <a:headEnd/>
              <a:tailEnd/>
            </a:ln>
          </p:spPr>
          <p:txBody>
            <a:bodyPr/>
            <a:lstStyle/>
            <a:p>
              <a:endParaRPr lang="ar-SA"/>
            </a:p>
          </p:txBody>
        </p:sp>
        <p:sp>
          <p:nvSpPr>
            <p:cNvPr id="42026" name="Freeform 42"/>
            <p:cNvSpPr>
              <a:spLocks/>
            </p:cNvSpPr>
            <p:nvPr/>
          </p:nvSpPr>
          <p:spPr bwMode="auto">
            <a:xfrm>
              <a:off x="585" y="747"/>
              <a:ext cx="4462" cy="3561"/>
            </a:xfrm>
            <a:custGeom>
              <a:avLst/>
              <a:gdLst/>
              <a:ahLst/>
              <a:cxnLst>
                <a:cxn ang="0">
                  <a:pos x="3647" y="2723"/>
                </a:cxn>
                <a:cxn ang="0">
                  <a:pos x="3674" y="2677"/>
                </a:cxn>
                <a:cxn ang="0">
                  <a:pos x="3701" y="2490"/>
                </a:cxn>
                <a:cxn ang="0">
                  <a:pos x="3835" y="2770"/>
                </a:cxn>
                <a:cxn ang="0">
                  <a:pos x="3888" y="2805"/>
                </a:cxn>
                <a:cxn ang="0">
                  <a:pos x="3995" y="2829"/>
                </a:cxn>
                <a:cxn ang="0">
                  <a:pos x="4102" y="2805"/>
                </a:cxn>
                <a:cxn ang="0">
                  <a:pos x="4182" y="2758"/>
                </a:cxn>
                <a:cxn ang="0">
                  <a:pos x="3875" y="0"/>
                </a:cxn>
                <a:cxn ang="0">
                  <a:pos x="3701" y="210"/>
                </a:cxn>
                <a:cxn ang="0">
                  <a:pos x="3354" y="351"/>
                </a:cxn>
                <a:cxn ang="0">
                  <a:pos x="2993" y="444"/>
                </a:cxn>
                <a:cxn ang="0">
                  <a:pos x="2619" y="503"/>
                </a:cxn>
                <a:cxn ang="0">
                  <a:pos x="2231" y="538"/>
                </a:cxn>
                <a:cxn ang="0">
                  <a:pos x="1857" y="526"/>
                </a:cxn>
                <a:cxn ang="0">
                  <a:pos x="1483" y="479"/>
                </a:cxn>
                <a:cxn ang="0">
                  <a:pos x="1109" y="397"/>
                </a:cxn>
                <a:cxn ang="0">
                  <a:pos x="748" y="280"/>
                </a:cxn>
                <a:cxn ang="0">
                  <a:pos x="414" y="128"/>
                </a:cxn>
                <a:cxn ang="0">
                  <a:pos x="387" y="0"/>
                </a:cxn>
                <a:cxn ang="0">
                  <a:pos x="0" y="2688"/>
                </a:cxn>
                <a:cxn ang="0">
                  <a:pos x="93" y="2758"/>
                </a:cxn>
                <a:cxn ang="0">
                  <a:pos x="200" y="2782"/>
                </a:cxn>
                <a:cxn ang="0">
                  <a:pos x="320" y="2770"/>
                </a:cxn>
                <a:cxn ang="0">
                  <a:pos x="414" y="2735"/>
                </a:cxn>
                <a:cxn ang="0">
                  <a:pos x="441" y="2490"/>
                </a:cxn>
                <a:cxn ang="0">
                  <a:pos x="467" y="2653"/>
                </a:cxn>
                <a:cxn ang="0">
                  <a:pos x="481" y="2677"/>
                </a:cxn>
                <a:cxn ang="0">
                  <a:pos x="521" y="2700"/>
                </a:cxn>
                <a:cxn ang="0">
                  <a:pos x="828" y="2758"/>
                </a:cxn>
                <a:cxn ang="0">
                  <a:pos x="1389" y="2829"/>
                </a:cxn>
                <a:cxn ang="0">
                  <a:pos x="1951" y="2864"/>
                </a:cxn>
                <a:cxn ang="0">
                  <a:pos x="2525" y="2852"/>
                </a:cxn>
                <a:cxn ang="0">
                  <a:pos x="3086" y="2817"/>
                </a:cxn>
                <a:cxn ang="0">
                  <a:pos x="3581" y="2758"/>
                </a:cxn>
              </a:cxnLst>
              <a:rect l="0" t="0" r="r" b="b"/>
              <a:pathLst>
                <a:path w="4182" h="2864">
                  <a:moveTo>
                    <a:pt x="3607" y="2747"/>
                  </a:moveTo>
                  <a:lnTo>
                    <a:pt x="3647" y="2723"/>
                  </a:lnTo>
                  <a:lnTo>
                    <a:pt x="3661" y="2700"/>
                  </a:lnTo>
                  <a:lnTo>
                    <a:pt x="3674" y="2677"/>
                  </a:lnTo>
                  <a:lnTo>
                    <a:pt x="3674" y="2501"/>
                  </a:lnTo>
                  <a:lnTo>
                    <a:pt x="3701" y="2490"/>
                  </a:lnTo>
                  <a:lnTo>
                    <a:pt x="3835" y="2490"/>
                  </a:lnTo>
                  <a:lnTo>
                    <a:pt x="3835" y="2770"/>
                  </a:lnTo>
                  <a:lnTo>
                    <a:pt x="3848" y="2782"/>
                  </a:lnTo>
                  <a:lnTo>
                    <a:pt x="3888" y="2805"/>
                  </a:lnTo>
                  <a:lnTo>
                    <a:pt x="3941" y="2829"/>
                  </a:lnTo>
                  <a:lnTo>
                    <a:pt x="3995" y="2829"/>
                  </a:lnTo>
                  <a:lnTo>
                    <a:pt x="4048" y="2829"/>
                  </a:lnTo>
                  <a:lnTo>
                    <a:pt x="4102" y="2805"/>
                  </a:lnTo>
                  <a:lnTo>
                    <a:pt x="4155" y="2793"/>
                  </a:lnTo>
                  <a:lnTo>
                    <a:pt x="4182" y="2758"/>
                  </a:lnTo>
                  <a:lnTo>
                    <a:pt x="3901" y="0"/>
                  </a:lnTo>
                  <a:lnTo>
                    <a:pt x="3875" y="0"/>
                  </a:lnTo>
                  <a:lnTo>
                    <a:pt x="3861" y="128"/>
                  </a:lnTo>
                  <a:lnTo>
                    <a:pt x="3701" y="210"/>
                  </a:lnTo>
                  <a:lnTo>
                    <a:pt x="3527" y="280"/>
                  </a:lnTo>
                  <a:lnTo>
                    <a:pt x="3354" y="351"/>
                  </a:lnTo>
                  <a:lnTo>
                    <a:pt x="3166" y="397"/>
                  </a:lnTo>
                  <a:lnTo>
                    <a:pt x="2993" y="444"/>
                  </a:lnTo>
                  <a:lnTo>
                    <a:pt x="2806" y="479"/>
                  </a:lnTo>
                  <a:lnTo>
                    <a:pt x="2619" y="503"/>
                  </a:lnTo>
                  <a:lnTo>
                    <a:pt x="2418" y="526"/>
                  </a:lnTo>
                  <a:lnTo>
                    <a:pt x="2231" y="538"/>
                  </a:lnTo>
                  <a:lnTo>
                    <a:pt x="2044" y="538"/>
                  </a:lnTo>
                  <a:lnTo>
                    <a:pt x="1857" y="526"/>
                  </a:lnTo>
                  <a:lnTo>
                    <a:pt x="1670" y="503"/>
                  </a:lnTo>
                  <a:lnTo>
                    <a:pt x="1483" y="479"/>
                  </a:lnTo>
                  <a:lnTo>
                    <a:pt x="1296" y="444"/>
                  </a:lnTo>
                  <a:lnTo>
                    <a:pt x="1109" y="397"/>
                  </a:lnTo>
                  <a:lnTo>
                    <a:pt x="922" y="339"/>
                  </a:lnTo>
                  <a:lnTo>
                    <a:pt x="748" y="280"/>
                  </a:lnTo>
                  <a:lnTo>
                    <a:pt x="574" y="210"/>
                  </a:lnTo>
                  <a:lnTo>
                    <a:pt x="414" y="128"/>
                  </a:lnTo>
                  <a:lnTo>
                    <a:pt x="387" y="0"/>
                  </a:lnTo>
                  <a:lnTo>
                    <a:pt x="387" y="0"/>
                  </a:lnTo>
                  <a:lnTo>
                    <a:pt x="374" y="0"/>
                  </a:lnTo>
                  <a:lnTo>
                    <a:pt x="0" y="2688"/>
                  </a:lnTo>
                  <a:lnTo>
                    <a:pt x="40" y="2723"/>
                  </a:lnTo>
                  <a:lnTo>
                    <a:pt x="93" y="2758"/>
                  </a:lnTo>
                  <a:lnTo>
                    <a:pt x="147" y="2770"/>
                  </a:lnTo>
                  <a:lnTo>
                    <a:pt x="200" y="2782"/>
                  </a:lnTo>
                  <a:lnTo>
                    <a:pt x="254" y="2782"/>
                  </a:lnTo>
                  <a:lnTo>
                    <a:pt x="320" y="2770"/>
                  </a:lnTo>
                  <a:lnTo>
                    <a:pt x="374" y="2758"/>
                  </a:lnTo>
                  <a:lnTo>
                    <a:pt x="414" y="2735"/>
                  </a:lnTo>
                  <a:lnTo>
                    <a:pt x="441" y="2723"/>
                  </a:lnTo>
                  <a:lnTo>
                    <a:pt x="441" y="2490"/>
                  </a:lnTo>
                  <a:lnTo>
                    <a:pt x="467" y="2490"/>
                  </a:lnTo>
                  <a:lnTo>
                    <a:pt x="467" y="2653"/>
                  </a:lnTo>
                  <a:lnTo>
                    <a:pt x="467" y="2665"/>
                  </a:lnTo>
                  <a:lnTo>
                    <a:pt x="481" y="2677"/>
                  </a:lnTo>
                  <a:lnTo>
                    <a:pt x="494" y="2688"/>
                  </a:lnTo>
                  <a:lnTo>
                    <a:pt x="521" y="2700"/>
                  </a:lnTo>
                  <a:lnTo>
                    <a:pt x="548" y="2712"/>
                  </a:lnTo>
                  <a:lnTo>
                    <a:pt x="828" y="2758"/>
                  </a:lnTo>
                  <a:lnTo>
                    <a:pt x="1109" y="2793"/>
                  </a:lnTo>
                  <a:lnTo>
                    <a:pt x="1389" y="2829"/>
                  </a:lnTo>
                  <a:lnTo>
                    <a:pt x="1670" y="2852"/>
                  </a:lnTo>
                  <a:lnTo>
                    <a:pt x="1951" y="2864"/>
                  </a:lnTo>
                  <a:lnTo>
                    <a:pt x="2245" y="2864"/>
                  </a:lnTo>
                  <a:lnTo>
                    <a:pt x="2525" y="2852"/>
                  </a:lnTo>
                  <a:lnTo>
                    <a:pt x="2819" y="2840"/>
                  </a:lnTo>
                  <a:lnTo>
                    <a:pt x="3086" y="2817"/>
                  </a:lnTo>
                  <a:lnTo>
                    <a:pt x="3380" y="2782"/>
                  </a:lnTo>
                  <a:lnTo>
                    <a:pt x="3581" y="2758"/>
                  </a:lnTo>
                  <a:lnTo>
                    <a:pt x="3607" y="2747"/>
                  </a:lnTo>
                  <a:close/>
                </a:path>
              </a:pathLst>
            </a:custGeom>
            <a:pattFill prst="shingle">
              <a:fgClr>
                <a:srgbClr val="99CC00"/>
              </a:fgClr>
              <a:bgClr>
                <a:srgbClr val="99FF99"/>
              </a:bgClr>
            </a:pattFill>
            <a:ln w="0">
              <a:solidFill>
                <a:srgbClr val="000000"/>
              </a:solidFill>
              <a:prstDash val="solid"/>
              <a:round/>
              <a:headEnd/>
              <a:tailEnd/>
            </a:ln>
          </p:spPr>
          <p:txBody>
            <a:bodyPr/>
            <a:lstStyle/>
            <a:p>
              <a:endParaRPr lang="ar-SA"/>
            </a:p>
          </p:txBody>
        </p:sp>
        <p:sp>
          <p:nvSpPr>
            <p:cNvPr id="42027" name="Freeform 43"/>
            <p:cNvSpPr>
              <a:spLocks/>
            </p:cNvSpPr>
            <p:nvPr/>
          </p:nvSpPr>
          <p:spPr bwMode="auto">
            <a:xfrm>
              <a:off x="1083" y="3843"/>
              <a:ext cx="114" cy="218"/>
            </a:xfrm>
            <a:custGeom>
              <a:avLst/>
              <a:gdLst/>
              <a:ahLst/>
              <a:cxnLst>
                <a:cxn ang="0">
                  <a:pos x="0" y="152"/>
                </a:cxn>
                <a:cxn ang="0">
                  <a:pos x="0" y="0"/>
                </a:cxn>
                <a:cxn ang="0">
                  <a:pos x="14" y="0"/>
                </a:cxn>
                <a:cxn ang="0">
                  <a:pos x="27" y="11"/>
                </a:cxn>
                <a:cxn ang="0">
                  <a:pos x="41" y="11"/>
                </a:cxn>
                <a:cxn ang="0">
                  <a:pos x="54" y="23"/>
                </a:cxn>
                <a:cxn ang="0">
                  <a:pos x="81" y="23"/>
                </a:cxn>
                <a:cxn ang="0">
                  <a:pos x="81" y="35"/>
                </a:cxn>
                <a:cxn ang="0">
                  <a:pos x="94" y="46"/>
                </a:cxn>
                <a:cxn ang="0">
                  <a:pos x="107" y="58"/>
                </a:cxn>
                <a:cxn ang="0">
                  <a:pos x="107" y="58"/>
                </a:cxn>
                <a:cxn ang="0">
                  <a:pos x="107" y="70"/>
                </a:cxn>
                <a:cxn ang="0">
                  <a:pos x="107" y="70"/>
                </a:cxn>
                <a:cxn ang="0">
                  <a:pos x="107" y="81"/>
                </a:cxn>
                <a:cxn ang="0">
                  <a:pos x="107" y="93"/>
                </a:cxn>
                <a:cxn ang="0">
                  <a:pos x="94" y="93"/>
                </a:cxn>
                <a:cxn ang="0">
                  <a:pos x="94" y="105"/>
                </a:cxn>
                <a:cxn ang="0">
                  <a:pos x="81" y="105"/>
                </a:cxn>
                <a:cxn ang="0">
                  <a:pos x="81" y="116"/>
                </a:cxn>
                <a:cxn ang="0">
                  <a:pos x="81" y="116"/>
                </a:cxn>
                <a:cxn ang="0">
                  <a:pos x="67" y="116"/>
                </a:cxn>
                <a:cxn ang="0">
                  <a:pos x="54" y="128"/>
                </a:cxn>
                <a:cxn ang="0">
                  <a:pos x="41" y="140"/>
                </a:cxn>
                <a:cxn ang="0">
                  <a:pos x="41" y="140"/>
                </a:cxn>
                <a:cxn ang="0">
                  <a:pos x="27" y="140"/>
                </a:cxn>
                <a:cxn ang="0">
                  <a:pos x="27" y="152"/>
                </a:cxn>
                <a:cxn ang="0">
                  <a:pos x="14" y="163"/>
                </a:cxn>
                <a:cxn ang="0">
                  <a:pos x="0" y="175"/>
                </a:cxn>
                <a:cxn ang="0">
                  <a:pos x="0" y="163"/>
                </a:cxn>
                <a:cxn ang="0">
                  <a:pos x="0" y="163"/>
                </a:cxn>
                <a:cxn ang="0">
                  <a:pos x="0" y="152"/>
                </a:cxn>
              </a:cxnLst>
              <a:rect l="0" t="0" r="r" b="b"/>
              <a:pathLst>
                <a:path w="107" h="175">
                  <a:moveTo>
                    <a:pt x="0" y="152"/>
                  </a:moveTo>
                  <a:lnTo>
                    <a:pt x="0" y="0"/>
                  </a:lnTo>
                  <a:lnTo>
                    <a:pt x="14" y="0"/>
                  </a:lnTo>
                  <a:lnTo>
                    <a:pt x="27" y="11"/>
                  </a:lnTo>
                  <a:lnTo>
                    <a:pt x="41" y="11"/>
                  </a:lnTo>
                  <a:lnTo>
                    <a:pt x="54" y="23"/>
                  </a:lnTo>
                  <a:lnTo>
                    <a:pt x="81" y="23"/>
                  </a:lnTo>
                  <a:lnTo>
                    <a:pt x="81" y="35"/>
                  </a:lnTo>
                  <a:lnTo>
                    <a:pt x="94" y="46"/>
                  </a:lnTo>
                  <a:lnTo>
                    <a:pt x="107" y="58"/>
                  </a:lnTo>
                  <a:lnTo>
                    <a:pt x="107" y="58"/>
                  </a:lnTo>
                  <a:lnTo>
                    <a:pt x="107" y="70"/>
                  </a:lnTo>
                  <a:lnTo>
                    <a:pt x="107" y="70"/>
                  </a:lnTo>
                  <a:lnTo>
                    <a:pt x="107" y="81"/>
                  </a:lnTo>
                  <a:lnTo>
                    <a:pt x="107" y="93"/>
                  </a:lnTo>
                  <a:lnTo>
                    <a:pt x="94" y="93"/>
                  </a:lnTo>
                  <a:lnTo>
                    <a:pt x="94" y="105"/>
                  </a:lnTo>
                  <a:lnTo>
                    <a:pt x="81" y="105"/>
                  </a:lnTo>
                  <a:lnTo>
                    <a:pt x="81" y="116"/>
                  </a:lnTo>
                  <a:lnTo>
                    <a:pt x="81" y="116"/>
                  </a:lnTo>
                  <a:lnTo>
                    <a:pt x="67" y="116"/>
                  </a:lnTo>
                  <a:lnTo>
                    <a:pt x="54" y="128"/>
                  </a:lnTo>
                  <a:lnTo>
                    <a:pt x="41" y="140"/>
                  </a:lnTo>
                  <a:lnTo>
                    <a:pt x="41" y="140"/>
                  </a:lnTo>
                  <a:lnTo>
                    <a:pt x="27" y="140"/>
                  </a:lnTo>
                  <a:lnTo>
                    <a:pt x="27" y="152"/>
                  </a:lnTo>
                  <a:lnTo>
                    <a:pt x="14" y="163"/>
                  </a:lnTo>
                  <a:lnTo>
                    <a:pt x="0" y="175"/>
                  </a:lnTo>
                  <a:lnTo>
                    <a:pt x="0" y="163"/>
                  </a:lnTo>
                  <a:lnTo>
                    <a:pt x="0" y="163"/>
                  </a:lnTo>
                  <a:lnTo>
                    <a:pt x="0" y="152"/>
                  </a:lnTo>
                  <a:close/>
                </a:path>
              </a:pathLst>
            </a:custGeom>
            <a:solidFill>
              <a:srgbClr val="C0C0C0"/>
            </a:solidFill>
            <a:ln w="0">
              <a:solidFill>
                <a:srgbClr val="000000"/>
              </a:solidFill>
              <a:prstDash val="solid"/>
              <a:round/>
              <a:headEnd/>
              <a:tailEnd/>
            </a:ln>
          </p:spPr>
          <p:txBody>
            <a:bodyPr/>
            <a:lstStyle/>
            <a:p>
              <a:endParaRPr lang="ar-SA"/>
            </a:p>
          </p:txBody>
        </p:sp>
        <p:sp>
          <p:nvSpPr>
            <p:cNvPr id="42028" name="Freeform 44"/>
            <p:cNvSpPr>
              <a:spLocks/>
            </p:cNvSpPr>
            <p:nvPr/>
          </p:nvSpPr>
          <p:spPr bwMode="auto">
            <a:xfrm>
              <a:off x="585" y="3828"/>
              <a:ext cx="470" cy="378"/>
            </a:xfrm>
            <a:custGeom>
              <a:avLst/>
              <a:gdLst/>
              <a:ahLst/>
              <a:cxnLst>
                <a:cxn ang="0">
                  <a:pos x="374" y="128"/>
                </a:cxn>
                <a:cxn ang="0">
                  <a:pos x="374" y="0"/>
                </a:cxn>
                <a:cxn ang="0">
                  <a:pos x="414" y="0"/>
                </a:cxn>
                <a:cxn ang="0">
                  <a:pos x="441" y="12"/>
                </a:cxn>
                <a:cxn ang="0">
                  <a:pos x="441" y="245"/>
                </a:cxn>
                <a:cxn ang="0">
                  <a:pos x="414" y="257"/>
                </a:cxn>
                <a:cxn ang="0">
                  <a:pos x="374" y="269"/>
                </a:cxn>
                <a:cxn ang="0">
                  <a:pos x="361" y="280"/>
                </a:cxn>
                <a:cxn ang="0">
                  <a:pos x="320" y="292"/>
                </a:cxn>
                <a:cxn ang="0">
                  <a:pos x="267" y="304"/>
                </a:cxn>
                <a:cxn ang="0">
                  <a:pos x="200" y="304"/>
                </a:cxn>
                <a:cxn ang="0">
                  <a:pos x="147" y="292"/>
                </a:cxn>
                <a:cxn ang="0">
                  <a:pos x="147" y="292"/>
                </a:cxn>
                <a:cxn ang="0">
                  <a:pos x="120" y="280"/>
                </a:cxn>
                <a:cxn ang="0">
                  <a:pos x="107" y="280"/>
                </a:cxn>
                <a:cxn ang="0">
                  <a:pos x="93" y="280"/>
                </a:cxn>
                <a:cxn ang="0">
                  <a:pos x="67" y="257"/>
                </a:cxn>
                <a:cxn ang="0">
                  <a:pos x="40" y="245"/>
                </a:cxn>
                <a:cxn ang="0">
                  <a:pos x="0" y="210"/>
                </a:cxn>
                <a:cxn ang="0">
                  <a:pos x="13" y="199"/>
                </a:cxn>
                <a:cxn ang="0">
                  <a:pos x="13" y="187"/>
                </a:cxn>
                <a:cxn ang="0">
                  <a:pos x="27" y="187"/>
                </a:cxn>
                <a:cxn ang="0">
                  <a:pos x="40" y="175"/>
                </a:cxn>
                <a:cxn ang="0">
                  <a:pos x="53" y="175"/>
                </a:cxn>
                <a:cxn ang="0">
                  <a:pos x="67" y="164"/>
                </a:cxn>
                <a:cxn ang="0">
                  <a:pos x="67" y="164"/>
                </a:cxn>
                <a:cxn ang="0">
                  <a:pos x="80" y="152"/>
                </a:cxn>
                <a:cxn ang="0">
                  <a:pos x="93" y="152"/>
                </a:cxn>
                <a:cxn ang="0">
                  <a:pos x="107" y="152"/>
                </a:cxn>
                <a:cxn ang="0">
                  <a:pos x="120" y="140"/>
                </a:cxn>
                <a:cxn ang="0">
                  <a:pos x="133" y="140"/>
                </a:cxn>
                <a:cxn ang="0">
                  <a:pos x="147" y="140"/>
                </a:cxn>
                <a:cxn ang="0">
                  <a:pos x="160" y="128"/>
                </a:cxn>
                <a:cxn ang="0">
                  <a:pos x="174" y="128"/>
                </a:cxn>
                <a:cxn ang="0">
                  <a:pos x="320" y="175"/>
                </a:cxn>
                <a:cxn ang="0">
                  <a:pos x="334" y="175"/>
                </a:cxn>
                <a:cxn ang="0">
                  <a:pos x="347" y="164"/>
                </a:cxn>
                <a:cxn ang="0">
                  <a:pos x="361" y="164"/>
                </a:cxn>
                <a:cxn ang="0">
                  <a:pos x="361" y="152"/>
                </a:cxn>
                <a:cxn ang="0">
                  <a:pos x="374" y="128"/>
                </a:cxn>
              </a:cxnLst>
              <a:rect l="0" t="0" r="r" b="b"/>
              <a:pathLst>
                <a:path w="441" h="304">
                  <a:moveTo>
                    <a:pt x="374" y="128"/>
                  </a:moveTo>
                  <a:lnTo>
                    <a:pt x="374" y="0"/>
                  </a:lnTo>
                  <a:lnTo>
                    <a:pt x="414" y="0"/>
                  </a:lnTo>
                  <a:lnTo>
                    <a:pt x="441" y="12"/>
                  </a:lnTo>
                  <a:lnTo>
                    <a:pt x="441" y="245"/>
                  </a:lnTo>
                  <a:lnTo>
                    <a:pt x="414" y="257"/>
                  </a:lnTo>
                  <a:lnTo>
                    <a:pt x="374" y="269"/>
                  </a:lnTo>
                  <a:lnTo>
                    <a:pt x="361" y="280"/>
                  </a:lnTo>
                  <a:lnTo>
                    <a:pt x="320" y="292"/>
                  </a:lnTo>
                  <a:lnTo>
                    <a:pt x="267" y="304"/>
                  </a:lnTo>
                  <a:lnTo>
                    <a:pt x="200" y="304"/>
                  </a:lnTo>
                  <a:lnTo>
                    <a:pt x="147" y="292"/>
                  </a:lnTo>
                  <a:lnTo>
                    <a:pt x="147" y="292"/>
                  </a:lnTo>
                  <a:lnTo>
                    <a:pt x="120" y="280"/>
                  </a:lnTo>
                  <a:lnTo>
                    <a:pt x="107" y="280"/>
                  </a:lnTo>
                  <a:lnTo>
                    <a:pt x="93" y="280"/>
                  </a:lnTo>
                  <a:lnTo>
                    <a:pt x="67" y="257"/>
                  </a:lnTo>
                  <a:lnTo>
                    <a:pt x="40" y="245"/>
                  </a:lnTo>
                  <a:lnTo>
                    <a:pt x="0" y="210"/>
                  </a:lnTo>
                  <a:lnTo>
                    <a:pt x="13" y="199"/>
                  </a:lnTo>
                  <a:lnTo>
                    <a:pt x="13" y="187"/>
                  </a:lnTo>
                  <a:lnTo>
                    <a:pt x="27" y="187"/>
                  </a:lnTo>
                  <a:lnTo>
                    <a:pt x="40" y="175"/>
                  </a:lnTo>
                  <a:lnTo>
                    <a:pt x="53" y="175"/>
                  </a:lnTo>
                  <a:lnTo>
                    <a:pt x="67" y="164"/>
                  </a:lnTo>
                  <a:lnTo>
                    <a:pt x="67" y="164"/>
                  </a:lnTo>
                  <a:lnTo>
                    <a:pt x="80" y="152"/>
                  </a:lnTo>
                  <a:lnTo>
                    <a:pt x="93" y="152"/>
                  </a:lnTo>
                  <a:lnTo>
                    <a:pt x="107" y="152"/>
                  </a:lnTo>
                  <a:lnTo>
                    <a:pt x="120" y="140"/>
                  </a:lnTo>
                  <a:lnTo>
                    <a:pt x="133" y="140"/>
                  </a:lnTo>
                  <a:lnTo>
                    <a:pt x="147" y="140"/>
                  </a:lnTo>
                  <a:lnTo>
                    <a:pt x="160" y="128"/>
                  </a:lnTo>
                  <a:lnTo>
                    <a:pt x="174" y="128"/>
                  </a:lnTo>
                  <a:lnTo>
                    <a:pt x="320" y="175"/>
                  </a:lnTo>
                  <a:lnTo>
                    <a:pt x="334" y="175"/>
                  </a:lnTo>
                  <a:lnTo>
                    <a:pt x="347" y="164"/>
                  </a:lnTo>
                  <a:lnTo>
                    <a:pt x="361" y="164"/>
                  </a:lnTo>
                  <a:lnTo>
                    <a:pt x="361" y="152"/>
                  </a:lnTo>
                  <a:lnTo>
                    <a:pt x="374" y="128"/>
                  </a:lnTo>
                  <a:close/>
                </a:path>
              </a:pathLst>
            </a:custGeom>
            <a:solidFill>
              <a:srgbClr val="C0C0C0"/>
            </a:solidFill>
            <a:ln w="0">
              <a:solidFill>
                <a:srgbClr val="000000"/>
              </a:solidFill>
              <a:prstDash val="solid"/>
              <a:round/>
              <a:headEnd/>
              <a:tailEnd/>
            </a:ln>
          </p:spPr>
          <p:txBody>
            <a:bodyPr/>
            <a:lstStyle/>
            <a:p>
              <a:endParaRPr lang="ar-SA"/>
            </a:p>
          </p:txBody>
        </p:sp>
        <p:sp>
          <p:nvSpPr>
            <p:cNvPr id="42029" name="Freeform 45"/>
            <p:cNvSpPr>
              <a:spLocks/>
            </p:cNvSpPr>
            <p:nvPr/>
          </p:nvSpPr>
          <p:spPr bwMode="auto">
            <a:xfrm>
              <a:off x="770" y="3944"/>
              <a:ext cx="214" cy="102"/>
            </a:xfrm>
            <a:custGeom>
              <a:avLst/>
              <a:gdLst/>
              <a:ahLst/>
              <a:cxnLst>
                <a:cxn ang="0">
                  <a:pos x="133" y="71"/>
                </a:cxn>
                <a:cxn ang="0">
                  <a:pos x="146" y="71"/>
                </a:cxn>
                <a:cxn ang="0">
                  <a:pos x="146" y="82"/>
                </a:cxn>
                <a:cxn ang="0">
                  <a:pos x="160" y="82"/>
                </a:cxn>
                <a:cxn ang="0">
                  <a:pos x="173" y="71"/>
                </a:cxn>
                <a:cxn ang="0">
                  <a:pos x="187" y="71"/>
                </a:cxn>
                <a:cxn ang="0">
                  <a:pos x="187" y="71"/>
                </a:cxn>
                <a:cxn ang="0">
                  <a:pos x="187" y="59"/>
                </a:cxn>
                <a:cxn ang="0">
                  <a:pos x="200" y="59"/>
                </a:cxn>
                <a:cxn ang="0">
                  <a:pos x="200" y="47"/>
                </a:cxn>
                <a:cxn ang="0">
                  <a:pos x="200" y="47"/>
                </a:cxn>
                <a:cxn ang="0">
                  <a:pos x="200" y="35"/>
                </a:cxn>
                <a:cxn ang="0">
                  <a:pos x="200" y="24"/>
                </a:cxn>
                <a:cxn ang="0">
                  <a:pos x="187" y="24"/>
                </a:cxn>
                <a:cxn ang="0">
                  <a:pos x="187" y="12"/>
                </a:cxn>
                <a:cxn ang="0">
                  <a:pos x="187" y="12"/>
                </a:cxn>
                <a:cxn ang="0">
                  <a:pos x="173" y="12"/>
                </a:cxn>
                <a:cxn ang="0">
                  <a:pos x="173" y="0"/>
                </a:cxn>
                <a:cxn ang="0">
                  <a:pos x="160" y="0"/>
                </a:cxn>
                <a:cxn ang="0">
                  <a:pos x="0" y="35"/>
                </a:cxn>
                <a:cxn ang="0">
                  <a:pos x="133" y="71"/>
                </a:cxn>
              </a:cxnLst>
              <a:rect l="0" t="0" r="r" b="b"/>
              <a:pathLst>
                <a:path w="200" h="82">
                  <a:moveTo>
                    <a:pt x="133" y="71"/>
                  </a:moveTo>
                  <a:lnTo>
                    <a:pt x="146" y="71"/>
                  </a:lnTo>
                  <a:lnTo>
                    <a:pt x="146" y="82"/>
                  </a:lnTo>
                  <a:lnTo>
                    <a:pt x="160" y="82"/>
                  </a:lnTo>
                  <a:lnTo>
                    <a:pt x="173" y="71"/>
                  </a:lnTo>
                  <a:lnTo>
                    <a:pt x="187" y="71"/>
                  </a:lnTo>
                  <a:lnTo>
                    <a:pt x="187" y="71"/>
                  </a:lnTo>
                  <a:lnTo>
                    <a:pt x="187" y="59"/>
                  </a:lnTo>
                  <a:lnTo>
                    <a:pt x="200" y="59"/>
                  </a:lnTo>
                  <a:lnTo>
                    <a:pt x="200" y="47"/>
                  </a:lnTo>
                  <a:lnTo>
                    <a:pt x="200" y="47"/>
                  </a:lnTo>
                  <a:lnTo>
                    <a:pt x="200" y="35"/>
                  </a:lnTo>
                  <a:lnTo>
                    <a:pt x="200" y="24"/>
                  </a:lnTo>
                  <a:lnTo>
                    <a:pt x="187" y="24"/>
                  </a:lnTo>
                  <a:lnTo>
                    <a:pt x="187" y="12"/>
                  </a:lnTo>
                  <a:lnTo>
                    <a:pt x="187" y="12"/>
                  </a:lnTo>
                  <a:lnTo>
                    <a:pt x="173" y="12"/>
                  </a:lnTo>
                  <a:lnTo>
                    <a:pt x="173" y="0"/>
                  </a:lnTo>
                  <a:lnTo>
                    <a:pt x="160" y="0"/>
                  </a:lnTo>
                  <a:lnTo>
                    <a:pt x="0" y="35"/>
                  </a:lnTo>
                  <a:lnTo>
                    <a:pt x="133" y="71"/>
                  </a:lnTo>
                  <a:close/>
                </a:path>
              </a:pathLst>
            </a:custGeom>
            <a:solidFill>
              <a:srgbClr val="808080"/>
            </a:solidFill>
            <a:ln w="0">
              <a:solidFill>
                <a:srgbClr val="000000"/>
              </a:solidFill>
              <a:prstDash val="solid"/>
              <a:round/>
              <a:headEnd/>
              <a:tailEnd/>
            </a:ln>
          </p:spPr>
          <p:txBody>
            <a:bodyPr/>
            <a:lstStyle/>
            <a:p>
              <a:endParaRPr lang="ar-SA"/>
            </a:p>
          </p:txBody>
        </p:sp>
        <p:sp>
          <p:nvSpPr>
            <p:cNvPr id="42030" name="Freeform 46"/>
            <p:cNvSpPr>
              <a:spLocks/>
            </p:cNvSpPr>
            <p:nvPr/>
          </p:nvSpPr>
          <p:spPr bwMode="auto">
            <a:xfrm>
              <a:off x="684" y="3813"/>
              <a:ext cx="300" cy="175"/>
            </a:xfrm>
            <a:custGeom>
              <a:avLst/>
              <a:gdLst/>
              <a:ahLst/>
              <a:cxnLst>
                <a:cxn ang="0">
                  <a:pos x="81" y="140"/>
                </a:cxn>
                <a:cxn ang="0">
                  <a:pos x="241" y="105"/>
                </a:cxn>
                <a:cxn ang="0">
                  <a:pos x="254" y="105"/>
                </a:cxn>
                <a:cxn ang="0">
                  <a:pos x="268" y="117"/>
                </a:cxn>
                <a:cxn ang="0">
                  <a:pos x="268" y="117"/>
                </a:cxn>
                <a:cxn ang="0">
                  <a:pos x="281" y="129"/>
                </a:cxn>
                <a:cxn ang="0">
                  <a:pos x="281" y="140"/>
                </a:cxn>
                <a:cxn ang="0">
                  <a:pos x="281" y="12"/>
                </a:cxn>
                <a:cxn ang="0">
                  <a:pos x="268" y="12"/>
                </a:cxn>
                <a:cxn ang="0">
                  <a:pos x="254" y="0"/>
                </a:cxn>
                <a:cxn ang="0">
                  <a:pos x="161" y="0"/>
                </a:cxn>
                <a:cxn ang="0">
                  <a:pos x="147" y="12"/>
                </a:cxn>
                <a:cxn ang="0">
                  <a:pos x="134" y="12"/>
                </a:cxn>
                <a:cxn ang="0">
                  <a:pos x="121" y="12"/>
                </a:cxn>
                <a:cxn ang="0">
                  <a:pos x="107" y="24"/>
                </a:cxn>
                <a:cxn ang="0">
                  <a:pos x="81" y="24"/>
                </a:cxn>
                <a:cxn ang="0">
                  <a:pos x="81" y="24"/>
                </a:cxn>
                <a:cxn ang="0">
                  <a:pos x="54" y="35"/>
                </a:cxn>
                <a:cxn ang="0">
                  <a:pos x="54" y="35"/>
                </a:cxn>
                <a:cxn ang="0">
                  <a:pos x="27" y="47"/>
                </a:cxn>
                <a:cxn ang="0">
                  <a:pos x="14" y="59"/>
                </a:cxn>
                <a:cxn ang="0">
                  <a:pos x="0" y="59"/>
                </a:cxn>
                <a:cxn ang="0">
                  <a:pos x="0" y="70"/>
                </a:cxn>
                <a:cxn ang="0">
                  <a:pos x="0" y="70"/>
                </a:cxn>
                <a:cxn ang="0">
                  <a:pos x="0" y="70"/>
                </a:cxn>
                <a:cxn ang="0">
                  <a:pos x="0" y="82"/>
                </a:cxn>
                <a:cxn ang="0">
                  <a:pos x="0" y="94"/>
                </a:cxn>
                <a:cxn ang="0">
                  <a:pos x="14" y="105"/>
                </a:cxn>
                <a:cxn ang="0">
                  <a:pos x="27" y="129"/>
                </a:cxn>
                <a:cxn ang="0">
                  <a:pos x="40" y="129"/>
                </a:cxn>
                <a:cxn ang="0">
                  <a:pos x="54" y="129"/>
                </a:cxn>
                <a:cxn ang="0">
                  <a:pos x="54" y="140"/>
                </a:cxn>
                <a:cxn ang="0">
                  <a:pos x="67" y="140"/>
                </a:cxn>
                <a:cxn ang="0">
                  <a:pos x="81" y="140"/>
                </a:cxn>
              </a:cxnLst>
              <a:rect l="0" t="0" r="r" b="b"/>
              <a:pathLst>
                <a:path w="281" h="140">
                  <a:moveTo>
                    <a:pt x="81" y="140"/>
                  </a:moveTo>
                  <a:lnTo>
                    <a:pt x="241" y="105"/>
                  </a:lnTo>
                  <a:lnTo>
                    <a:pt x="254" y="105"/>
                  </a:lnTo>
                  <a:lnTo>
                    <a:pt x="268" y="117"/>
                  </a:lnTo>
                  <a:lnTo>
                    <a:pt x="268" y="117"/>
                  </a:lnTo>
                  <a:lnTo>
                    <a:pt x="281" y="129"/>
                  </a:lnTo>
                  <a:lnTo>
                    <a:pt x="281" y="140"/>
                  </a:lnTo>
                  <a:lnTo>
                    <a:pt x="281" y="12"/>
                  </a:lnTo>
                  <a:lnTo>
                    <a:pt x="268" y="12"/>
                  </a:lnTo>
                  <a:lnTo>
                    <a:pt x="254" y="0"/>
                  </a:lnTo>
                  <a:lnTo>
                    <a:pt x="161" y="0"/>
                  </a:lnTo>
                  <a:lnTo>
                    <a:pt x="147" y="12"/>
                  </a:lnTo>
                  <a:lnTo>
                    <a:pt x="134" y="12"/>
                  </a:lnTo>
                  <a:lnTo>
                    <a:pt x="121" y="12"/>
                  </a:lnTo>
                  <a:lnTo>
                    <a:pt x="107" y="24"/>
                  </a:lnTo>
                  <a:lnTo>
                    <a:pt x="81" y="24"/>
                  </a:lnTo>
                  <a:lnTo>
                    <a:pt x="81" y="24"/>
                  </a:lnTo>
                  <a:lnTo>
                    <a:pt x="54" y="35"/>
                  </a:lnTo>
                  <a:lnTo>
                    <a:pt x="54" y="35"/>
                  </a:lnTo>
                  <a:lnTo>
                    <a:pt x="27" y="47"/>
                  </a:lnTo>
                  <a:lnTo>
                    <a:pt x="14" y="59"/>
                  </a:lnTo>
                  <a:lnTo>
                    <a:pt x="0" y="59"/>
                  </a:lnTo>
                  <a:lnTo>
                    <a:pt x="0" y="70"/>
                  </a:lnTo>
                  <a:lnTo>
                    <a:pt x="0" y="70"/>
                  </a:lnTo>
                  <a:lnTo>
                    <a:pt x="0" y="70"/>
                  </a:lnTo>
                  <a:lnTo>
                    <a:pt x="0" y="82"/>
                  </a:lnTo>
                  <a:lnTo>
                    <a:pt x="0" y="94"/>
                  </a:lnTo>
                  <a:lnTo>
                    <a:pt x="14" y="105"/>
                  </a:lnTo>
                  <a:lnTo>
                    <a:pt x="27" y="129"/>
                  </a:lnTo>
                  <a:lnTo>
                    <a:pt x="40" y="129"/>
                  </a:lnTo>
                  <a:lnTo>
                    <a:pt x="54" y="129"/>
                  </a:lnTo>
                  <a:lnTo>
                    <a:pt x="54" y="140"/>
                  </a:lnTo>
                  <a:lnTo>
                    <a:pt x="67" y="140"/>
                  </a:lnTo>
                  <a:lnTo>
                    <a:pt x="81" y="140"/>
                  </a:lnTo>
                  <a:close/>
                </a:path>
              </a:pathLst>
            </a:custGeom>
            <a:solidFill>
              <a:srgbClr val="C0C0C0"/>
            </a:solidFill>
            <a:ln w="0">
              <a:solidFill>
                <a:srgbClr val="000000"/>
              </a:solidFill>
              <a:prstDash val="solid"/>
              <a:round/>
              <a:headEnd/>
              <a:tailEnd/>
            </a:ln>
          </p:spPr>
          <p:txBody>
            <a:bodyPr/>
            <a:lstStyle/>
            <a:p>
              <a:endParaRPr lang="ar-SA"/>
            </a:p>
          </p:txBody>
        </p:sp>
        <p:sp>
          <p:nvSpPr>
            <p:cNvPr id="42031" name="Freeform 47"/>
            <p:cNvSpPr>
              <a:spLocks/>
            </p:cNvSpPr>
            <p:nvPr/>
          </p:nvSpPr>
          <p:spPr bwMode="auto">
            <a:xfrm>
              <a:off x="4677" y="3843"/>
              <a:ext cx="199" cy="348"/>
            </a:xfrm>
            <a:custGeom>
              <a:avLst/>
              <a:gdLst/>
              <a:ahLst/>
              <a:cxnLst>
                <a:cxn ang="0">
                  <a:pos x="93" y="245"/>
                </a:cxn>
                <a:cxn ang="0">
                  <a:pos x="106" y="245"/>
                </a:cxn>
                <a:cxn ang="0">
                  <a:pos x="120" y="245"/>
                </a:cxn>
                <a:cxn ang="0">
                  <a:pos x="133" y="233"/>
                </a:cxn>
                <a:cxn ang="0">
                  <a:pos x="147" y="233"/>
                </a:cxn>
                <a:cxn ang="0">
                  <a:pos x="160" y="222"/>
                </a:cxn>
                <a:cxn ang="0">
                  <a:pos x="160" y="210"/>
                </a:cxn>
                <a:cxn ang="0">
                  <a:pos x="160" y="198"/>
                </a:cxn>
                <a:cxn ang="0">
                  <a:pos x="173" y="187"/>
                </a:cxn>
                <a:cxn ang="0">
                  <a:pos x="187" y="187"/>
                </a:cxn>
                <a:cxn ang="0">
                  <a:pos x="187" y="187"/>
                </a:cxn>
                <a:cxn ang="0">
                  <a:pos x="173" y="187"/>
                </a:cxn>
                <a:cxn ang="0">
                  <a:pos x="160" y="187"/>
                </a:cxn>
                <a:cxn ang="0">
                  <a:pos x="147" y="175"/>
                </a:cxn>
                <a:cxn ang="0">
                  <a:pos x="133" y="175"/>
                </a:cxn>
                <a:cxn ang="0">
                  <a:pos x="133" y="175"/>
                </a:cxn>
                <a:cxn ang="0">
                  <a:pos x="120" y="163"/>
                </a:cxn>
                <a:cxn ang="0">
                  <a:pos x="120" y="23"/>
                </a:cxn>
                <a:cxn ang="0">
                  <a:pos x="106" y="23"/>
                </a:cxn>
                <a:cxn ang="0">
                  <a:pos x="80" y="11"/>
                </a:cxn>
                <a:cxn ang="0">
                  <a:pos x="66" y="11"/>
                </a:cxn>
                <a:cxn ang="0">
                  <a:pos x="53" y="11"/>
                </a:cxn>
                <a:cxn ang="0">
                  <a:pos x="26" y="0"/>
                </a:cxn>
                <a:cxn ang="0">
                  <a:pos x="0" y="0"/>
                </a:cxn>
                <a:cxn ang="0">
                  <a:pos x="0" y="280"/>
                </a:cxn>
                <a:cxn ang="0">
                  <a:pos x="0" y="268"/>
                </a:cxn>
                <a:cxn ang="0">
                  <a:pos x="26" y="268"/>
                </a:cxn>
                <a:cxn ang="0">
                  <a:pos x="53" y="257"/>
                </a:cxn>
                <a:cxn ang="0">
                  <a:pos x="66" y="257"/>
                </a:cxn>
                <a:cxn ang="0">
                  <a:pos x="93" y="245"/>
                </a:cxn>
              </a:cxnLst>
              <a:rect l="0" t="0" r="r" b="b"/>
              <a:pathLst>
                <a:path w="187" h="280">
                  <a:moveTo>
                    <a:pt x="93" y="245"/>
                  </a:moveTo>
                  <a:lnTo>
                    <a:pt x="106" y="245"/>
                  </a:lnTo>
                  <a:lnTo>
                    <a:pt x="120" y="245"/>
                  </a:lnTo>
                  <a:lnTo>
                    <a:pt x="133" y="233"/>
                  </a:lnTo>
                  <a:lnTo>
                    <a:pt x="147" y="233"/>
                  </a:lnTo>
                  <a:lnTo>
                    <a:pt x="160" y="222"/>
                  </a:lnTo>
                  <a:lnTo>
                    <a:pt x="160" y="210"/>
                  </a:lnTo>
                  <a:lnTo>
                    <a:pt x="160" y="198"/>
                  </a:lnTo>
                  <a:lnTo>
                    <a:pt x="173" y="187"/>
                  </a:lnTo>
                  <a:lnTo>
                    <a:pt x="187" y="187"/>
                  </a:lnTo>
                  <a:lnTo>
                    <a:pt x="187" y="187"/>
                  </a:lnTo>
                  <a:lnTo>
                    <a:pt x="173" y="187"/>
                  </a:lnTo>
                  <a:lnTo>
                    <a:pt x="160" y="187"/>
                  </a:lnTo>
                  <a:lnTo>
                    <a:pt x="147" y="175"/>
                  </a:lnTo>
                  <a:lnTo>
                    <a:pt x="133" y="175"/>
                  </a:lnTo>
                  <a:lnTo>
                    <a:pt x="133" y="175"/>
                  </a:lnTo>
                  <a:lnTo>
                    <a:pt x="120" y="163"/>
                  </a:lnTo>
                  <a:lnTo>
                    <a:pt x="120" y="23"/>
                  </a:lnTo>
                  <a:lnTo>
                    <a:pt x="106" y="23"/>
                  </a:lnTo>
                  <a:lnTo>
                    <a:pt x="80" y="11"/>
                  </a:lnTo>
                  <a:lnTo>
                    <a:pt x="66" y="11"/>
                  </a:lnTo>
                  <a:lnTo>
                    <a:pt x="53" y="11"/>
                  </a:lnTo>
                  <a:lnTo>
                    <a:pt x="26" y="0"/>
                  </a:lnTo>
                  <a:lnTo>
                    <a:pt x="0" y="0"/>
                  </a:lnTo>
                  <a:lnTo>
                    <a:pt x="0" y="280"/>
                  </a:lnTo>
                  <a:lnTo>
                    <a:pt x="0" y="268"/>
                  </a:lnTo>
                  <a:lnTo>
                    <a:pt x="26" y="268"/>
                  </a:lnTo>
                  <a:lnTo>
                    <a:pt x="53" y="257"/>
                  </a:lnTo>
                  <a:lnTo>
                    <a:pt x="66" y="257"/>
                  </a:lnTo>
                  <a:lnTo>
                    <a:pt x="93" y="245"/>
                  </a:lnTo>
                  <a:close/>
                </a:path>
              </a:pathLst>
            </a:custGeom>
            <a:solidFill>
              <a:srgbClr val="C0C0C0"/>
            </a:solidFill>
            <a:ln w="0">
              <a:solidFill>
                <a:srgbClr val="000000"/>
              </a:solidFill>
              <a:prstDash val="solid"/>
              <a:round/>
              <a:headEnd/>
              <a:tailEnd/>
            </a:ln>
          </p:spPr>
          <p:txBody>
            <a:bodyPr/>
            <a:lstStyle/>
            <a:p>
              <a:endParaRPr lang="ar-SA"/>
            </a:p>
          </p:txBody>
        </p:sp>
        <p:sp>
          <p:nvSpPr>
            <p:cNvPr id="42032" name="Freeform 48"/>
            <p:cNvSpPr>
              <a:spLocks/>
            </p:cNvSpPr>
            <p:nvPr/>
          </p:nvSpPr>
          <p:spPr bwMode="auto">
            <a:xfrm>
              <a:off x="4406" y="3857"/>
              <a:ext cx="99" cy="175"/>
            </a:xfrm>
            <a:custGeom>
              <a:avLst/>
              <a:gdLst/>
              <a:ahLst/>
              <a:cxnLst>
                <a:cxn ang="0">
                  <a:pos x="93" y="141"/>
                </a:cxn>
                <a:cxn ang="0">
                  <a:pos x="93" y="129"/>
                </a:cxn>
                <a:cxn ang="0">
                  <a:pos x="80" y="129"/>
                </a:cxn>
                <a:cxn ang="0">
                  <a:pos x="80" y="117"/>
                </a:cxn>
                <a:cxn ang="0">
                  <a:pos x="53" y="117"/>
                </a:cxn>
                <a:cxn ang="0">
                  <a:pos x="53" y="117"/>
                </a:cxn>
                <a:cxn ang="0">
                  <a:pos x="40" y="117"/>
                </a:cxn>
                <a:cxn ang="0">
                  <a:pos x="40" y="105"/>
                </a:cxn>
                <a:cxn ang="0">
                  <a:pos x="13" y="105"/>
                </a:cxn>
                <a:cxn ang="0">
                  <a:pos x="13" y="94"/>
                </a:cxn>
                <a:cxn ang="0">
                  <a:pos x="0" y="94"/>
                </a:cxn>
                <a:cxn ang="0">
                  <a:pos x="0" y="82"/>
                </a:cxn>
                <a:cxn ang="0">
                  <a:pos x="0" y="82"/>
                </a:cxn>
                <a:cxn ang="0">
                  <a:pos x="0" y="59"/>
                </a:cxn>
                <a:cxn ang="0">
                  <a:pos x="0" y="47"/>
                </a:cxn>
                <a:cxn ang="0">
                  <a:pos x="0" y="35"/>
                </a:cxn>
                <a:cxn ang="0">
                  <a:pos x="13" y="35"/>
                </a:cxn>
                <a:cxn ang="0">
                  <a:pos x="13" y="24"/>
                </a:cxn>
                <a:cxn ang="0">
                  <a:pos x="26" y="12"/>
                </a:cxn>
                <a:cxn ang="0">
                  <a:pos x="40" y="12"/>
                </a:cxn>
                <a:cxn ang="0">
                  <a:pos x="53" y="12"/>
                </a:cxn>
                <a:cxn ang="0">
                  <a:pos x="66" y="0"/>
                </a:cxn>
                <a:cxn ang="0">
                  <a:pos x="80" y="0"/>
                </a:cxn>
                <a:cxn ang="0">
                  <a:pos x="80" y="0"/>
                </a:cxn>
                <a:cxn ang="0">
                  <a:pos x="93" y="0"/>
                </a:cxn>
                <a:cxn ang="0">
                  <a:pos x="93" y="141"/>
                </a:cxn>
              </a:cxnLst>
              <a:rect l="0" t="0" r="r" b="b"/>
              <a:pathLst>
                <a:path w="93" h="141">
                  <a:moveTo>
                    <a:pt x="93" y="141"/>
                  </a:moveTo>
                  <a:lnTo>
                    <a:pt x="93" y="129"/>
                  </a:lnTo>
                  <a:lnTo>
                    <a:pt x="80" y="129"/>
                  </a:lnTo>
                  <a:lnTo>
                    <a:pt x="80" y="117"/>
                  </a:lnTo>
                  <a:lnTo>
                    <a:pt x="53" y="117"/>
                  </a:lnTo>
                  <a:lnTo>
                    <a:pt x="53" y="117"/>
                  </a:lnTo>
                  <a:lnTo>
                    <a:pt x="40" y="117"/>
                  </a:lnTo>
                  <a:lnTo>
                    <a:pt x="40" y="105"/>
                  </a:lnTo>
                  <a:lnTo>
                    <a:pt x="13" y="105"/>
                  </a:lnTo>
                  <a:lnTo>
                    <a:pt x="13" y="94"/>
                  </a:lnTo>
                  <a:lnTo>
                    <a:pt x="0" y="94"/>
                  </a:lnTo>
                  <a:lnTo>
                    <a:pt x="0" y="82"/>
                  </a:lnTo>
                  <a:lnTo>
                    <a:pt x="0" y="82"/>
                  </a:lnTo>
                  <a:lnTo>
                    <a:pt x="0" y="59"/>
                  </a:lnTo>
                  <a:lnTo>
                    <a:pt x="0" y="47"/>
                  </a:lnTo>
                  <a:lnTo>
                    <a:pt x="0" y="35"/>
                  </a:lnTo>
                  <a:lnTo>
                    <a:pt x="13" y="35"/>
                  </a:lnTo>
                  <a:lnTo>
                    <a:pt x="13" y="24"/>
                  </a:lnTo>
                  <a:lnTo>
                    <a:pt x="26" y="12"/>
                  </a:lnTo>
                  <a:lnTo>
                    <a:pt x="40" y="12"/>
                  </a:lnTo>
                  <a:lnTo>
                    <a:pt x="53" y="12"/>
                  </a:lnTo>
                  <a:lnTo>
                    <a:pt x="66" y="0"/>
                  </a:lnTo>
                  <a:lnTo>
                    <a:pt x="80" y="0"/>
                  </a:lnTo>
                  <a:lnTo>
                    <a:pt x="80" y="0"/>
                  </a:lnTo>
                  <a:lnTo>
                    <a:pt x="93" y="0"/>
                  </a:lnTo>
                  <a:lnTo>
                    <a:pt x="93" y="141"/>
                  </a:lnTo>
                  <a:close/>
                </a:path>
              </a:pathLst>
            </a:custGeom>
            <a:solidFill>
              <a:srgbClr val="C0C0C0"/>
            </a:solidFill>
            <a:ln w="0">
              <a:solidFill>
                <a:srgbClr val="000000"/>
              </a:solidFill>
              <a:prstDash val="solid"/>
              <a:round/>
              <a:headEnd/>
              <a:tailEnd/>
            </a:ln>
          </p:spPr>
          <p:txBody>
            <a:bodyPr/>
            <a:lstStyle/>
            <a:p>
              <a:endParaRPr lang="ar-SA"/>
            </a:p>
          </p:txBody>
        </p:sp>
        <p:sp>
          <p:nvSpPr>
            <p:cNvPr id="42033" name="Freeform 49"/>
            <p:cNvSpPr>
              <a:spLocks/>
            </p:cNvSpPr>
            <p:nvPr/>
          </p:nvSpPr>
          <p:spPr bwMode="auto">
            <a:xfrm>
              <a:off x="4805" y="3872"/>
              <a:ext cx="99" cy="145"/>
            </a:xfrm>
            <a:custGeom>
              <a:avLst/>
              <a:gdLst/>
              <a:ahLst/>
              <a:cxnLst>
                <a:cxn ang="0">
                  <a:pos x="0" y="117"/>
                </a:cxn>
                <a:cxn ang="0">
                  <a:pos x="13" y="93"/>
                </a:cxn>
                <a:cxn ang="0">
                  <a:pos x="67" y="93"/>
                </a:cxn>
                <a:cxn ang="0">
                  <a:pos x="80" y="93"/>
                </a:cxn>
                <a:cxn ang="0">
                  <a:pos x="80" y="82"/>
                </a:cxn>
                <a:cxn ang="0">
                  <a:pos x="93" y="70"/>
                </a:cxn>
                <a:cxn ang="0">
                  <a:pos x="93" y="47"/>
                </a:cxn>
                <a:cxn ang="0">
                  <a:pos x="93" y="35"/>
                </a:cxn>
                <a:cxn ang="0">
                  <a:pos x="80" y="35"/>
                </a:cxn>
                <a:cxn ang="0">
                  <a:pos x="67" y="23"/>
                </a:cxn>
                <a:cxn ang="0">
                  <a:pos x="53" y="12"/>
                </a:cxn>
                <a:cxn ang="0">
                  <a:pos x="27" y="0"/>
                </a:cxn>
                <a:cxn ang="0">
                  <a:pos x="0" y="0"/>
                </a:cxn>
                <a:cxn ang="0">
                  <a:pos x="0" y="117"/>
                </a:cxn>
              </a:cxnLst>
              <a:rect l="0" t="0" r="r" b="b"/>
              <a:pathLst>
                <a:path w="93" h="117">
                  <a:moveTo>
                    <a:pt x="0" y="117"/>
                  </a:moveTo>
                  <a:lnTo>
                    <a:pt x="13" y="93"/>
                  </a:lnTo>
                  <a:lnTo>
                    <a:pt x="67" y="93"/>
                  </a:lnTo>
                  <a:lnTo>
                    <a:pt x="80" y="93"/>
                  </a:lnTo>
                  <a:lnTo>
                    <a:pt x="80" y="82"/>
                  </a:lnTo>
                  <a:lnTo>
                    <a:pt x="93" y="70"/>
                  </a:lnTo>
                  <a:lnTo>
                    <a:pt x="93" y="47"/>
                  </a:lnTo>
                  <a:lnTo>
                    <a:pt x="93" y="35"/>
                  </a:lnTo>
                  <a:lnTo>
                    <a:pt x="80" y="35"/>
                  </a:lnTo>
                  <a:lnTo>
                    <a:pt x="67" y="23"/>
                  </a:lnTo>
                  <a:lnTo>
                    <a:pt x="53" y="12"/>
                  </a:lnTo>
                  <a:lnTo>
                    <a:pt x="27" y="0"/>
                  </a:lnTo>
                  <a:lnTo>
                    <a:pt x="0" y="0"/>
                  </a:lnTo>
                  <a:lnTo>
                    <a:pt x="0" y="117"/>
                  </a:lnTo>
                  <a:close/>
                </a:path>
              </a:pathLst>
            </a:custGeom>
            <a:solidFill>
              <a:srgbClr val="C0C0C0"/>
            </a:solidFill>
            <a:ln w="0">
              <a:solidFill>
                <a:srgbClr val="000000"/>
              </a:solidFill>
              <a:prstDash val="solid"/>
              <a:round/>
              <a:headEnd/>
              <a:tailEnd/>
            </a:ln>
          </p:spPr>
          <p:txBody>
            <a:bodyPr/>
            <a:lstStyle/>
            <a:p>
              <a:endParaRPr lang="ar-SA"/>
            </a:p>
          </p:txBody>
        </p:sp>
        <p:sp>
          <p:nvSpPr>
            <p:cNvPr id="42034" name="Freeform 50"/>
            <p:cNvSpPr>
              <a:spLocks/>
            </p:cNvSpPr>
            <p:nvPr/>
          </p:nvSpPr>
          <p:spPr bwMode="auto">
            <a:xfrm>
              <a:off x="4805" y="3988"/>
              <a:ext cx="57" cy="88"/>
            </a:xfrm>
            <a:custGeom>
              <a:avLst/>
              <a:gdLst/>
              <a:ahLst/>
              <a:cxnLst>
                <a:cxn ang="0">
                  <a:pos x="53" y="71"/>
                </a:cxn>
                <a:cxn ang="0">
                  <a:pos x="53" y="71"/>
                </a:cxn>
                <a:cxn ang="0">
                  <a:pos x="40" y="71"/>
                </a:cxn>
                <a:cxn ang="0">
                  <a:pos x="27" y="59"/>
                </a:cxn>
                <a:cxn ang="0">
                  <a:pos x="13" y="59"/>
                </a:cxn>
                <a:cxn ang="0">
                  <a:pos x="13" y="47"/>
                </a:cxn>
                <a:cxn ang="0">
                  <a:pos x="0" y="47"/>
                </a:cxn>
                <a:cxn ang="0">
                  <a:pos x="0" y="24"/>
                </a:cxn>
                <a:cxn ang="0">
                  <a:pos x="13" y="0"/>
                </a:cxn>
                <a:cxn ang="0">
                  <a:pos x="53" y="0"/>
                </a:cxn>
                <a:cxn ang="0">
                  <a:pos x="53" y="71"/>
                </a:cxn>
              </a:cxnLst>
              <a:rect l="0" t="0" r="r" b="b"/>
              <a:pathLst>
                <a:path w="53" h="71">
                  <a:moveTo>
                    <a:pt x="53" y="71"/>
                  </a:moveTo>
                  <a:lnTo>
                    <a:pt x="53" y="71"/>
                  </a:lnTo>
                  <a:lnTo>
                    <a:pt x="40" y="71"/>
                  </a:lnTo>
                  <a:lnTo>
                    <a:pt x="27" y="59"/>
                  </a:lnTo>
                  <a:lnTo>
                    <a:pt x="13" y="59"/>
                  </a:lnTo>
                  <a:lnTo>
                    <a:pt x="13" y="47"/>
                  </a:lnTo>
                  <a:lnTo>
                    <a:pt x="0" y="47"/>
                  </a:lnTo>
                  <a:lnTo>
                    <a:pt x="0" y="24"/>
                  </a:lnTo>
                  <a:lnTo>
                    <a:pt x="13" y="0"/>
                  </a:lnTo>
                  <a:lnTo>
                    <a:pt x="53" y="0"/>
                  </a:lnTo>
                  <a:lnTo>
                    <a:pt x="53" y="71"/>
                  </a:lnTo>
                  <a:close/>
                </a:path>
              </a:pathLst>
            </a:custGeom>
            <a:solidFill>
              <a:srgbClr val="808080"/>
            </a:solidFill>
            <a:ln w="0">
              <a:solidFill>
                <a:srgbClr val="000000"/>
              </a:solidFill>
              <a:prstDash val="solid"/>
              <a:round/>
              <a:headEnd/>
              <a:tailEnd/>
            </a:ln>
          </p:spPr>
          <p:txBody>
            <a:bodyPr/>
            <a:lstStyle/>
            <a:p>
              <a:endParaRPr lang="ar-SA"/>
            </a:p>
          </p:txBody>
        </p:sp>
        <p:sp>
          <p:nvSpPr>
            <p:cNvPr id="42035" name="Line 51"/>
            <p:cNvSpPr>
              <a:spLocks noChangeShapeType="1"/>
            </p:cNvSpPr>
            <p:nvPr/>
          </p:nvSpPr>
          <p:spPr bwMode="auto">
            <a:xfrm flipH="1">
              <a:off x="684" y="1705"/>
              <a:ext cx="228" cy="2182"/>
            </a:xfrm>
            <a:prstGeom prst="line">
              <a:avLst/>
            </a:prstGeom>
            <a:noFill/>
            <a:ln w="0">
              <a:solidFill>
                <a:srgbClr val="000000"/>
              </a:solidFill>
              <a:round/>
              <a:headEnd/>
              <a:tailEnd/>
            </a:ln>
          </p:spPr>
          <p:txBody>
            <a:bodyPr/>
            <a:lstStyle/>
            <a:p>
              <a:endParaRPr lang="ar-SA"/>
            </a:p>
          </p:txBody>
        </p:sp>
        <p:sp>
          <p:nvSpPr>
            <p:cNvPr id="42036" name="Line 52"/>
            <p:cNvSpPr>
              <a:spLocks noChangeShapeType="1"/>
            </p:cNvSpPr>
            <p:nvPr/>
          </p:nvSpPr>
          <p:spPr bwMode="auto">
            <a:xfrm>
              <a:off x="1027" y="1066"/>
              <a:ext cx="170" cy="2849"/>
            </a:xfrm>
            <a:prstGeom prst="line">
              <a:avLst/>
            </a:prstGeom>
            <a:noFill/>
            <a:ln w="0">
              <a:solidFill>
                <a:srgbClr val="000000"/>
              </a:solidFill>
              <a:round/>
              <a:headEnd/>
              <a:tailEnd/>
            </a:ln>
          </p:spPr>
          <p:txBody>
            <a:bodyPr/>
            <a:lstStyle/>
            <a:p>
              <a:endParaRPr lang="ar-SA"/>
            </a:p>
          </p:txBody>
        </p:sp>
        <p:sp>
          <p:nvSpPr>
            <p:cNvPr id="42037" name="Line 53"/>
            <p:cNvSpPr>
              <a:spLocks noChangeShapeType="1"/>
            </p:cNvSpPr>
            <p:nvPr/>
          </p:nvSpPr>
          <p:spPr bwMode="auto">
            <a:xfrm flipH="1">
              <a:off x="4406" y="994"/>
              <a:ext cx="299" cy="2936"/>
            </a:xfrm>
            <a:prstGeom prst="line">
              <a:avLst/>
            </a:prstGeom>
            <a:noFill/>
            <a:ln w="0">
              <a:solidFill>
                <a:srgbClr val="000000"/>
              </a:solidFill>
              <a:round/>
              <a:headEnd/>
              <a:tailEnd/>
            </a:ln>
          </p:spPr>
          <p:txBody>
            <a:bodyPr/>
            <a:lstStyle/>
            <a:p>
              <a:endParaRPr lang="ar-SA"/>
            </a:p>
          </p:txBody>
        </p:sp>
        <p:sp>
          <p:nvSpPr>
            <p:cNvPr id="42038" name="Line 54"/>
            <p:cNvSpPr>
              <a:spLocks noChangeShapeType="1"/>
            </p:cNvSpPr>
            <p:nvPr/>
          </p:nvSpPr>
          <p:spPr bwMode="auto">
            <a:xfrm>
              <a:off x="4762" y="1357"/>
              <a:ext cx="142" cy="2558"/>
            </a:xfrm>
            <a:prstGeom prst="line">
              <a:avLst/>
            </a:prstGeom>
            <a:noFill/>
            <a:ln w="0">
              <a:solidFill>
                <a:srgbClr val="000000"/>
              </a:solidFill>
              <a:round/>
              <a:headEnd/>
              <a:tailEnd/>
            </a:ln>
          </p:spPr>
          <p:txBody>
            <a:bodyPr/>
            <a:lstStyle/>
            <a:p>
              <a:endParaRPr lang="ar-SA"/>
            </a:p>
          </p:txBody>
        </p:sp>
        <p:sp>
          <p:nvSpPr>
            <p:cNvPr id="42039" name="Freeform 55"/>
            <p:cNvSpPr>
              <a:spLocks/>
            </p:cNvSpPr>
            <p:nvPr/>
          </p:nvSpPr>
          <p:spPr bwMode="auto">
            <a:xfrm>
              <a:off x="912" y="601"/>
              <a:ext cx="143" cy="146"/>
            </a:xfrm>
            <a:custGeom>
              <a:avLst/>
              <a:gdLst/>
              <a:ahLst/>
              <a:cxnLst>
                <a:cxn ang="0">
                  <a:pos x="134" y="58"/>
                </a:cxn>
                <a:cxn ang="0">
                  <a:pos x="134" y="35"/>
                </a:cxn>
                <a:cxn ang="0">
                  <a:pos x="107" y="12"/>
                </a:cxn>
                <a:cxn ang="0">
                  <a:pos x="94" y="0"/>
                </a:cxn>
                <a:cxn ang="0">
                  <a:pos x="67" y="0"/>
                </a:cxn>
                <a:cxn ang="0">
                  <a:pos x="40" y="0"/>
                </a:cxn>
                <a:cxn ang="0">
                  <a:pos x="13" y="12"/>
                </a:cxn>
                <a:cxn ang="0">
                  <a:pos x="0" y="35"/>
                </a:cxn>
                <a:cxn ang="0">
                  <a:pos x="0" y="58"/>
                </a:cxn>
                <a:cxn ang="0">
                  <a:pos x="0" y="82"/>
                </a:cxn>
                <a:cxn ang="0">
                  <a:pos x="27" y="94"/>
                </a:cxn>
                <a:cxn ang="0">
                  <a:pos x="40" y="117"/>
                </a:cxn>
                <a:cxn ang="0">
                  <a:pos x="67" y="117"/>
                </a:cxn>
                <a:cxn ang="0">
                  <a:pos x="94" y="117"/>
                </a:cxn>
                <a:cxn ang="0">
                  <a:pos x="120" y="94"/>
                </a:cxn>
                <a:cxn ang="0">
                  <a:pos x="134" y="70"/>
                </a:cxn>
                <a:cxn ang="0">
                  <a:pos x="134" y="58"/>
                </a:cxn>
              </a:cxnLst>
              <a:rect l="0" t="0" r="r" b="b"/>
              <a:pathLst>
                <a:path w="134" h="117">
                  <a:moveTo>
                    <a:pt x="134" y="58"/>
                  </a:moveTo>
                  <a:lnTo>
                    <a:pt x="134" y="35"/>
                  </a:lnTo>
                  <a:lnTo>
                    <a:pt x="107" y="12"/>
                  </a:lnTo>
                  <a:lnTo>
                    <a:pt x="94" y="0"/>
                  </a:lnTo>
                  <a:lnTo>
                    <a:pt x="67" y="0"/>
                  </a:lnTo>
                  <a:lnTo>
                    <a:pt x="40" y="0"/>
                  </a:lnTo>
                  <a:lnTo>
                    <a:pt x="13" y="12"/>
                  </a:lnTo>
                  <a:lnTo>
                    <a:pt x="0" y="35"/>
                  </a:lnTo>
                  <a:lnTo>
                    <a:pt x="0" y="58"/>
                  </a:lnTo>
                  <a:lnTo>
                    <a:pt x="0" y="82"/>
                  </a:lnTo>
                  <a:lnTo>
                    <a:pt x="27" y="94"/>
                  </a:lnTo>
                  <a:lnTo>
                    <a:pt x="40" y="117"/>
                  </a:lnTo>
                  <a:lnTo>
                    <a:pt x="67" y="117"/>
                  </a:lnTo>
                  <a:lnTo>
                    <a:pt x="94" y="117"/>
                  </a:lnTo>
                  <a:lnTo>
                    <a:pt x="120" y="94"/>
                  </a:lnTo>
                  <a:lnTo>
                    <a:pt x="134" y="70"/>
                  </a:lnTo>
                  <a:lnTo>
                    <a:pt x="134" y="58"/>
                  </a:lnTo>
                  <a:close/>
                </a:path>
              </a:pathLst>
            </a:custGeom>
            <a:solidFill>
              <a:srgbClr val="FFFF00"/>
            </a:solidFill>
            <a:ln w="0">
              <a:solidFill>
                <a:srgbClr val="000000"/>
              </a:solidFill>
              <a:prstDash val="solid"/>
              <a:round/>
              <a:headEnd/>
              <a:tailEnd/>
            </a:ln>
          </p:spPr>
          <p:txBody>
            <a:bodyPr/>
            <a:lstStyle/>
            <a:p>
              <a:endParaRPr lang="ar-SA"/>
            </a:p>
          </p:txBody>
        </p:sp>
        <p:sp>
          <p:nvSpPr>
            <p:cNvPr id="42040" name="Freeform 56"/>
            <p:cNvSpPr>
              <a:spLocks/>
            </p:cNvSpPr>
            <p:nvPr/>
          </p:nvSpPr>
          <p:spPr bwMode="auto">
            <a:xfrm>
              <a:off x="4662" y="601"/>
              <a:ext cx="157" cy="146"/>
            </a:xfrm>
            <a:custGeom>
              <a:avLst/>
              <a:gdLst/>
              <a:ahLst/>
              <a:cxnLst>
                <a:cxn ang="0">
                  <a:pos x="147" y="58"/>
                </a:cxn>
                <a:cxn ang="0">
                  <a:pos x="134" y="35"/>
                </a:cxn>
                <a:cxn ang="0">
                  <a:pos x="120" y="12"/>
                </a:cxn>
                <a:cxn ang="0">
                  <a:pos x="94" y="0"/>
                </a:cxn>
                <a:cxn ang="0">
                  <a:pos x="67" y="0"/>
                </a:cxn>
                <a:cxn ang="0">
                  <a:pos x="40" y="0"/>
                </a:cxn>
                <a:cxn ang="0">
                  <a:pos x="14" y="12"/>
                </a:cxn>
                <a:cxn ang="0">
                  <a:pos x="14" y="35"/>
                </a:cxn>
                <a:cxn ang="0">
                  <a:pos x="0" y="58"/>
                </a:cxn>
                <a:cxn ang="0">
                  <a:pos x="14" y="82"/>
                </a:cxn>
                <a:cxn ang="0">
                  <a:pos x="27" y="94"/>
                </a:cxn>
                <a:cxn ang="0">
                  <a:pos x="54" y="117"/>
                </a:cxn>
                <a:cxn ang="0">
                  <a:pos x="80" y="117"/>
                </a:cxn>
                <a:cxn ang="0">
                  <a:pos x="107" y="105"/>
                </a:cxn>
                <a:cxn ang="0">
                  <a:pos x="120" y="94"/>
                </a:cxn>
                <a:cxn ang="0">
                  <a:pos x="134" y="70"/>
                </a:cxn>
                <a:cxn ang="0">
                  <a:pos x="147" y="58"/>
                </a:cxn>
              </a:cxnLst>
              <a:rect l="0" t="0" r="r" b="b"/>
              <a:pathLst>
                <a:path w="147" h="117">
                  <a:moveTo>
                    <a:pt x="147" y="58"/>
                  </a:moveTo>
                  <a:lnTo>
                    <a:pt x="134" y="35"/>
                  </a:lnTo>
                  <a:lnTo>
                    <a:pt x="120" y="12"/>
                  </a:lnTo>
                  <a:lnTo>
                    <a:pt x="94" y="0"/>
                  </a:lnTo>
                  <a:lnTo>
                    <a:pt x="67" y="0"/>
                  </a:lnTo>
                  <a:lnTo>
                    <a:pt x="40" y="0"/>
                  </a:lnTo>
                  <a:lnTo>
                    <a:pt x="14" y="12"/>
                  </a:lnTo>
                  <a:lnTo>
                    <a:pt x="14" y="35"/>
                  </a:lnTo>
                  <a:lnTo>
                    <a:pt x="0" y="58"/>
                  </a:lnTo>
                  <a:lnTo>
                    <a:pt x="14" y="82"/>
                  </a:lnTo>
                  <a:lnTo>
                    <a:pt x="27" y="94"/>
                  </a:lnTo>
                  <a:lnTo>
                    <a:pt x="54" y="117"/>
                  </a:lnTo>
                  <a:lnTo>
                    <a:pt x="80" y="117"/>
                  </a:lnTo>
                  <a:lnTo>
                    <a:pt x="107" y="105"/>
                  </a:lnTo>
                  <a:lnTo>
                    <a:pt x="120" y="94"/>
                  </a:lnTo>
                  <a:lnTo>
                    <a:pt x="134" y="70"/>
                  </a:lnTo>
                  <a:lnTo>
                    <a:pt x="147" y="58"/>
                  </a:lnTo>
                  <a:close/>
                </a:path>
              </a:pathLst>
            </a:custGeom>
            <a:solidFill>
              <a:srgbClr val="FFFF00"/>
            </a:solidFill>
            <a:ln w="0">
              <a:solidFill>
                <a:srgbClr val="000000"/>
              </a:solidFill>
              <a:prstDash val="solid"/>
              <a:round/>
              <a:headEnd/>
              <a:tailEnd/>
            </a:ln>
          </p:spPr>
          <p:txBody>
            <a:bodyPr/>
            <a:lstStyle/>
            <a:p>
              <a:endParaRPr lang="ar-SA"/>
            </a:p>
          </p:txBody>
        </p:sp>
      </p:grpSp>
      <p:sp>
        <p:nvSpPr>
          <p:cNvPr id="42054" name="Text Box 70"/>
          <p:cNvSpPr txBox="1">
            <a:spLocks noChangeArrowheads="1"/>
          </p:cNvSpPr>
          <p:nvPr/>
        </p:nvSpPr>
        <p:spPr bwMode="auto">
          <a:xfrm>
            <a:off x="2051050" y="2205038"/>
            <a:ext cx="5329238" cy="366712"/>
          </a:xfrm>
          <a:prstGeom prst="rect">
            <a:avLst/>
          </a:prstGeom>
          <a:noFill/>
          <a:ln w="9525" algn="ctr">
            <a:noFill/>
            <a:miter lim="800000"/>
            <a:headEnd/>
            <a:tailEnd/>
          </a:ln>
          <a:effectLst/>
        </p:spPr>
        <p:txBody>
          <a:bodyPr>
            <a:spAutoFit/>
          </a:bodyPr>
          <a:lstStyle/>
          <a:p>
            <a:pPr>
              <a:spcBef>
                <a:spcPct val="50000"/>
              </a:spcBef>
            </a:pPr>
            <a:endParaRPr lang="en-US">
              <a:cs typeface="Arial" pitchFamily="34" charset="0"/>
            </a:endParaRPr>
          </a:p>
        </p:txBody>
      </p:sp>
      <p:sp>
        <p:nvSpPr>
          <p:cNvPr id="42056" name="Text Box 72"/>
          <p:cNvSpPr txBox="1">
            <a:spLocks noChangeArrowheads="1"/>
          </p:cNvSpPr>
          <p:nvPr/>
        </p:nvSpPr>
        <p:spPr bwMode="auto">
          <a:xfrm>
            <a:off x="2051050" y="2205038"/>
            <a:ext cx="4970463" cy="4111625"/>
          </a:xfrm>
          <a:prstGeom prst="rect">
            <a:avLst/>
          </a:prstGeom>
          <a:noFill/>
          <a:ln w="9525" algn="ctr">
            <a:noFill/>
            <a:miter lim="800000"/>
            <a:headEnd/>
            <a:tailEnd/>
          </a:ln>
          <a:effectLst/>
        </p:spPr>
        <p:txBody>
          <a:bodyPr>
            <a:spAutoFit/>
          </a:bodyPr>
          <a:lstStyle/>
          <a:p>
            <a:pPr algn="just">
              <a:spcBef>
                <a:spcPct val="50000"/>
              </a:spcBef>
            </a:pPr>
            <a:r>
              <a:rPr lang="ar-SA" sz="4400">
                <a:cs typeface="AL-Hor" pitchFamily="2" charset="-78"/>
              </a:rPr>
              <a:t>كثيراً ما يذهب البعض إلى اختيار نمط معين للنظر إلى لأشياء ثم يرتبط بهذا النمط مطولاً لا يتخلى عنه كذلك قد يسعى البعض إلى افتراض أن هناك حلاً للمشكلات يجب البحث عنه 0</a:t>
            </a:r>
            <a:endParaRPr lang="en-US" sz="4400">
              <a:cs typeface="AL-Hor" pitchFamily="2" charset="-78"/>
            </a:endParaRPr>
          </a:p>
        </p:txBody>
      </p:sp>
      <p:grpSp>
        <p:nvGrpSpPr>
          <p:cNvPr id="42078" name="Group 94"/>
          <p:cNvGrpSpPr>
            <a:grpSpLocks/>
          </p:cNvGrpSpPr>
          <p:nvPr/>
        </p:nvGrpSpPr>
        <p:grpSpPr bwMode="auto">
          <a:xfrm>
            <a:off x="1116013" y="692150"/>
            <a:ext cx="6913562" cy="1152525"/>
            <a:chOff x="703" y="436"/>
            <a:chExt cx="4355" cy="726"/>
          </a:xfrm>
        </p:grpSpPr>
        <p:grpSp>
          <p:nvGrpSpPr>
            <p:cNvPr id="42076" name="Group 92"/>
            <p:cNvGrpSpPr>
              <a:grpSpLocks/>
            </p:cNvGrpSpPr>
            <p:nvPr/>
          </p:nvGrpSpPr>
          <p:grpSpPr bwMode="auto">
            <a:xfrm>
              <a:off x="703" y="436"/>
              <a:ext cx="4355" cy="726"/>
              <a:chOff x="702" y="436"/>
              <a:chExt cx="4355" cy="726"/>
            </a:xfrm>
          </p:grpSpPr>
          <p:sp>
            <p:nvSpPr>
              <p:cNvPr id="42063" name="AutoShape 79"/>
              <p:cNvSpPr>
                <a:spLocks noChangeAspect="1" noChangeArrowheads="1" noTextEdit="1"/>
              </p:cNvSpPr>
              <p:nvPr/>
            </p:nvSpPr>
            <p:spPr bwMode="auto">
              <a:xfrm>
                <a:off x="702" y="436"/>
                <a:ext cx="4355" cy="726"/>
              </a:xfrm>
              <a:prstGeom prst="rect">
                <a:avLst/>
              </a:prstGeom>
              <a:noFill/>
              <a:ln w="9525">
                <a:noFill/>
                <a:miter lim="800000"/>
                <a:headEnd/>
                <a:tailEnd/>
              </a:ln>
            </p:spPr>
            <p:txBody>
              <a:bodyPr/>
              <a:lstStyle/>
              <a:p>
                <a:endParaRPr lang="ar-SA"/>
              </a:p>
            </p:txBody>
          </p:sp>
          <p:sp>
            <p:nvSpPr>
              <p:cNvPr id="42065" name="Freeform 81"/>
              <p:cNvSpPr>
                <a:spLocks/>
              </p:cNvSpPr>
              <p:nvPr/>
            </p:nvSpPr>
            <p:spPr bwMode="auto">
              <a:xfrm>
                <a:off x="702" y="581"/>
                <a:ext cx="4355" cy="581"/>
              </a:xfrm>
              <a:custGeom>
                <a:avLst/>
                <a:gdLst/>
                <a:ahLst/>
                <a:cxnLst>
                  <a:cxn ang="0">
                    <a:pos x="3316" y="527"/>
                  </a:cxn>
                  <a:cxn ang="0">
                    <a:pos x="3076" y="499"/>
                  </a:cxn>
                  <a:cxn ang="0">
                    <a:pos x="2837" y="481"/>
                  </a:cxn>
                  <a:cxn ang="0">
                    <a:pos x="2597" y="463"/>
                  </a:cxn>
                  <a:cxn ang="0">
                    <a:pos x="2357" y="463"/>
                  </a:cxn>
                  <a:cxn ang="0">
                    <a:pos x="2118" y="454"/>
                  </a:cxn>
                  <a:cxn ang="0">
                    <a:pos x="1878" y="463"/>
                  </a:cxn>
                  <a:cxn ang="0">
                    <a:pos x="1638" y="472"/>
                  </a:cxn>
                  <a:cxn ang="0">
                    <a:pos x="1378" y="490"/>
                  </a:cxn>
                  <a:cxn ang="0">
                    <a:pos x="1139" y="517"/>
                  </a:cxn>
                  <a:cxn ang="0">
                    <a:pos x="899" y="545"/>
                  </a:cxn>
                  <a:cxn ang="0">
                    <a:pos x="819" y="563"/>
                  </a:cxn>
                  <a:cxn ang="0">
                    <a:pos x="699" y="572"/>
                  </a:cxn>
                  <a:cxn ang="0">
                    <a:pos x="559" y="581"/>
                  </a:cxn>
                  <a:cxn ang="0">
                    <a:pos x="400" y="572"/>
                  </a:cxn>
                  <a:cxn ang="0">
                    <a:pos x="240" y="554"/>
                  </a:cxn>
                  <a:cxn ang="0">
                    <a:pos x="120" y="517"/>
                  </a:cxn>
                  <a:cxn ang="0">
                    <a:pos x="40" y="472"/>
                  </a:cxn>
                  <a:cxn ang="0">
                    <a:pos x="0" y="427"/>
                  </a:cxn>
                  <a:cxn ang="0">
                    <a:pos x="100" y="0"/>
                  </a:cxn>
                  <a:cxn ang="0">
                    <a:pos x="120" y="46"/>
                  </a:cxn>
                  <a:cxn ang="0">
                    <a:pos x="180" y="100"/>
                  </a:cxn>
                  <a:cxn ang="0">
                    <a:pos x="260" y="136"/>
                  </a:cxn>
                  <a:cxn ang="0">
                    <a:pos x="380" y="164"/>
                  </a:cxn>
                  <a:cxn ang="0">
                    <a:pos x="539" y="182"/>
                  </a:cxn>
                  <a:cxn ang="0">
                    <a:pos x="679" y="182"/>
                  </a:cxn>
                  <a:cxn ang="0">
                    <a:pos x="799" y="173"/>
                  </a:cxn>
                  <a:cxn ang="0">
                    <a:pos x="919" y="154"/>
                  </a:cxn>
                  <a:cxn ang="0">
                    <a:pos x="1019" y="136"/>
                  </a:cxn>
                  <a:cxn ang="0">
                    <a:pos x="1259" y="109"/>
                  </a:cxn>
                  <a:cxn ang="0">
                    <a:pos x="1498" y="91"/>
                  </a:cxn>
                  <a:cxn ang="0">
                    <a:pos x="1738" y="73"/>
                  </a:cxn>
                  <a:cxn ang="0">
                    <a:pos x="1958" y="64"/>
                  </a:cxn>
                  <a:cxn ang="0">
                    <a:pos x="2197" y="64"/>
                  </a:cxn>
                  <a:cxn ang="0">
                    <a:pos x="2417" y="64"/>
                  </a:cxn>
                  <a:cxn ang="0">
                    <a:pos x="2657" y="73"/>
                  </a:cxn>
                  <a:cxn ang="0">
                    <a:pos x="2877" y="91"/>
                  </a:cxn>
                  <a:cxn ang="0">
                    <a:pos x="3096" y="118"/>
                  </a:cxn>
                  <a:cxn ang="0">
                    <a:pos x="3336" y="145"/>
                  </a:cxn>
                  <a:cxn ang="0">
                    <a:pos x="3456" y="164"/>
                  </a:cxn>
                  <a:cxn ang="0">
                    <a:pos x="3576" y="173"/>
                  </a:cxn>
                  <a:cxn ang="0">
                    <a:pos x="3696" y="182"/>
                  </a:cxn>
                  <a:cxn ang="0">
                    <a:pos x="3856" y="173"/>
                  </a:cxn>
                  <a:cxn ang="0">
                    <a:pos x="3995" y="154"/>
                  </a:cxn>
                  <a:cxn ang="0">
                    <a:pos x="4115" y="118"/>
                  </a:cxn>
                  <a:cxn ang="0">
                    <a:pos x="4195" y="82"/>
                  </a:cxn>
                  <a:cxn ang="0">
                    <a:pos x="4235" y="37"/>
                  </a:cxn>
                  <a:cxn ang="0">
                    <a:pos x="4355" y="390"/>
                  </a:cxn>
                  <a:cxn ang="0">
                    <a:pos x="4335" y="445"/>
                  </a:cxn>
                  <a:cxn ang="0">
                    <a:pos x="4295" y="490"/>
                  </a:cxn>
                  <a:cxn ang="0">
                    <a:pos x="4195" y="527"/>
                  </a:cxn>
                  <a:cxn ang="0">
                    <a:pos x="4055" y="563"/>
                  </a:cxn>
                  <a:cxn ang="0">
                    <a:pos x="3896" y="581"/>
                  </a:cxn>
                  <a:cxn ang="0">
                    <a:pos x="3756" y="581"/>
                  </a:cxn>
                  <a:cxn ang="0">
                    <a:pos x="3616" y="572"/>
                  </a:cxn>
                  <a:cxn ang="0">
                    <a:pos x="3496" y="554"/>
                  </a:cxn>
                </a:cxnLst>
                <a:rect l="0" t="0" r="r" b="b"/>
                <a:pathLst>
                  <a:path w="4355" h="581">
                    <a:moveTo>
                      <a:pt x="3456" y="554"/>
                    </a:moveTo>
                    <a:lnTo>
                      <a:pt x="3396" y="536"/>
                    </a:lnTo>
                    <a:lnTo>
                      <a:pt x="3316" y="527"/>
                    </a:lnTo>
                    <a:lnTo>
                      <a:pt x="3236" y="517"/>
                    </a:lnTo>
                    <a:lnTo>
                      <a:pt x="3156" y="508"/>
                    </a:lnTo>
                    <a:lnTo>
                      <a:pt x="3076" y="499"/>
                    </a:lnTo>
                    <a:lnTo>
                      <a:pt x="2997" y="499"/>
                    </a:lnTo>
                    <a:lnTo>
                      <a:pt x="2917" y="490"/>
                    </a:lnTo>
                    <a:lnTo>
                      <a:pt x="2837" y="481"/>
                    </a:lnTo>
                    <a:lnTo>
                      <a:pt x="2757" y="472"/>
                    </a:lnTo>
                    <a:lnTo>
                      <a:pt x="2677" y="472"/>
                    </a:lnTo>
                    <a:lnTo>
                      <a:pt x="2597" y="463"/>
                    </a:lnTo>
                    <a:lnTo>
                      <a:pt x="2517" y="463"/>
                    </a:lnTo>
                    <a:lnTo>
                      <a:pt x="2437" y="463"/>
                    </a:lnTo>
                    <a:lnTo>
                      <a:pt x="2357" y="463"/>
                    </a:lnTo>
                    <a:lnTo>
                      <a:pt x="2277" y="454"/>
                    </a:lnTo>
                    <a:lnTo>
                      <a:pt x="2197" y="454"/>
                    </a:lnTo>
                    <a:lnTo>
                      <a:pt x="2118" y="454"/>
                    </a:lnTo>
                    <a:lnTo>
                      <a:pt x="2038" y="454"/>
                    </a:lnTo>
                    <a:lnTo>
                      <a:pt x="1958" y="454"/>
                    </a:lnTo>
                    <a:lnTo>
                      <a:pt x="1878" y="463"/>
                    </a:lnTo>
                    <a:lnTo>
                      <a:pt x="1798" y="463"/>
                    </a:lnTo>
                    <a:lnTo>
                      <a:pt x="1718" y="463"/>
                    </a:lnTo>
                    <a:lnTo>
                      <a:pt x="1638" y="472"/>
                    </a:lnTo>
                    <a:lnTo>
                      <a:pt x="1558" y="472"/>
                    </a:lnTo>
                    <a:lnTo>
                      <a:pt x="1458" y="481"/>
                    </a:lnTo>
                    <a:lnTo>
                      <a:pt x="1378" y="490"/>
                    </a:lnTo>
                    <a:lnTo>
                      <a:pt x="1299" y="499"/>
                    </a:lnTo>
                    <a:lnTo>
                      <a:pt x="1219" y="508"/>
                    </a:lnTo>
                    <a:lnTo>
                      <a:pt x="1139" y="517"/>
                    </a:lnTo>
                    <a:lnTo>
                      <a:pt x="1059" y="527"/>
                    </a:lnTo>
                    <a:lnTo>
                      <a:pt x="959" y="536"/>
                    </a:lnTo>
                    <a:lnTo>
                      <a:pt x="899" y="545"/>
                    </a:lnTo>
                    <a:lnTo>
                      <a:pt x="899" y="545"/>
                    </a:lnTo>
                    <a:lnTo>
                      <a:pt x="859" y="554"/>
                    </a:lnTo>
                    <a:lnTo>
                      <a:pt x="819" y="563"/>
                    </a:lnTo>
                    <a:lnTo>
                      <a:pt x="779" y="572"/>
                    </a:lnTo>
                    <a:lnTo>
                      <a:pt x="739" y="572"/>
                    </a:lnTo>
                    <a:lnTo>
                      <a:pt x="699" y="572"/>
                    </a:lnTo>
                    <a:lnTo>
                      <a:pt x="659" y="581"/>
                    </a:lnTo>
                    <a:lnTo>
                      <a:pt x="599" y="581"/>
                    </a:lnTo>
                    <a:lnTo>
                      <a:pt x="559" y="581"/>
                    </a:lnTo>
                    <a:lnTo>
                      <a:pt x="499" y="581"/>
                    </a:lnTo>
                    <a:lnTo>
                      <a:pt x="459" y="581"/>
                    </a:lnTo>
                    <a:lnTo>
                      <a:pt x="400" y="572"/>
                    </a:lnTo>
                    <a:lnTo>
                      <a:pt x="340" y="572"/>
                    </a:lnTo>
                    <a:lnTo>
                      <a:pt x="300" y="563"/>
                    </a:lnTo>
                    <a:lnTo>
                      <a:pt x="240" y="554"/>
                    </a:lnTo>
                    <a:lnTo>
                      <a:pt x="200" y="545"/>
                    </a:lnTo>
                    <a:lnTo>
                      <a:pt x="160" y="527"/>
                    </a:lnTo>
                    <a:lnTo>
                      <a:pt x="120" y="517"/>
                    </a:lnTo>
                    <a:lnTo>
                      <a:pt x="100" y="508"/>
                    </a:lnTo>
                    <a:lnTo>
                      <a:pt x="60" y="490"/>
                    </a:lnTo>
                    <a:lnTo>
                      <a:pt x="40" y="472"/>
                    </a:lnTo>
                    <a:lnTo>
                      <a:pt x="20" y="463"/>
                    </a:lnTo>
                    <a:lnTo>
                      <a:pt x="20" y="445"/>
                    </a:lnTo>
                    <a:lnTo>
                      <a:pt x="0" y="427"/>
                    </a:lnTo>
                    <a:lnTo>
                      <a:pt x="0" y="409"/>
                    </a:lnTo>
                    <a:lnTo>
                      <a:pt x="0" y="390"/>
                    </a:lnTo>
                    <a:lnTo>
                      <a:pt x="100" y="0"/>
                    </a:lnTo>
                    <a:lnTo>
                      <a:pt x="100" y="18"/>
                    </a:lnTo>
                    <a:lnTo>
                      <a:pt x="100" y="37"/>
                    </a:lnTo>
                    <a:lnTo>
                      <a:pt x="120" y="46"/>
                    </a:lnTo>
                    <a:lnTo>
                      <a:pt x="120" y="64"/>
                    </a:lnTo>
                    <a:lnTo>
                      <a:pt x="140" y="82"/>
                    </a:lnTo>
                    <a:lnTo>
                      <a:pt x="180" y="100"/>
                    </a:lnTo>
                    <a:lnTo>
                      <a:pt x="200" y="109"/>
                    </a:lnTo>
                    <a:lnTo>
                      <a:pt x="220" y="118"/>
                    </a:lnTo>
                    <a:lnTo>
                      <a:pt x="260" y="136"/>
                    </a:lnTo>
                    <a:lnTo>
                      <a:pt x="300" y="145"/>
                    </a:lnTo>
                    <a:lnTo>
                      <a:pt x="340" y="154"/>
                    </a:lnTo>
                    <a:lnTo>
                      <a:pt x="380" y="164"/>
                    </a:lnTo>
                    <a:lnTo>
                      <a:pt x="439" y="173"/>
                    </a:lnTo>
                    <a:lnTo>
                      <a:pt x="479" y="173"/>
                    </a:lnTo>
                    <a:lnTo>
                      <a:pt x="539" y="182"/>
                    </a:lnTo>
                    <a:lnTo>
                      <a:pt x="579" y="182"/>
                    </a:lnTo>
                    <a:lnTo>
                      <a:pt x="639" y="182"/>
                    </a:lnTo>
                    <a:lnTo>
                      <a:pt x="679" y="182"/>
                    </a:lnTo>
                    <a:lnTo>
                      <a:pt x="719" y="182"/>
                    </a:lnTo>
                    <a:lnTo>
                      <a:pt x="759" y="173"/>
                    </a:lnTo>
                    <a:lnTo>
                      <a:pt x="799" y="173"/>
                    </a:lnTo>
                    <a:lnTo>
                      <a:pt x="839" y="173"/>
                    </a:lnTo>
                    <a:lnTo>
                      <a:pt x="879" y="164"/>
                    </a:lnTo>
                    <a:lnTo>
                      <a:pt x="919" y="154"/>
                    </a:lnTo>
                    <a:lnTo>
                      <a:pt x="939" y="154"/>
                    </a:lnTo>
                    <a:lnTo>
                      <a:pt x="939" y="145"/>
                    </a:lnTo>
                    <a:lnTo>
                      <a:pt x="1019" y="136"/>
                    </a:lnTo>
                    <a:lnTo>
                      <a:pt x="1099" y="127"/>
                    </a:lnTo>
                    <a:lnTo>
                      <a:pt x="1179" y="118"/>
                    </a:lnTo>
                    <a:lnTo>
                      <a:pt x="1259" y="109"/>
                    </a:lnTo>
                    <a:lnTo>
                      <a:pt x="1338" y="100"/>
                    </a:lnTo>
                    <a:lnTo>
                      <a:pt x="1418" y="91"/>
                    </a:lnTo>
                    <a:lnTo>
                      <a:pt x="1498" y="91"/>
                    </a:lnTo>
                    <a:lnTo>
                      <a:pt x="1578" y="82"/>
                    </a:lnTo>
                    <a:lnTo>
                      <a:pt x="1658" y="73"/>
                    </a:lnTo>
                    <a:lnTo>
                      <a:pt x="1738" y="73"/>
                    </a:lnTo>
                    <a:lnTo>
                      <a:pt x="1818" y="64"/>
                    </a:lnTo>
                    <a:lnTo>
                      <a:pt x="1878" y="64"/>
                    </a:lnTo>
                    <a:lnTo>
                      <a:pt x="1958" y="64"/>
                    </a:lnTo>
                    <a:lnTo>
                      <a:pt x="2038" y="64"/>
                    </a:lnTo>
                    <a:lnTo>
                      <a:pt x="2118" y="64"/>
                    </a:lnTo>
                    <a:lnTo>
                      <a:pt x="2197" y="64"/>
                    </a:lnTo>
                    <a:lnTo>
                      <a:pt x="2277" y="64"/>
                    </a:lnTo>
                    <a:lnTo>
                      <a:pt x="2357" y="64"/>
                    </a:lnTo>
                    <a:lnTo>
                      <a:pt x="2417" y="64"/>
                    </a:lnTo>
                    <a:lnTo>
                      <a:pt x="2497" y="73"/>
                    </a:lnTo>
                    <a:lnTo>
                      <a:pt x="2577" y="73"/>
                    </a:lnTo>
                    <a:lnTo>
                      <a:pt x="2657" y="73"/>
                    </a:lnTo>
                    <a:lnTo>
                      <a:pt x="2737" y="82"/>
                    </a:lnTo>
                    <a:lnTo>
                      <a:pt x="2797" y="91"/>
                    </a:lnTo>
                    <a:lnTo>
                      <a:pt x="2877" y="91"/>
                    </a:lnTo>
                    <a:lnTo>
                      <a:pt x="2957" y="100"/>
                    </a:lnTo>
                    <a:lnTo>
                      <a:pt x="3037" y="109"/>
                    </a:lnTo>
                    <a:lnTo>
                      <a:pt x="3096" y="118"/>
                    </a:lnTo>
                    <a:lnTo>
                      <a:pt x="3176" y="127"/>
                    </a:lnTo>
                    <a:lnTo>
                      <a:pt x="3256" y="127"/>
                    </a:lnTo>
                    <a:lnTo>
                      <a:pt x="3336" y="145"/>
                    </a:lnTo>
                    <a:lnTo>
                      <a:pt x="3396" y="154"/>
                    </a:lnTo>
                    <a:lnTo>
                      <a:pt x="3416" y="154"/>
                    </a:lnTo>
                    <a:lnTo>
                      <a:pt x="3456" y="164"/>
                    </a:lnTo>
                    <a:lnTo>
                      <a:pt x="3496" y="173"/>
                    </a:lnTo>
                    <a:lnTo>
                      <a:pt x="3536" y="173"/>
                    </a:lnTo>
                    <a:lnTo>
                      <a:pt x="3576" y="173"/>
                    </a:lnTo>
                    <a:lnTo>
                      <a:pt x="3616" y="182"/>
                    </a:lnTo>
                    <a:lnTo>
                      <a:pt x="3656" y="182"/>
                    </a:lnTo>
                    <a:lnTo>
                      <a:pt x="3696" y="182"/>
                    </a:lnTo>
                    <a:lnTo>
                      <a:pt x="3756" y="182"/>
                    </a:lnTo>
                    <a:lnTo>
                      <a:pt x="3816" y="182"/>
                    </a:lnTo>
                    <a:lnTo>
                      <a:pt x="3856" y="173"/>
                    </a:lnTo>
                    <a:lnTo>
                      <a:pt x="3916" y="173"/>
                    </a:lnTo>
                    <a:lnTo>
                      <a:pt x="3955" y="164"/>
                    </a:lnTo>
                    <a:lnTo>
                      <a:pt x="3995" y="154"/>
                    </a:lnTo>
                    <a:lnTo>
                      <a:pt x="4035" y="145"/>
                    </a:lnTo>
                    <a:lnTo>
                      <a:pt x="4075" y="136"/>
                    </a:lnTo>
                    <a:lnTo>
                      <a:pt x="4115" y="118"/>
                    </a:lnTo>
                    <a:lnTo>
                      <a:pt x="4155" y="109"/>
                    </a:lnTo>
                    <a:lnTo>
                      <a:pt x="4175" y="100"/>
                    </a:lnTo>
                    <a:lnTo>
                      <a:pt x="4195" y="82"/>
                    </a:lnTo>
                    <a:lnTo>
                      <a:pt x="4215" y="64"/>
                    </a:lnTo>
                    <a:lnTo>
                      <a:pt x="4235" y="46"/>
                    </a:lnTo>
                    <a:lnTo>
                      <a:pt x="4235" y="37"/>
                    </a:lnTo>
                    <a:lnTo>
                      <a:pt x="4235" y="18"/>
                    </a:lnTo>
                    <a:lnTo>
                      <a:pt x="4235" y="0"/>
                    </a:lnTo>
                    <a:lnTo>
                      <a:pt x="4355" y="390"/>
                    </a:lnTo>
                    <a:lnTo>
                      <a:pt x="4355" y="409"/>
                    </a:lnTo>
                    <a:lnTo>
                      <a:pt x="4355" y="427"/>
                    </a:lnTo>
                    <a:lnTo>
                      <a:pt x="4335" y="445"/>
                    </a:lnTo>
                    <a:lnTo>
                      <a:pt x="4335" y="463"/>
                    </a:lnTo>
                    <a:lnTo>
                      <a:pt x="4315" y="472"/>
                    </a:lnTo>
                    <a:lnTo>
                      <a:pt x="4295" y="490"/>
                    </a:lnTo>
                    <a:lnTo>
                      <a:pt x="4255" y="508"/>
                    </a:lnTo>
                    <a:lnTo>
                      <a:pt x="4235" y="517"/>
                    </a:lnTo>
                    <a:lnTo>
                      <a:pt x="4195" y="527"/>
                    </a:lnTo>
                    <a:lnTo>
                      <a:pt x="4155" y="545"/>
                    </a:lnTo>
                    <a:lnTo>
                      <a:pt x="4115" y="554"/>
                    </a:lnTo>
                    <a:lnTo>
                      <a:pt x="4055" y="563"/>
                    </a:lnTo>
                    <a:lnTo>
                      <a:pt x="4015" y="572"/>
                    </a:lnTo>
                    <a:lnTo>
                      <a:pt x="3955" y="572"/>
                    </a:lnTo>
                    <a:lnTo>
                      <a:pt x="3896" y="581"/>
                    </a:lnTo>
                    <a:lnTo>
                      <a:pt x="3856" y="581"/>
                    </a:lnTo>
                    <a:lnTo>
                      <a:pt x="3796" y="581"/>
                    </a:lnTo>
                    <a:lnTo>
                      <a:pt x="3756" y="581"/>
                    </a:lnTo>
                    <a:lnTo>
                      <a:pt x="3696" y="581"/>
                    </a:lnTo>
                    <a:lnTo>
                      <a:pt x="3656" y="581"/>
                    </a:lnTo>
                    <a:lnTo>
                      <a:pt x="3616" y="572"/>
                    </a:lnTo>
                    <a:lnTo>
                      <a:pt x="3576" y="572"/>
                    </a:lnTo>
                    <a:lnTo>
                      <a:pt x="3536" y="563"/>
                    </a:lnTo>
                    <a:lnTo>
                      <a:pt x="3496" y="554"/>
                    </a:lnTo>
                    <a:lnTo>
                      <a:pt x="3456" y="554"/>
                    </a:lnTo>
                    <a:close/>
                  </a:path>
                </a:pathLst>
              </a:custGeom>
              <a:solidFill>
                <a:srgbClr val="FFFFAF"/>
              </a:solidFill>
              <a:ln w="9525">
                <a:noFill/>
                <a:round/>
                <a:headEnd/>
                <a:tailEnd/>
              </a:ln>
            </p:spPr>
            <p:txBody>
              <a:bodyPr/>
              <a:lstStyle/>
              <a:p>
                <a:endParaRPr lang="ar-SA"/>
              </a:p>
            </p:txBody>
          </p:sp>
          <p:sp>
            <p:nvSpPr>
              <p:cNvPr id="42067" name="Freeform 83"/>
              <p:cNvSpPr>
                <a:spLocks/>
              </p:cNvSpPr>
              <p:nvPr/>
            </p:nvSpPr>
            <p:spPr bwMode="auto">
              <a:xfrm>
                <a:off x="4601" y="527"/>
                <a:ext cx="275" cy="481"/>
              </a:xfrm>
              <a:custGeom>
                <a:avLst/>
                <a:gdLst/>
                <a:ahLst/>
                <a:cxnLst>
                  <a:cxn ang="0">
                    <a:pos x="80" y="381"/>
                  </a:cxn>
                  <a:cxn ang="0">
                    <a:pos x="0" y="0"/>
                  </a:cxn>
                  <a:cxn ang="0">
                    <a:pos x="0" y="9"/>
                  </a:cxn>
                  <a:cxn ang="0">
                    <a:pos x="20" y="27"/>
                  </a:cxn>
                  <a:cxn ang="0">
                    <a:pos x="60" y="45"/>
                  </a:cxn>
                  <a:cxn ang="0">
                    <a:pos x="100" y="54"/>
                  </a:cxn>
                  <a:cxn ang="0">
                    <a:pos x="160" y="72"/>
                  </a:cxn>
                  <a:cxn ang="0">
                    <a:pos x="240" y="91"/>
                  </a:cxn>
                  <a:cxn ang="0">
                    <a:pos x="320" y="481"/>
                  </a:cxn>
                  <a:cxn ang="0">
                    <a:pos x="240" y="463"/>
                  </a:cxn>
                  <a:cxn ang="0">
                    <a:pos x="180" y="454"/>
                  </a:cxn>
                  <a:cxn ang="0">
                    <a:pos x="120" y="435"/>
                  </a:cxn>
                  <a:cxn ang="0">
                    <a:pos x="100" y="417"/>
                  </a:cxn>
                  <a:cxn ang="0">
                    <a:pos x="80" y="399"/>
                  </a:cxn>
                  <a:cxn ang="0">
                    <a:pos x="80" y="381"/>
                  </a:cxn>
                </a:cxnLst>
                <a:rect l="0" t="0" r="r" b="b"/>
                <a:pathLst>
                  <a:path w="320" h="481">
                    <a:moveTo>
                      <a:pt x="80" y="381"/>
                    </a:moveTo>
                    <a:lnTo>
                      <a:pt x="0" y="0"/>
                    </a:lnTo>
                    <a:lnTo>
                      <a:pt x="0" y="9"/>
                    </a:lnTo>
                    <a:lnTo>
                      <a:pt x="20" y="27"/>
                    </a:lnTo>
                    <a:lnTo>
                      <a:pt x="60" y="45"/>
                    </a:lnTo>
                    <a:lnTo>
                      <a:pt x="100" y="54"/>
                    </a:lnTo>
                    <a:lnTo>
                      <a:pt x="160" y="72"/>
                    </a:lnTo>
                    <a:lnTo>
                      <a:pt x="240" y="91"/>
                    </a:lnTo>
                    <a:lnTo>
                      <a:pt x="320" y="481"/>
                    </a:lnTo>
                    <a:lnTo>
                      <a:pt x="240" y="463"/>
                    </a:lnTo>
                    <a:lnTo>
                      <a:pt x="180" y="454"/>
                    </a:lnTo>
                    <a:lnTo>
                      <a:pt x="120" y="435"/>
                    </a:lnTo>
                    <a:lnTo>
                      <a:pt x="100" y="417"/>
                    </a:lnTo>
                    <a:lnTo>
                      <a:pt x="80" y="399"/>
                    </a:lnTo>
                    <a:lnTo>
                      <a:pt x="80" y="381"/>
                    </a:lnTo>
                    <a:close/>
                  </a:path>
                </a:pathLst>
              </a:custGeom>
              <a:solidFill>
                <a:srgbClr val="A5A253"/>
              </a:solidFill>
              <a:ln w="9525">
                <a:noFill/>
                <a:round/>
                <a:headEnd/>
                <a:tailEnd/>
              </a:ln>
            </p:spPr>
            <p:txBody>
              <a:bodyPr/>
              <a:lstStyle/>
              <a:p>
                <a:endParaRPr lang="ar-SA"/>
              </a:p>
            </p:txBody>
          </p:sp>
          <p:sp>
            <p:nvSpPr>
              <p:cNvPr id="42069" name="Freeform 85"/>
              <p:cNvSpPr>
                <a:spLocks/>
              </p:cNvSpPr>
              <p:nvPr/>
            </p:nvSpPr>
            <p:spPr bwMode="auto">
              <a:xfrm>
                <a:off x="4604" y="436"/>
                <a:ext cx="453" cy="535"/>
              </a:xfrm>
              <a:custGeom>
                <a:avLst/>
                <a:gdLst/>
                <a:ahLst/>
                <a:cxnLst>
                  <a:cxn ang="0">
                    <a:pos x="919" y="535"/>
                  </a:cxn>
                  <a:cxn ang="0">
                    <a:pos x="799" y="145"/>
                  </a:cxn>
                  <a:cxn ang="0">
                    <a:pos x="799" y="127"/>
                  </a:cxn>
                  <a:cxn ang="0">
                    <a:pos x="779" y="118"/>
                  </a:cxn>
                  <a:cxn ang="0">
                    <a:pos x="759" y="100"/>
                  </a:cxn>
                  <a:cxn ang="0">
                    <a:pos x="739" y="82"/>
                  </a:cxn>
                  <a:cxn ang="0">
                    <a:pos x="719" y="73"/>
                  </a:cxn>
                  <a:cxn ang="0">
                    <a:pos x="679" y="64"/>
                  </a:cxn>
                  <a:cxn ang="0">
                    <a:pos x="639" y="45"/>
                  </a:cxn>
                  <a:cxn ang="0">
                    <a:pos x="599" y="36"/>
                  </a:cxn>
                  <a:cxn ang="0">
                    <a:pos x="559" y="27"/>
                  </a:cxn>
                  <a:cxn ang="0">
                    <a:pos x="519" y="18"/>
                  </a:cxn>
                  <a:cxn ang="0">
                    <a:pos x="480" y="9"/>
                  </a:cxn>
                  <a:cxn ang="0">
                    <a:pos x="420" y="9"/>
                  </a:cxn>
                  <a:cxn ang="0">
                    <a:pos x="380" y="0"/>
                  </a:cxn>
                  <a:cxn ang="0">
                    <a:pos x="320" y="0"/>
                  </a:cxn>
                  <a:cxn ang="0">
                    <a:pos x="260" y="0"/>
                  </a:cxn>
                  <a:cxn ang="0">
                    <a:pos x="240" y="0"/>
                  </a:cxn>
                  <a:cxn ang="0">
                    <a:pos x="200" y="0"/>
                  </a:cxn>
                  <a:cxn ang="0">
                    <a:pos x="160" y="9"/>
                  </a:cxn>
                  <a:cxn ang="0">
                    <a:pos x="140" y="18"/>
                  </a:cxn>
                  <a:cxn ang="0">
                    <a:pos x="100" y="27"/>
                  </a:cxn>
                  <a:cxn ang="0">
                    <a:pos x="60" y="36"/>
                  </a:cxn>
                  <a:cxn ang="0">
                    <a:pos x="40" y="54"/>
                  </a:cxn>
                  <a:cxn ang="0">
                    <a:pos x="20" y="64"/>
                  </a:cxn>
                  <a:cxn ang="0">
                    <a:pos x="0" y="82"/>
                  </a:cxn>
                  <a:cxn ang="0">
                    <a:pos x="0" y="100"/>
                  </a:cxn>
                  <a:cxn ang="0">
                    <a:pos x="80" y="481"/>
                  </a:cxn>
                  <a:cxn ang="0">
                    <a:pos x="80" y="472"/>
                  </a:cxn>
                  <a:cxn ang="0">
                    <a:pos x="100" y="454"/>
                  </a:cxn>
                  <a:cxn ang="0">
                    <a:pos x="120" y="436"/>
                  </a:cxn>
                  <a:cxn ang="0">
                    <a:pos x="140" y="427"/>
                  </a:cxn>
                  <a:cxn ang="0">
                    <a:pos x="180" y="417"/>
                  </a:cxn>
                  <a:cxn ang="0">
                    <a:pos x="220" y="399"/>
                  </a:cxn>
                  <a:cxn ang="0">
                    <a:pos x="240" y="390"/>
                  </a:cxn>
                  <a:cxn ang="0">
                    <a:pos x="280" y="390"/>
                  </a:cxn>
                  <a:cxn ang="0">
                    <a:pos x="320" y="381"/>
                  </a:cxn>
                  <a:cxn ang="0">
                    <a:pos x="360" y="381"/>
                  </a:cxn>
                  <a:cxn ang="0">
                    <a:pos x="420" y="381"/>
                  </a:cxn>
                  <a:cxn ang="0">
                    <a:pos x="460" y="390"/>
                  </a:cxn>
                  <a:cxn ang="0">
                    <a:pos x="519" y="390"/>
                  </a:cxn>
                  <a:cxn ang="0">
                    <a:pos x="579" y="399"/>
                  </a:cxn>
                  <a:cxn ang="0">
                    <a:pos x="619" y="399"/>
                  </a:cxn>
                  <a:cxn ang="0">
                    <a:pos x="679" y="408"/>
                  </a:cxn>
                  <a:cxn ang="0">
                    <a:pos x="719" y="427"/>
                  </a:cxn>
                  <a:cxn ang="0">
                    <a:pos x="759" y="436"/>
                  </a:cxn>
                  <a:cxn ang="0">
                    <a:pos x="799" y="445"/>
                  </a:cxn>
                  <a:cxn ang="0">
                    <a:pos x="819" y="454"/>
                  </a:cxn>
                  <a:cxn ang="0">
                    <a:pos x="859" y="472"/>
                  </a:cxn>
                  <a:cxn ang="0">
                    <a:pos x="879" y="490"/>
                  </a:cxn>
                  <a:cxn ang="0">
                    <a:pos x="899" y="499"/>
                  </a:cxn>
                  <a:cxn ang="0">
                    <a:pos x="899" y="517"/>
                  </a:cxn>
                  <a:cxn ang="0">
                    <a:pos x="919" y="535"/>
                  </a:cxn>
                </a:cxnLst>
                <a:rect l="0" t="0" r="r" b="b"/>
                <a:pathLst>
                  <a:path w="919" h="535">
                    <a:moveTo>
                      <a:pt x="919" y="535"/>
                    </a:moveTo>
                    <a:lnTo>
                      <a:pt x="799" y="145"/>
                    </a:lnTo>
                    <a:lnTo>
                      <a:pt x="799" y="127"/>
                    </a:lnTo>
                    <a:lnTo>
                      <a:pt x="779" y="118"/>
                    </a:lnTo>
                    <a:lnTo>
                      <a:pt x="759" y="100"/>
                    </a:lnTo>
                    <a:lnTo>
                      <a:pt x="739" y="82"/>
                    </a:lnTo>
                    <a:lnTo>
                      <a:pt x="719" y="73"/>
                    </a:lnTo>
                    <a:lnTo>
                      <a:pt x="679" y="64"/>
                    </a:lnTo>
                    <a:lnTo>
                      <a:pt x="639" y="45"/>
                    </a:lnTo>
                    <a:lnTo>
                      <a:pt x="599" y="36"/>
                    </a:lnTo>
                    <a:lnTo>
                      <a:pt x="559" y="27"/>
                    </a:lnTo>
                    <a:lnTo>
                      <a:pt x="519" y="18"/>
                    </a:lnTo>
                    <a:lnTo>
                      <a:pt x="480" y="9"/>
                    </a:lnTo>
                    <a:lnTo>
                      <a:pt x="420" y="9"/>
                    </a:lnTo>
                    <a:lnTo>
                      <a:pt x="380" y="0"/>
                    </a:lnTo>
                    <a:lnTo>
                      <a:pt x="320" y="0"/>
                    </a:lnTo>
                    <a:lnTo>
                      <a:pt x="260" y="0"/>
                    </a:lnTo>
                    <a:lnTo>
                      <a:pt x="240" y="0"/>
                    </a:lnTo>
                    <a:lnTo>
                      <a:pt x="200" y="0"/>
                    </a:lnTo>
                    <a:lnTo>
                      <a:pt x="160" y="9"/>
                    </a:lnTo>
                    <a:lnTo>
                      <a:pt x="140" y="18"/>
                    </a:lnTo>
                    <a:lnTo>
                      <a:pt x="100" y="27"/>
                    </a:lnTo>
                    <a:lnTo>
                      <a:pt x="60" y="36"/>
                    </a:lnTo>
                    <a:lnTo>
                      <a:pt x="40" y="54"/>
                    </a:lnTo>
                    <a:lnTo>
                      <a:pt x="20" y="64"/>
                    </a:lnTo>
                    <a:lnTo>
                      <a:pt x="0" y="82"/>
                    </a:lnTo>
                    <a:lnTo>
                      <a:pt x="0" y="100"/>
                    </a:lnTo>
                    <a:lnTo>
                      <a:pt x="80" y="481"/>
                    </a:lnTo>
                    <a:lnTo>
                      <a:pt x="80" y="472"/>
                    </a:lnTo>
                    <a:lnTo>
                      <a:pt x="100" y="454"/>
                    </a:lnTo>
                    <a:lnTo>
                      <a:pt x="120" y="436"/>
                    </a:lnTo>
                    <a:lnTo>
                      <a:pt x="140" y="427"/>
                    </a:lnTo>
                    <a:lnTo>
                      <a:pt x="180" y="417"/>
                    </a:lnTo>
                    <a:lnTo>
                      <a:pt x="220" y="399"/>
                    </a:lnTo>
                    <a:lnTo>
                      <a:pt x="240" y="390"/>
                    </a:lnTo>
                    <a:lnTo>
                      <a:pt x="280" y="390"/>
                    </a:lnTo>
                    <a:lnTo>
                      <a:pt x="320" y="381"/>
                    </a:lnTo>
                    <a:lnTo>
                      <a:pt x="360" y="381"/>
                    </a:lnTo>
                    <a:lnTo>
                      <a:pt x="420" y="381"/>
                    </a:lnTo>
                    <a:lnTo>
                      <a:pt x="460" y="390"/>
                    </a:lnTo>
                    <a:lnTo>
                      <a:pt x="519" y="390"/>
                    </a:lnTo>
                    <a:lnTo>
                      <a:pt x="579" y="399"/>
                    </a:lnTo>
                    <a:lnTo>
                      <a:pt x="619" y="399"/>
                    </a:lnTo>
                    <a:lnTo>
                      <a:pt x="679" y="408"/>
                    </a:lnTo>
                    <a:lnTo>
                      <a:pt x="719" y="427"/>
                    </a:lnTo>
                    <a:lnTo>
                      <a:pt x="759" y="436"/>
                    </a:lnTo>
                    <a:lnTo>
                      <a:pt x="799" y="445"/>
                    </a:lnTo>
                    <a:lnTo>
                      <a:pt x="819" y="454"/>
                    </a:lnTo>
                    <a:lnTo>
                      <a:pt x="859" y="472"/>
                    </a:lnTo>
                    <a:lnTo>
                      <a:pt x="879" y="490"/>
                    </a:lnTo>
                    <a:lnTo>
                      <a:pt x="899" y="499"/>
                    </a:lnTo>
                    <a:lnTo>
                      <a:pt x="899" y="517"/>
                    </a:lnTo>
                    <a:lnTo>
                      <a:pt x="919" y="535"/>
                    </a:lnTo>
                    <a:close/>
                  </a:path>
                </a:pathLst>
              </a:custGeom>
              <a:solidFill>
                <a:srgbClr val="CCFF33"/>
              </a:solidFill>
              <a:ln w="9525">
                <a:noFill/>
                <a:round/>
                <a:headEnd/>
                <a:tailEnd/>
              </a:ln>
            </p:spPr>
            <p:txBody>
              <a:bodyPr/>
              <a:lstStyle/>
              <a:p>
                <a:endParaRPr lang="ar-SA"/>
              </a:p>
            </p:txBody>
          </p:sp>
          <p:sp>
            <p:nvSpPr>
              <p:cNvPr id="42071" name="Freeform 87"/>
              <p:cNvSpPr>
                <a:spLocks/>
              </p:cNvSpPr>
              <p:nvPr/>
            </p:nvSpPr>
            <p:spPr bwMode="auto">
              <a:xfrm>
                <a:off x="930" y="536"/>
                <a:ext cx="300" cy="481"/>
              </a:xfrm>
              <a:custGeom>
                <a:avLst/>
                <a:gdLst/>
                <a:ahLst/>
                <a:cxnLst>
                  <a:cxn ang="0">
                    <a:pos x="0" y="481"/>
                  </a:cxn>
                  <a:cxn ang="0">
                    <a:pos x="60" y="91"/>
                  </a:cxn>
                  <a:cxn ang="0">
                    <a:pos x="140" y="72"/>
                  </a:cxn>
                  <a:cxn ang="0">
                    <a:pos x="200" y="54"/>
                  </a:cxn>
                  <a:cxn ang="0">
                    <a:pos x="260" y="45"/>
                  </a:cxn>
                  <a:cxn ang="0">
                    <a:pos x="280" y="27"/>
                  </a:cxn>
                  <a:cxn ang="0">
                    <a:pos x="300" y="9"/>
                  </a:cxn>
                  <a:cxn ang="0">
                    <a:pos x="300" y="0"/>
                  </a:cxn>
                  <a:cxn ang="0">
                    <a:pos x="240" y="381"/>
                  </a:cxn>
                  <a:cxn ang="0">
                    <a:pos x="240" y="399"/>
                  </a:cxn>
                  <a:cxn ang="0">
                    <a:pos x="220" y="417"/>
                  </a:cxn>
                  <a:cxn ang="0">
                    <a:pos x="180" y="435"/>
                  </a:cxn>
                  <a:cxn ang="0">
                    <a:pos x="140" y="454"/>
                  </a:cxn>
                  <a:cxn ang="0">
                    <a:pos x="80" y="463"/>
                  </a:cxn>
                  <a:cxn ang="0">
                    <a:pos x="0" y="481"/>
                  </a:cxn>
                </a:cxnLst>
                <a:rect l="0" t="0" r="r" b="b"/>
                <a:pathLst>
                  <a:path w="300" h="481">
                    <a:moveTo>
                      <a:pt x="0" y="481"/>
                    </a:moveTo>
                    <a:lnTo>
                      <a:pt x="60" y="91"/>
                    </a:lnTo>
                    <a:lnTo>
                      <a:pt x="140" y="72"/>
                    </a:lnTo>
                    <a:lnTo>
                      <a:pt x="200" y="54"/>
                    </a:lnTo>
                    <a:lnTo>
                      <a:pt x="260" y="45"/>
                    </a:lnTo>
                    <a:lnTo>
                      <a:pt x="280" y="27"/>
                    </a:lnTo>
                    <a:lnTo>
                      <a:pt x="300" y="9"/>
                    </a:lnTo>
                    <a:lnTo>
                      <a:pt x="300" y="0"/>
                    </a:lnTo>
                    <a:lnTo>
                      <a:pt x="240" y="381"/>
                    </a:lnTo>
                    <a:lnTo>
                      <a:pt x="240" y="399"/>
                    </a:lnTo>
                    <a:lnTo>
                      <a:pt x="220" y="417"/>
                    </a:lnTo>
                    <a:lnTo>
                      <a:pt x="180" y="435"/>
                    </a:lnTo>
                    <a:lnTo>
                      <a:pt x="140" y="454"/>
                    </a:lnTo>
                    <a:lnTo>
                      <a:pt x="80" y="463"/>
                    </a:lnTo>
                    <a:lnTo>
                      <a:pt x="0" y="481"/>
                    </a:lnTo>
                    <a:close/>
                  </a:path>
                </a:pathLst>
              </a:custGeom>
              <a:solidFill>
                <a:srgbClr val="A5A253"/>
              </a:solidFill>
              <a:ln w="9525">
                <a:noFill/>
                <a:round/>
                <a:headEnd/>
                <a:tailEnd/>
              </a:ln>
            </p:spPr>
            <p:txBody>
              <a:bodyPr/>
              <a:lstStyle/>
              <a:p>
                <a:endParaRPr lang="ar-SA"/>
              </a:p>
            </p:txBody>
          </p:sp>
          <p:sp>
            <p:nvSpPr>
              <p:cNvPr id="42073" name="Freeform 89"/>
              <p:cNvSpPr>
                <a:spLocks/>
              </p:cNvSpPr>
              <p:nvPr/>
            </p:nvSpPr>
            <p:spPr bwMode="auto">
              <a:xfrm>
                <a:off x="702" y="436"/>
                <a:ext cx="500" cy="535"/>
              </a:xfrm>
              <a:custGeom>
                <a:avLst/>
                <a:gdLst/>
                <a:ahLst/>
                <a:cxnLst>
                  <a:cxn ang="0">
                    <a:pos x="839" y="481"/>
                  </a:cxn>
                  <a:cxn ang="0">
                    <a:pos x="899" y="100"/>
                  </a:cxn>
                  <a:cxn ang="0">
                    <a:pos x="899" y="82"/>
                  </a:cxn>
                  <a:cxn ang="0">
                    <a:pos x="879" y="64"/>
                  </a:cxn>
                  <a:cxn ang="0">
                    <a:pos x="859" y="54"/>
                  </a:cxn>
                  <a:cxn ang="0">
                    <a:pos x="839" y="36"/>
                  </a:cxn>
                  <a:cxn ang="0">
                    <a:pos x="799" y="27"/>
                  </a:cxn>
                  <a:cxn ang="0">
                    <a:pos x="779" y="18"/>
                  </a:cxn>
                  <a:cxn ang="0">
                    <a:pos x="739" y="9"/>
                  </a:cxn>
                  <a:cxn ang="0">
                    <a:pos x="699" y="0"/>
                  </a:cxn>
                  <a:cxn ang="0">
                    <a:pos x="659" y="0"/>
                  </a:cxn>
                  <a:cxn ang="0">
                    <a:pos x="639" y="0"/>
                  </a:cxn>
                  <a:cxn ang="0">
                    <a:pos x="579" y="0"/>
                  </a:cxn>
                  <a:cxn ang="0">
                    <a:pos x="539" y="0"/>
                  </a:cxn>
                  <a:cxn ang="0">
                    <a:pos x="479" y="9"/>
                  </a:cxn>
                  <a:cxn ang="0">
                    <a:pos x="439" y="9"/>
                  </a:cxn>
                  <a:cxn ang="0">
                    <a:pos x="380" y="18"/>
                  </a:cxn>
                  <a:cxn ang="0">
                    <a:pos x="340" y="27"/>
                  </a:cxn>
                  <a:cxn ang="0">
                    <a:pos x="300" y="36"/>
                  </a:cxn>
                  <a:cxn ang="0">
                    <a:pos x="260" y="45"/>
                  </a:cxn>
                  <a:cxn ang="0">
                    <a:pos x="220" y="64"/>
                  </a:cxn>
                  <a:cxn ang="0">
                    <a:pos x="200" y="73"/>
                  </a:cxn>
                  <a:cxn ang="0">
                    <a:pos x="180" y="82"/>
                  </a:cxn>
                  <a:cxn ang="0">
                    <a:pos x="140" y="100"/>
                  </a:cxn>
                  <a:cxn ang="0">
                    <a:pos x="120" y="118"/>
                  </a:cxn>
                  <a:cxn ang="0">
                    <a:pos x="120" y="127"/>
                  </a:cxn>
                  <a:cxn ang="0">
                    <a:pos x="100" y="145"/>
                  </a:cxn>
                  <a:cxn ang="0">
                    <a:pos x="0" y="535"/>
                  </a:cxn>
                  <a:cxn ang="0">
                    <a:pos x="20" y="517"/>
                  </a:cxn>
                  <a:cxn ang="0">
                    <a:pos x="20" y="499"/>
                  </a:cxn>
                  <a:cxn ang="0">
                    <a:pos x="40" y="490"/>
                  </a:cxn>
                  <a:cxn ang="0">
                    <a:pos x="60" y="472"/>
                  </a:cxn>
                  <a:cxn ang="0">
                    <a:pos x="100" y="454"/>
                  </a:cxn>
                  <a:cxn ang="0">
                    <a:pos x="120" y="445"/>
                  </a:cxn>
                  <a:cxn ang="0">
                    <a:pos x="160" y="436"/>
                  </a:cxn>
                  <a:cxn ang="0">
                    <a:pos x="200" y="427"/>
                  </a:cxn>
                  <a:cxn ang="0">
                    <a:pos x="240" y="408"/>
                  </a:cxn>
                  <a:cxn ang="0">
                    <a:pos x="300" y="399"/>
                  </a:cxn>
                  <a:cxn ang="0">
                    <a:pos x="340" y="399"/>
                  </a:cxn>
                  <a:cxn ang="0">
                    <a:pos x="400" y="390"/>
                  </a:cxn>
                  <a:cxn ang="0">
                    <a:pos x="459" y="390"/>
                  </a:cxn>
                  <a:cxn ang="0">
                    <a:pos x="499" y="381"/>
                  </a:cxn>
                  <a:cxn ang="0">
                    <a:pos x="559" y="381"/>
                  </a:cxn>
                  <a:cxn ang="0">
                    <a:pos x="599" y="381"/>
                  </a:cxn>
                  <a:cxn ang="0">
                    <a:pos x="639" y="390"/>
                  </a:cxn>
                  <a:cxn ang="0">
                    <a:pos x="659" y="390"/>
                  </a:cxn>
                  <a:cxn ang="0">
                    <a:pos x="699" y="399"/>
                  </a:cxn>
                  <a:cxn ang="0">
                    <a:pos x="739" y="417"/>
                  </a:cxn>
                  <a:cxn ang="0">
                    <a:pos x="779" y="427"/>
                  </a:cxn>
                  <a:cxn ang="0">
                    <a:pos x="799" y="436"/>
                  </a:cxn>
                  <a:cxn ang="0">
                    <a:pos x="819" y="454"/>
                  </a:cxn>
                  <a:cxn ang="0">
                    <a:pos x="839" y="472"/>
                  </a:cxn>
                  <a:cxn ang="0">
                    <a:pos x="839" y="481"/>
                  </a:cxn>
                </a:cxnLst>
                <a:rect l="0" t="0" r="r" b="b"/>
                <a:pathLst>
                  <a:path w="899" h="535">
                    <a:moveTo>
                      <a:pt x="839" y="481"/>
                    </a:moveTo>
                    <a:lnTo>
                      <a:pt x="899" y="100"/>
                    </a:lnTo>
                    <a:lnTo>
                      <a:pt x="899" y="82"/>
                    </a:lnTo>
                    <a:lnTo>
                      <a:pt x="879" y="64"/>
                    </a:lnTo>
                    <a:lnTo>
                      <a:pt x="859" y="54"/>
                    </a:lnTo>
                    <a:lnTo>
                      <a:pt x="839" y="36"/>
                    </a:lnTo>
                    <a:lnTo>
                      <a:pt x="799" y="27"/>
                    </a:lnTo>
                    <a:lnTo>
                      <a:pt x="779" y="18"/>
                    </a:lnTo>
                    <a:lnTo>
                      <a:pt x="739" y="9"/>
                    </a:lnTo>
                    <a:lnTo>
                      <a:pt x="699" y="0"/>
                    </a:lnTo>
                    <a:lnTo>
                      <a:pt x="659" y="0"/>
                    </a:lnTo>
                    <a:lnTo>
                      <a:pt x="639" y="0"/>
                    </a:lnTo>
                    <a:lnTo>
                      <a:pt x="579" y="0"/>
                    </a:lnTo>
                    <a:lnTo>
                      <a:pt x="539" y="0"/>
                    </a:lnTo>
                    <a:lnTo>
                      <a:pt x="479" y="9"/>
                    </a:lnTo>
                    <a:lnTo>
                      <a:pt x="439" y="9"/>
                    </a:lnTo>
                    <a:lnTo>
                      <a:pt x="380" y="18"/>
                    </a:lnTo>
                    <a:lnTo>
                      <a:pt x="340" y="27"/>
                    </a:lnTo>
                    <a:lnTo>
                      <a:pt x="300" y="36"/>
                    </a:lnTo>
                    <a:lnTo>
                      <a:pt x="260" y="45"/>
                    </a:lnTo>
                    <a:lnTo>
                      <a:pt x="220" y="64"/>
                    </a:lnTo>
                    <a:lnTo>
                      <a:pt x="200" y="73"/>
                    </a:lnTo>
                    <a:lnTo>
                      <a:pt x="180" y="82"/>
                    </a:lnTo>
                    <a:lnTo>
                      <a:pt x="140" y="100"/>
                    </a:lnTo>
                    <a:lnTo>
                      <a:pt x="120" y="118"/>
                    </a:lnTo>
                    <a:lnTo>
                      <a:pt x="120" y="127"/>
                    </a:lnTo>
                    <a:lnTo>
                      <a:pt x="100" y="145"/>
                    </a:lnTo>
                    <a:lnTo>
                      <a:pt x="0" y="535"/>
                    </a:lnTo>
                    <a:lnTo>
                      <a:pt x="20" y="517"/>
                    </a:lnTo>
                    <a:lnTo>
                      <a:pt x="20" y="499"/>
                    </a:lnTo>
                    <a:lnTo>
                      <a:pt x="40" y="490"/>
                    </a:lnTo>
                    <a:lnTo>
                      <a:pt x="60" y="472"/>
                    </a:lnTo>
                    <a:lnTo>
                      <a:pt x="100" y="454"/>
                    </a:lnTo>
                    <a:lnTo>
                      <a:pt x="120" y="445"/>
                    </a:lnTo>
                    <a:lnTo>
                      <a:pt x="160" y="436"/>
                    </a:lnTo>
                    <a:lnTo>
                      <a:pt x="200" y="427"/>
                    </a:lnTo>
                    <a:lnTo>
                      <a:pt x="240" y="408"/>
                    </a:lnTo>
                    <a:lnTo>
                      <a:pt x="300" y="399"/>
                    </a:lnTo>
                    <a:lnTo>
                      <a:pt x="340" y="399"/>
                    </a:lnTo>
                    <a:lnTo>
                      <a:pt x="400" y="390"/>
                    </a:lnTo>
                    <a:lnTo>
                      <a:pt x="459" y="390"/>
                    </a:lnTo>
                    <a:lnTo>
                      <a:pt x="499" y="381"/>
                    </a:lnTo>
                    <a:lnTo>
                      <a:pt x="559" y="381"/>
                    </a:lnTo>
                    <a:lnTo>
                      <a:pt x="599" y="381"/>
                    </a:lnTo>
                    <a:lnTo>
                      <a:pt x="639" y="390"/>
                    </a:lnTo>
                    <a:lnTo>
                      <a:pt x="659" y="390"/>
                    </a:lnTo>
                    <a:lnTo>
                      <a:pt x="699" y="399"/>
                    </a:lnTo>
                    <a:lnTo>
                      <a:pt x="739" y="417"/>
                    </a:lnTo>
                    <a:lnTo>
                      <a:pt x="779" y="427"/>
                    </a:lnTo>
                    <a:lnTo>
                      <a:pt x="799" y="436"/>
                    </a:lnTo>
                    <a:lnTo>
                      <a:pt x="819" y="454"/>
                    </a:lnTo>
                    <a:lnTo>
                      <a:pt x="839" y="472"/>
                    </a:lnTo>
                    <a:lnTo>
                      <a:pt x="839" y="481"/>
                    </a:lnTo>
                    <a:close/>
                  </a:path>
                </a:pathLst>
              </a:custGeom>
              <a:solidFill>
                <a:srgbClr val="CCFF33"/>
              </a:solidFill>
              <a:ln w="9525">
                <a:noFill/>
                <a:round/>
                <a:headEnd/>
                <a:tailEnd/>
              </a:ln>
            </p:spPr>
            <p:txBody>
              <a:bodyPr/>
              <a:lstStyle/>
              <a:p>
                <a:endParaRPr lang="ar-SA"/>
              </a:p>
            </p:txBody>
          </p:sp>
        </p:grpSp>
        <p:sp>
          <p:nvSpPr>
            <p:cNvPr id="42077" name="Text Box 93"/>
            <p:cNvSpPr txBox="1">
              <a:spLocks noChangeArrowheads="1"/>
            </p:cNvSpPr>
            <p:nvPr/>
          </p:nvSpPr>
          <p:spPr bwMode="auto">
            <a:xfrm>
              <a:off x="1338" y="618"/>
              <a:ext cx="3130" cy="442"/>
            </a:xfrm>
            <a:prstGeom prst="rect">
              <a:avLst/>
            </a:prstGeom>
            <a:noFill/>
            <a:ln w="9525" algn="ctr">
              <a:noFill/>
              <a:miter lim="800000"/>
              <a:headEnd/>
              <a:tailEnd/>
            </a:ln>
            <a:effectLst/>
          </p:spPr>
          <p:txBody>
            <a:bodyPr>
              <a:spAutoFit/>
            </a:bodyPr>
            <a:lstStyle/>
            <a:p>
              <a:pPr>
                <a:spcBef>
                  <a:spcPct val="50000"/>
                </a:spcBef>
              </a:pPr>
              <a:r>
                <a:rPr lang="ar-SA" sz="4000">
                  <a:cs typeface="AL-Hor" pitchFamily="2" charset="-78"/>
                </a:rPr>
                <a:t>5-التقيد بأنماط محددة للتفكير </a:t>
              </a:r>
              <a:endParaRPr lang="en-US" sz="4000">
                <a:cs typeface="AL-Hor" pitchFamily="2" charset="-7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2078"/>
                                        </p:tgtEl>
                                        <p:attrNameLst>
                                          <p:attrName>style.visibility</p:attrName>
                                        </p:attrNameLst>
                                      </p:cBhvr>
                                      <p:to>
                                        <p:strVal val="visible"/>
                                      </p:to>
                                    </p:set>
                                    <p:animEffect transition="in" filter="wipe(down)">
                                      <p:cBhvr>
                                        <p:cTn id="7" dur="580">
                                          <p:stCondLst>
                                            <p:cond delay="0"/>
                                          </p:stCondLst>
                                        </p:cTn>
                                        <p:tgtEl>
                                          <p:spTgt spid="42078"/>
                                        </p:tgtEl>
                                      </p:cBhvr>
                                    </p:animEffect>
                                    <p:anim calcmode="lin" valueType="num">
                                      <p:cBhvr>
                                        <p:cTn id="8" dur="1822" tmFilter="0,0; 0.14,0.36; 0.43,0.73; 0.71,0.91; 1.0,1.0">
                                          <p:stCondLst>
                                            <p:cond delay="0"/>
                                          </p:stCondLst>
                                        </p:cTn>
                                        <p:tgtEl>
                                          <p:spTgt spid="4207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207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207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207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2078"/>
                                        </p:tgtEl>
                                        <p:attrNameLst>
                                          <p:attrName>ppt_y</p:attrName>
                                        </p:attrNameLst>
                                      </p:cBhvr>
                                      <p:tavLst>
                                        <p:tav tm="0" fmla="#ppt_y-sin(pi*$)/81">
                                          <p:val>
                                            <p:fltVal val="0"/>
                                          </p:val>
                                        </p:tav>
                                        <p:tav tm="100000">
                                          <p:val>
                                            <p:fltVal val="1"/>
                                          </p:val>
                                        </p:tav>
                                      </p:tavLst>
                                    </p:anim>
                                    <p:animScale>
                                      <p:cBhvr>
                                        <p:cTn id="13" dur="26">
                                          <p:stCondLst>
                                            <p:cond delay="650"/>
                                          </p:stCondLst>
                                        </p:cTn>
                                        <p:tgtEl>
                                          <p:spTgt spid="42078"/>
                                        </p:tgtEl>
                                      </p:cBhvr>
                                      <p:to x="100000" y="60000"/>
                                    </p:animScale>
                                    <p:animScale>
                                      <p:cBhvr>
                                        <p:cTn id="14" dur="166" decel="50000">
                                          <p:stCondLst>
                                            <p:cond delay="676"/>
                                          </p:stCondLst>
                                        </p:cTn>
                                        <p:tgtEl>
                                          <p:spTgt spid="42078"/>
                                        </p:tgtEl>
                                      </p:cBhvr>
                                      <p:to x="100000" y="100000"/>
                                    </p:animScale>
                                    <p:animScale>
                                      <p:cBhvr>
                                        <p:cTn id="15" dur="26">
                                          <p:stCondLst>
                                            <p:cond delay="1312"/>
                                          </p:stCondLst>
                                        </p:cTn>
                                        <p:tgtEl>
                                          <p:spTgt spid="42078"/>
                                        </p:tgtEl>
                                      </p:cBhvr>
                                      <p:to x="100000" y="80000"/>
                                    </p:animScale>
                                    <p:animScale>
                                      <p:cBhvr>
                                        <p:cTn id="16" dur="166" decel="50000">
                                          <p:stCondLst>
                                            <p:cond delay="1338"/>
                                          </p:stCondLst>
                                        </p:cTn>
                                        <p:tgtEl>
                                          <p:spTgt spid="42078"/>
                                        </p:tgtEl>
                                      </p:cBhvr>
                                      <p:to x="100000" y="100000"/>
                                    </p:animScale>
                                    <p:animScale>
                                      <p:cBhvr>
                                        <p:cTn id="17" dur="26">
                                          <p:stCondLst>
                                            <p:cond delay="1642"/>
                                          </p:stCondLst>
                                        </p:cTn>
                                        <p:tgtEl>
                                          <p:spTgt spid="42078"/>
                                        </p:tgtEl>
                                      </p:cBhvr>
                                      <p:to x="100000" y="90000"/>
                                    </p:animScale>
                                    <p:animScale>
                                      <p:cBhvr>
                                        <p:cTn id="18" dur="166" decel="50000">
                                          <p:stCondLst>
                                            <p:cond delay="1668"/>
                                          </p:stCondLst>
                                        </p:cTn>
                                        <p:tgtEl>
                                          <p:spTgt spid="42078"/>
                                        </p:tgtEl>
                                      </p:cBhvr>
                                      <p:to x="100000" y="100000"/>
                                    </p:animScale>
                                    <p:animScale>
                                      <p:cBhvr>
                                        <p:cTn id="19" dur="26">
                                          <p:stCondLst>
                                            <p:cond delay="1808"/>
                                          </p:stCondLst>
                                        </p:cTn>
                                        <p:tgtEl>
                                          <p:spTgt spid="42078"/>
                                        </p:tgtEl>
                                      </p:cBhvr>
                                      <p:to x="100000" y="95000"/>
                                    </p:animScale>
                                    <p:animScale>
                                      <p:cBhvr>
                                        <p:cTn id="20" dur="166" decel="50000">
                                          <p:stCondLst>
                                            <p:cond delay="1834"/>
                                          </p:stCondLst>
                                        </p:cTn>
                                        <p:tgtEl>
                                          <p:spTgt spid="4207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nodeType="clickEffect">
                                  <p:stCondLst>
                                    <p:cond delay="0"/>
                                  </p:stCondLst>
                                  <p:childTnLst>
                                    <p:set>
                                      <p:cBhvr>
                                        <p:cTn id="24" dur="1" fill="hold">
                                          <p:stCondLst>
                                            <p:cond delay="0"/>
                                          </p:stCondLst>
                                        </p:cTn>
                                        <p:tgtEl>
                                          <p:spTgt spid="42061"/>
                                        </p:tgtEl>
                                        <p:attrNameLst>
                                          <p:attrName>style.visibility</p:attrName>
                                        </p:attrNameLst>
                                      </p:cBhvr>
                                      <p:to>
                                        <p:strVal val="visible"/>
                                      </p:to>
                                    </p:set>
                                    <p:anim calcmode="lin" valueType="num">
                                      <p:cBhvr>
                                        <p:cTn id="25" dur="500" fill="hold"/>
                                        <p:tgtEl>
                                          <p:spTgt spid="42061"/>
                                        </p:tgtEl>
                                        <p:attrNameLst>
                                          <p:attrName>ppt_w</p:attrName>
                                        </p:attrNameLst>
                                      </p:cBhvr>
                                      <p:tavLst>
                                        <p:tav tm="0">
                                          <p:val>
                                            <p:fltVal val="0"/>
                                          </p:val>
                                        </p:tav>
                                        <p:tav tm="100000">
                                          <p:val>
                                            <p:strVal val="#ppt_w"/>
                                          </p:val>
                                        </p:tav>
                                      </p:tavLst>
                                    </p:anim>
                                    <p:anim calcmode="lin" valueType="num">
                                      <p:cBhvr>
                                        <p:cTn id="26" dur="500" fill="hold"/>
                                        <p:tgtEl>
                                          <p:spTgt spid="42061"/>
                                        </p:tgtEl>
                                        <p:attrNameLst>
                                          <p:attrName>ppt_h</p:attrName>
                                        </p:attrNameLst>
                                      </p:cBhvr>
                                      <p:tavLst>
                                        <p:tav tm="0">
                                          <p:val>
                                            <p:fltVal val="0"/>
                                          </p:val>
                                        </p:tav>
                                        <p:tav tm="100000">
                                          <p:val>
                                            <p:strVal val="#ppt_h"/>
                                          </p:val>
                                        </p:tav>
                                      </p:tavLst>
                                    </p:anim>
                                    <p:animEffect transition="in" filter="fade">
                                      <p:cBhvr>
                                        <p:cTn id="27" dur="500"/>
                                        <p:tgtEl>
                                          <p:spTgt spid="42061"/>
                                        </p:tgtEl>
                                      </p:cBhvr>
                                    </p:animEffect>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grpId="1" nodeType="clickEffect">
                                  <p:stCondLst>
                                    <p:cond delay="0"/>
                                  </p:stCondLst>
                                  <p:iterate type="lt">
                                    <p:tmPct val="10000"/>
                                  </p:iterate>
                                  <p:childTnLst>
                                    <p:set>
                                      <p:cBhvr>
                                        <p:cTn id="31" dur="1" fill="hold">
                                          <p:stCondLst>
                                            <p:cond delay="0"/>
                                          </p:stCondLst>
                                        </p:cTn>
                                        <p:tgtEl>
                                          <p:spTgt spid="42056"/>
                                        </p:tgtEl>
                                        <p:attrNameLst>
                                          <p:attrName>style.visibility</p:attrName>
                                        </p:attrNameLst>
                                      </p:cBhvr>
                                      <p:to>
                                        <p:strVal val="visible"/>
                                      </p:to>
                                    </p:set>
                                    <p:anim calcmode="lin" valueType="num">
                                      <p:cBhvr>
                                        <p:cTn id="32" dur="500" fill="hold"/>
                                        <p:tgtEl>
                                          <p:spTgt spid="42056"/>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42056"/>
                                        </p:tgtEl>
                                        <p:attrNameLst>
                                          <p:attrName>ppt_y</p:attrName>
                                        </p:attrNameLst>
                                      </p:cBhvr>
                                      <p:tavLst>
                                        <p:tav tm="0">
                                          <p:val>
                                            <p:strVal val="#ppt_y"/>
                                          </p:val>
                                        </p:tav>
                                        <p:tav tm="100000">
                                          <p:val>
                                            <p:strVal val="#ppt_y"/>
                                          </p:val>
                                        </p:tav>
                                      </p:tavLst>
                                    </p:anim>
                                    <p:anim calcmode="lin" valueType="num">
                                      <p:cBhvr>
                                        <p:cTn id="34" dur="500" fill="hold"/>
                                        <p:tgtEl>
                                          <p:spTgt spid="42056"/>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42056"/>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42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56"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49" name="Freeform 69"/>
          <p:cNvSpPr>
            <a:spLocks/>
          </p:cNvSpPr>
          <p:nvPr/>
        </p:nvSpPr>
        <p:spPr bwMode="auto">
          <a:xfrm>
            <a:off x="2773363" y="2413000"/>
            <a:ext cx="169862" cy="158750"/>
          </a:xfrm>
          <a:custGeom>
            <a:avLst/>
            <a:gdLst/>
            <a:ahLst/>
            <a:cxnLst>
              <a:cxn ang="0">
                <a:pos x="45" y="6"/>
              </a:cxn>
              <a:cxn ang="0">
                <a:pos x="34" y="13"/>
              </a:cxn>
              <a:cxn ang="0">
                <a:pos x="23" y="25"/>
              </a:cxn>
              <a:cxn ang="0">
                <a:pos x="17" y="38"/>
              </a:cxn>
              <a:cxn ang="0">
                <a:pos x="11" y="50"/>
              </a:cxn>
              <a:cxn ang="0">
                <a:pos x="6" y="69"/>
              </a:cxn>
              <a:cxn ang="0">
                <a:pos x="0" y="82"/>
              </a:cxn>
              <a:cxn ang="0">
                <a:pos x="0" y="94"/>
              </a:cxn>
              <a:cxn ang="0">
                <a:pos x="0" y="100"/>
              </a:cxn>
              <a:cxn ang="0">
                <a:pos x="6" y="100"/>
              </a:cxn>
              <a:cxn ang="0">
                <a:pos x="6" y="100"/>
              </a:cxn>
              <a:cxn ang="0">
                <a:pos x="17" y="100"/>
              </a:cxn>
              <a:cxn ang="0">
                <a:pos x="23" y="94"/>
              </a:cxn>
              <a:cxn ang="0">
                <a:pos x="34" y="88"/>
              </a:cxn>
              <a:cxn ang="0">
                <a:pos x="45" y="75"/>
              </a:cxn>
              <a:cxn ang="0">
                <a:pos x="51" y="69"/>
              </a:cxn>
              <a:cxn ang="0">
                <a:pos x="62" y="63"/>
              </a:cxn>
              <a:cxn ang="0">
                <a:pos x="73" y="57"/>
              </a:cxn>
              <a:cxn ang="0">
                <a:pos x="85" y="57"/>
              </a:cxn>
              <a:cxn ang="0">
                <a:pos x="90" y="50"/>
              </a:cxn>
              <a:cxn ang="0">
                <a:pos x="96" y="44"/>
              </a:cxn>
              <a:cxn ang="0">
                <a:pos x="102" y="38"/>
              </a:cxn>
              <a:cxn ang="0">
                <a:pos x="107" y="25"/>
              </a:cxn>
              <a:cxn ang="0">
                <a:pos x="107" y="25"/>
              </a:cxn>
              <a:cxn ang="0">
                <a:pos x="107" y="19"/>
              </a:cxn>
              <a:cxn ang="0">
                <a:pos x="102" y="13"/>
              </a:cxn>
              <a:cxn ang="0">
                <a:pos x="102" y="6"/>
              </a:cxn>
              <a:cxn ang="0">
                <a:pos x="90" y="6"/>
              </a:cxn>
              <a:cxn ang="0">
                <a:pos x="85" y="0"/>
              </a:cxn>
              <a:cxn ang="0">
                <a:pos x="73" y="0"/>
              </a:cxn>
              <a:cxn ang="0">
                <a:pos x="62" y="0"/>
              </a:cxn>
              <a:cxn ang="0">
                <a:pos x="57" y="6"/>
              </a:cxn>
              <a:cxn ang="0">
                <a:pos x="45" y="6"/>
              </a:cxn>
            </a:cxnLst>
            <a:rect l="0" t="0" r="r" b="b"/>
            <a:pathLst>
              <a:path w="107" h="100">
                <a:moveTo>
                  <a:pt x="45" y="6"/>
                </a:moveTo>
                <a:lnTo>
                  <a:pt x="34" y="13"/>
                </a:lnTo>
                <a:lnTo>
                  <a:pt x="23" y="25"/>
                </a:lnTo>
                <a:lnTo>
                  <a:pt x="17" y="38"/>
                </a:lnTo>
                <a:lnTo>
                  <a:pt x="11" y="50"/>
                </a:lnTo>
                <a:lnTo>
                  <a:pt x="6" y="69"/>
                </a:lnTo>
                <a:lnTo>
                  <a:pt x="0" y="82"/>
                </a:lnTo>
                <a:lnTo>
                  <a:pt x="0" y="94"/>
                </a:lnTo>
                <a:lnTo>
                  <a:pt x="0" y="100"/>
                </a:lnTo>
                <a:lnTo>
                  <a:pt x="6" y="100"/>
                </a:lnTo>
                <a:lnTo>
                  <a:pt x="6" y="100"/>
                </a:lnTo>
                <a:lnTo>
                  <a:pt x="17" y="100"/>
                </a:lnTo>
                <a:lnTo>
                  <a:pt x="23" y="94"/>
                </a:lnTo>
                <a:lnTo>
                  <a:pt x="34" y="88"/>
                </a:lnTo>
                <a:lnTo>
                  <a:pt x="45" y="75"/>
                </a:lnTo>
                <a:lnTo>
                  <a:pt x="51" y="69"/>
                </a:lnTo>
                <a:lnTo>
                  <a:pt x="62" y="63"/>
                </a:lnTo>
                <a:lnTo>
                  <a:pt x="73" y="57"/>
                </a:lnTo>
                <a:lnTo>
                  <a:pt x="85" y="57"/>
                </a:lnTo>
                <a:lnTo>
                  <a:pt x="90" y="50"/>
                </a:lnTo>
                <a:lnTo>
                  <a:pt x="96" y="44"/>
                </a:lnTo>
                <a:lnTo>
                  <a:pt x="102" y="38"/>
                </a:lnTo>
                <a:lnTo>
                  <a:pt x="107" y="25"/>
                </a:lnTo>
                <a:lnTo>
                  <a:pt x="107" y="25"/>
                </a:lnTo>
                <a:lnTo>
                  <a:pt x="107" y="19"/>
                </a:lnTo>
                <a:lnTo>
                  <a:pt x="102" y="13"/>
                </a:lnTo>
                <a:lnTo>
                  <a:pt x="102" y="6"/>
                </a:lnTo>
                <a:lnTo>
                  <a:pt x="90" y="6"/>
                </a:lnTo>
                <a:lnTo>
                  <a:pt x="85" y="0"/>
                </a:lnTo>
                <a:lnTo>
                  <a:pt x="73" y="0"/>
                </a:lnTo>
                <a:lnTo>
                  <a:pt x="62" y="0"/>
                </a:lnTo>
                <a:lnTo>
                  <a:pt x="57" y="6"/>
                </a:lnTo>
                <a:lnTo>
                  <a:pt x="45" y="6"/>
                </a:lnTo>
                <a:close/>
              </a:path>
            </a:pathLst>
          </a:custGeom>
          <a:solidFill>
            <a:srgbClr val="FFFFFF"/>
          </a:solidFill>
          <a:ln w="9525">
            <a:noFill/>
            <a:round/>
            <a:headEnd/>
            <a:tailEnd/>
          </a:ln>
        </p:spPr>
        <p:txBody>
          <a:bodyPr/>
          <a:lstStyle/>
          <a:p>
            <a:endParaRPr lang="ar-SA"/>
          </a:p>
        </p:txBody>
      </p:sp>
      <p:sp>
        <p:nvSpPr>
          <p:cNvPr id="46150" name="Freeform 70"/>
          <p:cNvSpPr>
            <a:spLocks/>
          </p:cNvSpPr>
          <p:nvPr/>
        </p:nvSpPr>
        <p:spPr bwMode="auto">
          <a:xfrm>
            <a:off x="6200775" y="2452688"/>
            <a:ext cx="169863" cy="169862"/>
          </a:xfrm>
          <a:custGeom>
            <a:avLst/>
            <a:gdLst/>
            <a:ahLst/>
            <a:cxnLst>
              <a:cxn ang="0">
                <a:pos x="62" y="7"/>
              </a:cxn>
              <a:cxn ang="0">
                <a:pos x="73" y="13"/>
              </a:cxn>
              <a:cxn ang="0">
                <a:pos x="84" y="25"/>
              </a:cxn>
              <a:cxn ang="0">
                <a:pos x="90" y="38"/>
              </a:cxn>
              <a:cxn ang="0">
                <a:pos x="96" y="50"/>
              </a:cxn>
              <a:cxn ang="0">
                <a:pos x="101" y="69"/>
              </a:cxn>
              <a:cxn ang="0">
                <a:pos x="107" y="82"/>
              </a:cxn>
              <a:cxn ang="0">
                <a:pos x="107" y="94"/>
              </a:cxn>
              <a:cxn ang="0">
                <a:pos x="107" y="101"/>
              </a:cxn>
              <a:cxn ang="0">
                <a:pos x="101" y="107"/>
              </a:cxn>
              <a:cxn ang="0">
                <a:pos x="101" y="101"/>
              </a:cxn>
              <a:cxn ang="0">
                <a:pos x="90" y="101"/>
              </a:cxn>
              <a:cxn ang="0">
                <a:pos x="84" y="94"/>
              </a:cxn>
              <a:cxn ang="0">
                <a:pos x="73" y="88"/>
              </a:cxn>
              <a:cxn ang="0">
                <a:pos x="62" y="82"/>
              </a:cxn>
              <a:cxn ang="0">
                <a:pos x="56" y="69"/>
              </a:cxn>
              <a:cxn ang="0">
                <a:pos x="45" y="63"/>
              </a:cxn>
              <a:cxn ang="0">
                <a:pos x="34" y="63"/>
              </a:cxn>
              <a:cxn ang="0">
                <a:pos x="22" y="57"/>
              </a:cxn>
              <a:cxn ang="0">
                <a:pos x="17" y="50"/>
              </a:cxn>
              <a:cxn ang="0">
                <a:pos x="11" y="44"/>
              </a:cxn>
              <a:cxn ang="0">
                <a:pos x="5" y="38"/>
              </a:cxn>
              <a:cxn ang="0">
                <a:pos x="0" y="32"/>
              </a:cxn>
              <a:cxn ang="0">
                <a:pos x="0" y="25"/>
              </a:cxn>
              <a:cxn ang="0">
                <a:pos x="0" y="19"/>
              </a:cxn>
              <a:cxn ang="0">
                <a:pos x="5" y="13"/>
              </a:cxn>
              <a:cxn ang="0">
                <a:pos x="5" y="7"/>
              </a:cxn>
              <a:cxn ang="0">
                <a:pos x="17" y="7"/>
              </a:cxn>
              <a:cxn ang="0">
                <a:pos x="22" y="0"/>
              </a:cxn>
              <a:cxn ang="0">
                <a:pos x="34" y="0"/>
              </a:cxn>
              <a:cxn ang="0">
                <a:pos x="45" y="0"/>
              </a:cxn>
              <a:cxn ang="0">
                <a:pos x="50" y="7"/>
              </a:cxn>
              <a:cxn ang="0">
                <a:pos x="62" y="7"/>
              </a:cxn>
            </a:cxnLst>
            <a:rect l="0" t="0" r="r" b="b"/>
            <a:pathLst>
              <a:path w="107" h="107">
                <a:moveTo>
                  <a:pt x="62" y="7"/>
                </a:moveTo>
                <a:lnTo>
                  <a:pt x="73" y="13"/>
                </a:lnTo>
                <a:lnTo>
                  <a:pt x="84" y="25"/>
                </a:lnTo>
                <a:lnTo>
                  <a:pt x="90" y="38"/>
                </a:lnTo>
                <a:lnTo>
                  <a:pt x="96" y="50"/>
                </a:lnTo>
                <a:lnTo>
                  <a:pt x="101" y="69"/>
                </a:lnTo>
                <a:lnTo>
                  <a:pt x="107" y="82"/>
                </a:lnTo>
                <a:lnTo>
                  <a:pt x="107" y="94"/>
                </a:lnTo>
                <a:lnTo>
                  <a:pt x="107" y="101"/>
                </a:lnTo>
                <a:lnTo>
                  <a:pt x="101" y="107"/>
                </a:lnTo>
                <a:lnTo>
                  <a:pt x="101" y="101"/>
                </a:lnTo>
                <a:lnTo>
                  <a:pt x="90" y="101"/>
                </a:lnTo>
                <a:lnTo>
                  <a:pt x="84" y="94"/>
                </a:lnTo>
                <a:lnTo>
                  <a:pt x="73" y="88"/>
                </a:lnTo>
                <a:lnTo>
                  <a:pt x="62" y="82"/>
                </a:lnTo>
                <a:lnTo>
                  <a:pt x="56" y="69"/>
                </a:lnTo>
                <a:lnTo>
                  <a:pt x="45" y="63"/>
                </a:lnTo>
                <a:lnTo>
                  <a:pt x="34" y="63"/>
                </a:lnTo>
                <a:lnTo>
                  <a:pt x="22" y="57"/>
                </a:lnTo>
                <a:lnTo>
                  <a:pt x="17" y="50"/>
                </a:lnTo>
                <a:lnTo>
                  <a:pt x="11" y="44"/>
                </a:lnTo>
                <a:lnTo>
                  <a:pt x="5" y="38"/>
                </a:lnTo>
                <a:lnTo>
                  <a:pt x="0" y="32"/>
                </a:lnTo>
                <a:lnTo>
                  <a:pt x="0" y="25"/>
                </a:lnTo>
                <a:lnTo>
                  <a:pt x="0" y="19"/>
                </a:lnTo>
                <a:lnTo>
                  <a:pt x="5" y="13"/>
                </a:lnTo>
                <a:lnTo>
                  <a:pt x="5" y="7"/>
                </a:lnTo>
                <a:lnTo>
                  <a:pt x="17" y="7"/>
                </a:lnTo>
                <a:lnTo>
                  <a:pt x="22" y="0"/>
                </a:lnTo>
                <a:lnTo>
                  <a:pt x="34" y="0"/>
                </a:lnTo>
                <a:lnTo>
                  <a:pt x="45" y="0"/>
                </a:lnTo>
                <a:lnTo>
                  <a:pt x="50" y="7"/>
                </a:lnTo>
                <a:lnTo>
                  <a:pt x="62" y="7"/>
                </a:lnTo>
                <a:close/>
              </a:path>
            </a:pathLst>
          </a:custGeom>
          <a:solidFill>
            <a:srgbClr val="FFFFFF"/>
          </a:solidFill>
          <a:ln w="9525">
            <a:noFill/>
            <a:round/>
            <a:headEnd/>
            <a:tailEnd/>
          </a:ln>
        </p:spPr>
        <p:txBody>
          <a:bodyPr/>
          <a:lstStyle/>
          <a:p>
            <a:endParaRPr lang="ar-SA"/>
          </a:p>
        </p:txBody>
      </p:sp>
      <p:sp>
        <p:nvSpPr>
          <p:cNvPr id="46153" name="Freeform 73"/>
          <p:cNvSpPr>
            <a:spLocks/>
          </p:cNvSpPr>
          <p:nvPr/>
        </p:nvSpPr>
        <p:spPr bwMode="auto">
          <a:xfrm>
            <a:off x="2093913" y="2921000"/>
            <a:ext cx="204787" cy="139700"/>
          </a:xfrm>
          <a:custGeom>
            <a:avLst/>
            <a:gdLst/>
            <a:ahLst/>
            <a:cxnLst>
              <a:cxn ang="0">
                <a:pos x="129" y="19"/>
              </a:cxn>
              <a:cxn ang="0">
                <a:pos x="129" y="13"/>
              </a:cxn>
              <a:cxn ang="0">
                <a:pos x="124" y="6"/>
              </a:cxn>
              <a:cxn ang="0">
                <a:pos x="118" y="6"/>
              </a:cxn>
              <a:cxn ang="0">
                <a:pos x="113" y="6"/>
              </a:cxn>
              <a:cxn ang="0">
                <a:pos x="101" y="6"/>
              </a:cxn>
              <a:cxn ang="0">
                <a:pos x="96" y="6"/>
              </a:cxn>
              <a:cxn ang="0">
                <a:pos x="90" y="6"/>
              </a:cxn>
              <a:cxn ang="0">
                <a:pos x="79" y="6"/>
              </a:cxn>
              <a:cxn ang="0">
                <a:pos x="73" y="6"/>
              </a:cxn>
              <a:cxn ang="0">
                <a:pos x="67" y="6"/>
              </a:cxn>
              <a:cxn ang="0">
                <a:pos x="62" y="0"/>
              </a:cxn>
              <a:cxn ang="0">
                <a:pos x="56" y="0"/>
              </a:cxn>
              <a:cxn ang="0">
                <a:pos x="51" y="0"/>
              </a:cxn>
              <a:cxn ang="0">
                <a:pos x="45" y="0"/>
              </a:cxn>
              <a:cxn ang="0">
                <a:pos x="39" y="6"/>
              </a:cxn>
              <a:cxn ang="0">
                <a:pos x="34" y="6"/>
              </a:cxn>
              <a:cxn ang="0">
                <a:pos x="28" y="13"/>
              </a:cxn>
              <a:cxn ang="0">
                <a:pos x="22" y="13"/>
              </a:cxn>
              <a:cxn ang="0">
                <a:pos x="22" y="19"/>
              </a:cxn>
              <a:cxn ang="0">
                <a:pos x="17" y="25"/>
              </a:cxn>
              <a:cxn ang="0">
                <a:pos x="11" y="25"/>
              </a:cxn>
              <a:cxn ang="0">
                <a:pos x="11" y="31"/>
              </a:cxn>
              <a:cxn ang="0">
                <a:pos x="11" y="38"/>
              </a:cxn>
              <a:cxn ang="0">
                <a:pos x="5" y="44"/>
              </a:cxn>
              <a:cxn ang="0">
                <a:pos x="5" y="56"/>
              </a:cxn>
              <a:cxn ang="0">
                <a:pos x="0" y="69"/>
              </a:cxn>
              <a:cxn ang="0">
                <a:pos x="5" y="75"/>
              </a:cxn>
              <a:cxn ang="0">
                <a:pos x="11" y="81"/>
              </a:cxn>
              <a:cxn ang="0">
                <a:pos x="17" y="88"/>
              </a:cxn>
              <a:cxn ang="0">
                <a:pos x="22" y="88"/>
              </a:cxn>
              <a:cxn ang="0">
                <a:pos x="28" y="88"/>
              </a:cxn>
              <a:cxn ang="0">
                <a:pos x="34" y="88"/>
              </a:cxn>
              <a:cxn ang="0">
                <a:pos x="39" y="88"/>
              </a:cxn>
              <a:cxn ang="0">
                <a:pos x="51" y="88"/>
              </a:cxn>
              <a:cxn ang="0">
                <a:pos x="56" y="81"/>
              </a:cxn>
              <a:cxn ang="0">
                <a:pos x="62" y="81"/>
              </a:cxn>
              <a:cxn ang="0">
                <a:pos x="73" y="75"/>
              </a:cxn>
              <a:cxn ang="0">
                <a:pos x="79" y="69"/>
              </a:cxn>
              <a:cxn ang="0">
                <a:pos x="90" y="63"/>
              </a:cxn>
              <a:cxn ang="0">
                <a:pos x="101" y="56"/>
              </a:cxn>
              <a:cxn ang="0">
                <a:pos x="113" y="44"/>
              </a:cxn>
              <a:cxn ang="0">
                <a:pos x="118" y="38"/>
              </a:cxn>
              <a:cxn ang="0">
                <a:pos x="124" y="31"/>
              </a:cxn>
              <a:cxn ang="0">
                <a:pos x="129" y="19"/>
              </a:cxn>
            </a:cxnLst>
            <a:rect l="0" t="0" r="r" b="b"/>
            <a:pathLst>
              <a:path w="129" h="88">
                <a:moveTo>
                  <a:pt x="129" y="19"/>
                </a:moveTo>
                <a:lnTo>
                  <a:pt x="129" y="13"/>
                </a:lnTo>
                <a:lnTo>
                  <a:pt x="124" y="6"/>
                </a:lnTo>
                <a:lnTo>
                  <a:pt x="118" y="6"/>
                </a:lnTo>
                <a:lnTo>
                  <a:pt x="113" y="6"/>
                </a:lnTo>
                <a:lnTo>
                  <a:pt x="101" y="6"/>
                </a:lnTo>
                <a:lnTo>
                  <a:pt x="96" y="6"/>
                </a:lnTo>
                <a:lnTo>
                  <a:pt x="90" y="6"/>
                </a:lnTo>
                <a:lnTo>
                  <a:pt x="79" y="6"/>
                </a:lnTo>
                <a:lnTo>
                  <a:pt x="73" y="6"/>
                </a:lnTo>
                <a:lnTo>
                  <a:pt x="67" y="6"/>
                </a:lnTo>
                <a:lnTo>
                  <a:pt x="62" y="0"/>
                </a:lnTo>
                <a:lnTo>
                  <a:pt x="56" y="0"/>
                </a:lnTo>
                <a:lnTo>
                  <a:pt x="51" y="0"/>
                </a:lnTo>
                <a:lnTo>
                  <a:pt x="45" y="0"/>
                </a:lnTo>
                <a:lnTo>
                  <a:pt x="39" y="6"/>
                </a:lnTo>
                <a:lnTo>
                  <a:pt x="34" y="6"/>
                </a:lnTo>
                <a:lnTo>
                  <a:pt x="28" y="13"/>
                </a:lnTo>
                <a:lnTo>
                  <a:pt x="22" y="13"/>
                </a:lnTo>
                <a:lnTo>
                  <a:pt x="22" y="19"/>
                </a:lnTo>
                <a:lnTo>
                  <a:pt x="17" y="25"/>
                </a:lnTo>
                <a:lnTo>
                  <a:pt x="11" y="25"/>
                </a:lnTo>
                <a:lnTo>
                  <a:pt x="11" y="31"/>
                </a:lnTo>
                <a:lnTo>
                  <a:pt x="11" y="38"/>
                </a:lnTo>
                <a:lnTo>
                  <a:pt x="5" y="44"/>
                </a:lnTo>
                <a:lnTo>
                  <a:pt x="5" y="56"/>
                </a:lnTo>
                <a:lnTo>
                  <a:pt x="0" y="69"/>
                </a:lnTo>
                <a:lnTo>
                  <a:pt x="5" y="75"/>
                </a:lnTo>
                <a:lnTo>
                  <a:pt x="11" y="81"/>
                </a:lnTo>
                <a:lnTo>
                  <a:pt x="17" y="88"/>
                </a:lnTo>
                <a:lnTo>
                  <a:pt x="22" y="88"/>
                </a:lnTo>
                <a:lnTo>
                  <a:pt x="28" y="88"/>
                </a:lnTo>
                <a:lnTo>
                  <a:pt x="34" y="88"/>
                </a:lnTo>
                <a:lnTo>
                  <a:pt x="39" y="88"/>
                </a:lnTo>
                <a:lnTo>
                  <a:pt x="51" y="88"/>
                </a:lnTo>
                <a:lnTo>
                  <a:pt x="56" y="81"/>
                </a:lnTo>
                <a:lnTo>
                  <a:pt x="62" y="81"/>
                </a:lnTo>
                <a:lnTo>
                  <a:pt x="73" y="75"/>
                </a:lnTo>
                <a:lnTo>
                  <a:pt x="79" y="69"/>
                </a:lnTo>
                <a:lnTo>
                  <a:pt x="90" y="63"/>
                </a:lnTo>
                <a:lnTo>
                  <a:pt x="101" y="56"/>
                </a:lnTo>
                <a:lnTo>
                  <a:pt x="113" y="44"/>
                </a:lnTo>
                <a:lnTo>
                  <a:pt x="118" y="38"/>
                </a:lnTo>
                <a:lnTo>
                  <a:pt x="124" y="31"/>
                </a:lnTo>
                <a:lnTo>
                  <a:pt x="129" y="19"/>
                </a:lnTo>
                <a:close/>
              </a:path>
            </a:pathLst>
          </a:custGeom>
          <a:solidFill>
            <a:srgbClr val="FFFFFF"/>
          </a:solidFill>
          <a:ln w="9525">
            <a:noFill/>
            <a:round/>
            <a:headEnd/>
            <a:tailEnd/>
          </a:ln>
        </p:spPr>
        <p:txBody>
          <a:bodyPr/>
          <a:lstStyle/>
          <a:p>
            <a:endParaRPr lang="ar-SA"/>
          </a:p>
        </p:txBody>
      </p:sp>
      <p:grpSp>
        <p:nvGrpSpPr>
          <p:cNvPr id="46168" name="Group 88"/>
          <p:cNvGrpSpPr>
            <a:grpSpLocks/>
          </p:cNvGrpSpPr>
          <p:nvPr/>
        </p:nvGrpSpPr>
        <p:grpSpPr bwMode="auto">
          <a:xfrm>
            <a:off x="1258888" y="909638"/>
            <a:ext cx="6553200" cy="1079500"/>
            <a:chOff x="839" y="573"/>
            <a:chExt cx="4128" cy="680"/>
          </a:xfrm>
        </p:grpSpPr>
        <p:pic>
          <p:nvPicPr>
            <p:cNvPr id="46164" name="Picture 84"/>
            <p:cNvPicPr>
              <a:picLocks noChangeAspect="1" noChangeArrowheads="1"/>
            </p:cNvPicPr>
            <p:nvPr/>
          </p:nvPicPr>
          <p:blipFill>
            <a:blip r:embed="rId2" cstate="print"/>
            <a:srcRect/>
            <a:stretch>
              <a:fillRect/>
            </a:stretch>
          </p:blipFill>
          <p:spPr bwMode="auto">
            <a:xfrm>
              <a:off x="839" y="573"/>
              <a:ext cx="4128" cy="680"/>
            </a:xfrm>
            <a:prstGeom prst="rect">
              <a:avLst/>
            </a:prstGeom>
            <a:noFill/>
            <a:ln w="9525" algn="ctr">
              <a:noFill/>
              <a:miter lim="800000"/>
              <a:headEnd/>
              <a:tailEnd/>
            </a:ln>
            <a:effectLst/>
          </p:spPr>
        </p:pic>
        <p:sp>
          <p:nvSpPr>
            <p:cNvPr id="46165" name="Text Box 85"/>
            <p:cNvSpPr txBox="1">
              <a:spLocks noChangeArrowheads="1"/>
            </p:cNvSpPr>
            <p:nvPr/>
          </p:nvSpPr>
          <p:spPr bwMode="auto">
            <a:xfrm>
              <a:off x="1383" y="663"/>
              <a:ext cx="3130" cy="442"/>
            </a:xfrm>
            <a:prstGeom prst="rect">
              <a:avLst/>
            </a:prstGeom>
            <a:noFill/>
            <a:ln w="9525" algn="ctr">
              <a:noFill/>
              <a:miter lim="800000"/>
              <a:headEnd/>
              <a:tailEnd/>
            </a:ln>
            <a:effectLst/>
          </p:spPr>
          <p:txBody>
            <a:bodyPr>
              <a:spAutoFit/>
            </a:bodyPr>
            <a:lstStyle/>
            <a:p>
              <a:pPr>
                <a:spcBef>
                  <a:spcPct val="50000"/>
                </a:spcBef>
              </a:pPr>
              <a:r>
                <a:rPr lang="ar-SA" sz="4000">
                  <a:cs typeface="Kufi20 Normal" pitchFamily="2" charset="-78"/>
                </a:rPr>
                <a:t>6-التسليم الأعمى للافتراضات </a:t>
              </a:r>
              <a:endParaRPr lang="en-US" sz="4000">
                <a:cs typeface="Kufi20 Normal" pitchFamily="2" charset="-78"/>
              </a:endParaRPr>
            </a:p>
          </p:txBody>
        </p:sp>
      </p:grpSp>
      <p:grpSp>
        <p:nvGrpSpPr>
          <p:cNvPr id="46170" name="Group 90"/>
          <p:cNvGrpSpPr>
            <a:grpSpLocks/>
          </p:cNvGrpSpPr>
          <p:nvPr/>
        </p:nvGrpSpPr>
        <p:grpSpPr bwMode="auto">
          <a:xfrm>
            <a:off x="0" y="1341438"/>
            <a:ext cx="9144000" cy="5518150"/>
            <a:chOff x="0" y="844"/>
            <a:chExt cx="5760" cy="3476"/>
          </a:xfrm>
        </p:grpSpPr>
        <p:grpSp>
          <p:nvGrpSpPr>
            <p:cNvPr id="46169" name="Group 89"/>
            <p:cNvGrpSpPr>
              <a:grpSpLocks/>
            </p:cNvGrpSpPr>
            <p:nvPr/>
          </p:nvGrpSpPr>
          <p:grpSpPr bwMode="auto">
            <a:xfrm>
              <a:off x="0" y="844"/>
              <a:ext cx="5760" cy="3476"/>
              <a:chOff x="22" y="834"/>
              <a:chExt cx="5760" cy="3476"/>
            </a:xfrm>
          </p:grpSpPr>
          <p:sp>
            <p:nvSpPr>
              <p:cNvPr id="46137" name="Rectangle 57"/>
              <p:cNvSpPr>
                <a:spLocks noChangeArrowheads="1"/>
              </p:cNvSpPr>
              <p:nvPr/>
            </p:nvSpPr>
            <p:spPr bwMode="auto">
              <a:xfrm>
                <a:off x="1558" y="1315"/>
                <a:ext cx="2732" cy="2995"/>
              </a:xfrm>
              <a:prstGeom prst="rect">
                <a:avLst/>
              </a:prstGeom>
              <a:solidFill>
                <a:srgbClr val="FFCC00">
                  <a:alpha val="67999"/>
                </a:srgbClr>
              </a:solidFill>
              <a:ln w="9525">
                <a:noFill/>
                <a:miter lim="800000"/>
                <a:headEnd/>
                <a:tailEnd/>
              </a:ln>
            </p:spPr>
            <p:txBody>
              <a:bodyPr/>
              <a:lstStyle/>
              <a:p>
                <a:endParaRPr lang="ar-SA"/>
              </a:p>
            </p:txBody>
          </p:sp>
          <p:grpSp>
            <p:nvGrpSpPr>
              <p:cNvPr id="46167" name="Group 87"/>
              <p:cNvGrpSpPr>
                <a:grpSpLocks/>
              </p:cNvGrpSpPr>
              <p:nvPr/>
            </p:nvGrpSpPr>
            <p:grpSpPr bwMode="auto">
              <a:xfrm>
                <a:off x="22" y="879"/>
                <a:ext cx="1762" cy="981"/>
                <a:chOff x="22" y="879"/>
                <a:chExt cx="1762" cy="981"/>
              </a:xfrm>
            </p:grpSpPr>
            <p:sp>
              <p:nvSpPr>
                <p:cNvPr id="46139" name="Freeform 59"/>
                <p:cNvSpPr>
                  <a:spLocks/>
                </p:cNvSpPr>
                <p:nvPr/>
              </p:nvSpPr>
              <p:spPr bwMode="auto">
                <a:xfrm rot="1341311">
                  <a:off x="22" y="879"/>
                  <a:ext cx="1762" cy="981"/>
                </a:xfrm>
                <a:custGeom>
                  <a:avLst/>
                  <a:gdLst/>
                  <a:ahLst/>
                  <a:cxnLst>
                    <a:cxn ang="0">
                      <a:pos x="1916" y="163"/>
                    </a:cxn>
                    <a:cxn ang="0">
                      <a:pos x="1877" y="94"/>
                    </a:cxn>
                    <a:cxn ang="0">
                      <a:pos x="1798" y="69"/>
                    </a:cxn>
                    <a:cxn ang="0">
                      <a:pos x="1719" y="63"/>
                    </a:cxn>
                    <a:cxn ang="0">
                      <a:pos x="1651" y="31"/>
                    </a:cxn>
                    <a:cxn ang="0">
                      <a:pos x="1589" y="6"/>
                    </a:cxn>
                    <a:cxn ang="0">
                      <a:pos x="1516" y="6"/>
                    </a:cxn>
                    <a:cxn ang="0">
                      <a:pos x="1443" y="19"/>
                    </a:cxn>
                    <a:cxn ang="0">
                      <a:pos x="1386" y="19"/>
                    </a:cxn>
                    <a:cxn ang="0">
                      <a:pos x="1330" y="13"/>
                    </a:cxn>
                    <a:cxn ang="0">
                      <a:pos x="1279" y="6"/>
                    </a:cxn>
                    <a:cxn ang="0">
                      <a:pos x="1223" y="0"/>
                    </a:cxn>
                    <a:cxn ang="0">
                      <a:pos x="1150" y="25"/>
                    </a:cxn>
                    <a:cxn ang="0">
                      <a:pos x="1031" y="82"/>
                    </a:cxn>
                    <a:cxn ang="0">
                      <a:pos x="913" y="151"/>
                    </a:cxn>
                    <a:cxn ang="0">
                      <a:pos x="789" y="213"/>
                    </a:cxn>
                    <a:cxn ang="0">
                      <a:pos x="671" y="282"/>
                    </a:cxn>
                    <a:cxn ang="0">
                      <a:pos x="569" y="332"/>
                    </a:cxn>
                    <a:cxn ang="0">
                      <a:pos x="468" y="376"/>
                    </a:cxn>
                    <a:cxn ang="0">
                      <a:pos x="406" y="389"/>
                    </a:cxn>
                    <a:cxn ang="0">
                      <a:pos x="310" y="433"/>
                    </a:cxn>
                    <a:cxn ang="0">
                      <a:pos x="214" y="477"/>
                    </a:cxn>
                    <a:cxn ang="0">
                      <a:pos x="113" y="527"/>
                    </a:cxn>
                    <a:cxn ang="0">
                      <a:pos x="11" y="577"/>
                    </a:cxn>
                    <a:cxn ang="0">
                      <a:pos x="135" y="966"/>
                    </a:cxn>
                    <a:cxn ang="0">
                      <a:pos x="293" y="1411"/>
                    </a:cxn>
                    <a:cxn ang="0">
                      <a:pos x="361" y="1380"/>
                    </a:cxn>
                    <a:cxn ang="0">
                      <a:pos x="428" y="1367"/>
                    </a:cxn>
                    <a:cxn ang="0">
                      <a:pos x="496" y="1367"/>
                    </a:cxn>
                    <a:cxn ang="0">
                      <a:pos x="597" y="1355"/>
                    </a:cxn>
                    <a:cxn ang="0">
                      <a:pos x="705" y="1329"/>
                    </a:cxn>
                    <a:cxn ang="0">
                      <a:pos x="806" y="1292"/>
                    </a:cxn>
                    <a:cxn ang="0">
                      <a:pos x="902" y="1242"/>
                    </a:cxn>
                    <a:cxn ang="0">
                      <a:pos x="964" y="1185"/>
                    </a:cxn>
                    <a:cxn ang="0">
                      <a:pos x="1071" y="1154"/>
                    </a:cxn>
                    <a:cxn ang="0">
                      <a:pos x="1178" y="1129"/>
                    </a:cxn>
                    <a:cxn ang="0">
                      <a:pos x="1262" y="1173"/>
                    </a:cxn>
                    <a:cxn ang="0">
                      <a:pos x="1330" y="1191"/>
                    </a:cxn>
                    <a:cxn ang="0">
                      <a:pos x="1398" y="1198"/>
                    </a:cxn>
                    <a:cxn ang="0">
                      <a:pos x="1477" y="1166"/>
                    </a:cxn>
                    <a:cxn ang="0">
                      <a:pos x="1533" y="1104"/>
                    </a:cxn>
                    <a:cxn ang="0">
                      <a:pos x="1556" y="1016"/>
                    </a:cxn>
                    <a:cxn ang="0">
                      <a:pos x="1601" y="985"/>
                    </a:cxn>
                    <a:cxn ang="0">
                      <a:pos x="1646" y="947"/>
                    </a:cxn>
                    <a:cxn ang="0">
                      <a:pos x="1674" y="922"/>
                    </a:cxn>
                    <a:cxn ang="0">
                      <a:pos x="1725" y="934"/>
                    </a:cxn>
                    <a:cxn ang="0">
                      <a:pos x="1787" y="928"/>
                    </a:cxn>
                    <a:cxn ang="0">
                      <a:pos x="1849" y="847"/>
                    </a:cxn>
                    <a:cxn ang="0">
                      <a:pos x="1860" y="690"/>
                    </a:cxn>
                    <a:cxn ang="0">
                      <a:pos x="1843" y="627"/>
                    </a:cxn>
                    <a:cxn ang="0">
                      <a:pos x="1781" y="646"/>
                    </a:cxn>
                    <a:cxn ang="0">
                      <a:pos x="1826" y="627"/>
                    </a:cxn>
                    <a:cxn ang="0">
                      <a:pos x="1888" y="589"/>
                    </a:cxn>
                    <a:cxn ang="0">
                      <a:pos x="1939" y="539"/>
                    </a:cxn>
                    <a:cxn ang="0">
                      <a:pos x="1984" y="470"/>
                    </a:cxn>
                    <a:cxn ang="0">
                      <a:pos x="2023" y="351"/>
                    </a:cxn>
                    <a:cxn ang="0">
                      <a:pos x="1967" y="263"/>
                    </a:cxn>
                    <a:cxn ang="0">
                      <a:pos x="1916" y="232"/>
                    </a:cxn>
                  </a:cxnLst>
                  <a:rect l="0" t="0" r="r" b="b"/>
                  <a:pathLst>
                    <a:path w="2023" h="1467">
                      <a:moveTo>
                        <a:pt x="1911" y="226"/>
                      </a:moveTo>
                      <a:lnTo>
                        <a:pt x="1911" y="219"/>
                      </a:lnTo>
                      <a:lnTo>
                        <a:pt x="1916" y="213"/>
                      </a:lnTo>
                      <a:lnTo>
                        <a:pt x="1916" y="207"/>
                      </a:lnTo>
                      <a:lnTo>
                        <a:pt x="1916" y="194"/>
                      </a:lnTo>
                      <a:lnTo>
                        <a:pt x="1911" y="182"/>
                      </a:lnTo>
                      <a:lnTo>
                        <a:pt x="1916" y="176"/>
                      </a:lnTo>
                      <a:lnTo>
                        <a:pt x="1916" y="163"/>
                      </a:lnTo>
                      <a:lnTo>
                        <a:pt x="1922" y="163"/>
                      </a:lnTo>
                      <a:lnTo>
                        <a:pt x="1911" y="151"/>
                      </a:lnTo>
                      <a:lnTo>
                        <a:pt x="1905" y="138"/>
                      </a:lnTo>
                      <a:lnTo>
                        <a:pt x="1899" y="125"/>
                      </a:lnTo>
                      <a:lnTo>
                        <a:pt x="1894" y="119"/>
                      </a:lnTo>
                      <a:lnTo>
                        <a:pt x="1894" y="113"/>
                      </a:lnTo>
                      <a:lnTo>
                        <a:pt x="1888" y="100"/>
                      </a:lnTo>
                      <a:lnTo>
                        <a:pt x="1877" y="94"/>
                      </a:lnTo>
                      <a:lnTo>
                        <a:pt x="1866" y="88"/>
                      </a:lnTo>
                      <a:lnTo>
                        <a:pt x="1854" y="82"/>
                      </a:lnTo>
                      <a:lnTo>
                        <a:pt x="1849" y="75"/>
                      </a:lnTo>
                      <a:lnTo>
                        <a:pt x="1837" y="75"/>
                      </a:lnTo>
                      <a:lnTo>
                        <a:pt x="1826" y="69"/>
                      </a:lnTo>
                      <a:lnTo>
                        <a:pt x="1820" y="69"/>
                      </a:lnTo>
                      <a:lnTo>
                        <a:pt x="1809" y="69"/>
                      </a:lnTo>
                      <a:lnTo>
                        <a:pt x="1798" y="69"/>
                      </a:lnTo>
                      <a:lnTo>
                        <a:pt x="1787" y="69"/>
                      </a:lnTo>
                      <a:lnTo>
                        <a:pt x="1775" y="69"/>
                      </a:lnTo>
                      <a:lnTo>
                        <a:pt x="1770" y="63"/>
                      </a:lnTo>
                      <a:lnTo>
                        <a:pt x="1758" y="63"/>
                      </a:lnTo>
                      <a:lnTo>
                        <a:pt x="1747" y="63"/>
                      </a:lnTo>
                      <a:lnTo>
                        <a:pt x="1736" y="63"/>
                      </a:lnTo>
                      <a:lnTo>
                        <a:pt x="1725" y="63"/>
                      </a:lnTo>
                      <a:lnTo>
                        <a:pt x="1719" y="63"/>
                      </a:lnTo>
                      <a:lnTo>
                        <a:pt x="1708" y="56"/>
                      </a:lnTo>
                      <a:lnTo>
                        <a:pt x="1696" y="56"/>
                      </a:lnTo>
                      <a:lnTo>
                        <a:pt x="1691" y="50"/>
                      </a:lnTo>
                      <a:lnTo>
                        <a:pt x="1685" y="50"/>
                      </a:lnTo>
                      <a:lnTo>
                        <a:pt x="1674" y="44"/>
                      </a:lnTo>
                      <a:lnTo>
                        <a:pt x="1668" y="44"/>
                      </a:lnTo>
                      <a:lnTo>
                        <a:pt x="1657" y="38"/>
                      </a:lnTo>
                      <a:lnTo>
                        <a:pt x="1651" y="31"/>
                      </a:lnTo>
                      <a:lnTo>
                        <a:pt x="1646" y="31"/>
                      </a:lnTo>
                      <a:lnTo>
                        <a:pt x="1634" y="25"/>
                      </a:lnTo>
                      <a:lnTo>
                        <a:pt x="1629" y="19"/>
                      </a:lnTo>
                      <a:lnTo>
                        <a:pt x="1623" y="19"/>
                      </a:lnTo>
                      <a:lnTo>
                        <a:pt x="1612" y="13"/>
                      </a:lnTo>
                      <a:lnTo>
                        <a:pt x="1606" y="13"/>
                      </a:lnTo>
                      <a:lnTo>
                        <a:pt x="1595" y="13"/>
                      </a:lnTo>
                      <a:lnTo>
                        <a:pt x="1589" y="6"/>
                      </a:lnTo>
                      <a:lnTo>
                        <a:pt x="1584" y="6"/>
                      </a:lnTo>
                      <a:lnTo>
                        <a:pt x="1572" y="6"/>
                      </a:lnTo>
                      <a:lnTo>
                        <a:pt x="1561" y="6"/>
                      </a:lnTo>
                      <a:lnTo>
                        <a:pt x="1556" y="6"/>
                      </a:lnTo>
                      <a:lnTo>
                        <a:pt x="1544" y="6"/>
                      </a:lnTo>
                      <a:lnTo>
                        <a:pt x="1533" y="6"/>
                      </a:lnTo>
                      <a:lnTo>
                        <a:pt x="1527" y="6"/>
                      </a:lnTo>
                      <a:lnTo>
                        <a:pt x="1516" y="6"/>
                      </a:lnTo>
                      <a:lnTo>
                        <a:pt x="1505" y="6"/>
                      </a:lnTo>
                      <a:lnTo>
                        <a:pt x="1499" y="13"/>
                      </a:lnTo>
                      <a:lnTo>
                        <a:pt x="1488" y="13"/>
                      </a:lnTo>
                      <a:lnTo>
                        <a:pt x="1477" y="13"/>
                      </a:lnTo>
                      <a:lnTo>
                        <a:pt x="1471" y="13"/>
                      </a:lnTo>
                      <a:lnTo>
                        <a:pt x="1460" y="19"/>
                      </a:lnTo>
                      <a:lnTo>
                        <a:pt x="1448" y="19"/>
                      </a:lnTo>
                      <a:lnTo>
                        <a:pt x="1443" y="19"/>
                      </a:lnTo>
                      <a:lnTo>
                        <a:pt x="1432" y="19"/>
                      </a:lnTo>
                      <a:lnTo>
                        <a:pt x="1426" y="19"/>
                      </a:lnTo>
                      <a:lnTo>
                        <a:pt x="1420" y="19"/>
                      </a:lnTo>
                      <a:lnTo>
                        <a:pt x="1409" y="19"/>
                      </a:lnTo>
                      <a:lnTo>
                        <a:pt x="1403" y="19"/>
                      </a:lnTo>
                      <a:lnTo>
                        <a:pt x="1398" y="19"/>
                      </a:lnTo>
                      <a:lnTo>
                        <a:pt x="1392" y="19"/>
                      </a:lnTo>
                      <a:lnTo>
                        <a:pt x="1386" y="19"/>
                      </a:lnTo>
                      <a:lnTo>
                        <a:pt x="1375" y="19"/>
                      </a:lnTo>
                      <a:lnTo>
                        <a:pt x="1370" y="19"/>
                      </a:lnTo>
                      <a:lnTo>
                        <a:pt x="1364" y="19"/>
                      </a:lnTo>
                      <a:lnTo>
                        <a:pt x="1358" y="19"/>
                      </a:lnTo>
                      <a:lnTo>
                        <a:pt x="1353" y="19"/>
                      </a:lnTo>
                      <a:lnTo>
                        <a:pt x="1341" y="13"/>
                      </a:lnTo>
                      <a:lnTo>
                        <a:pt x="1336" y="13"/>
                      </a:lnTo>
                      <a:lnTo>
                        <a:pt x="1330" y="13"/>
                      </a:lnTo>
                      <a:lnTo>
                        <a:pt x="1324" y="13"/>
                      </a:lnTo>
                      <a:lnTo>
                        <a:pt x="1319" y="13"/>
                      </a:lnTo>
                      <a:lnTo>
                        <a:pt x="1308" y="13"/>
                      </a:lnTo>
                      <a:lnTo>
                        <a:pt x="1302" y="13"/>
                      </a:lnTo>
                      <a:lnTo>
                        <a:pt x="1296" y="13"/>
                      </a:lnTo>
                      <a:lnTo>
                        <a:pt x="1291" y="6"/>
                      </a:lnTo>
                      <a:lnTo>
                        <a:pt x="1285" y="6"/>
                      </a:lnTo>
                      <a:lnTo>
                        <a:pt x="1279" y="6"/>
                      </a:lnTo>
                      <a:lnTo>
                        <a:pt x="1268" y="6"/>
                      </a:lnTo>
                      <a:lnTo>
                        <a:pt x="1262" y="6"/>
                      </a:lnTo>
                      <a:lnTo>
                        <a:pt x="1257" y="0"/>
                      </a:lnTo>
                      <a:lnTo>
                        <a:pt x="1251" y="0"/>
                      </a:lnTo>
                      <a:lnTo>
                        <a:pt x="1246" y="0"/>
                      </a:lnTo>
                      <a:lnTo>
                        <a:pt x="1240" y="0"/>
                      </a:lnTo>
                      <a:lnTo>
                        <a:pt x="1229" y="0"/>
                      </a:lnTo>
                      <a:lnTo>
                        <a:pt x="1223" y="0"/>
                      </a:lnTo>
                      <a:lnTo>
                        <a:pt x="1217" y="0"/>
                      </a:lnTo>
                      <a:lnTo>
                        <a:pt x="1206" y="0"/>
                      </a:lnTo>
                      <a:lnTo>
                        <a:pt x="1195" y="6"/>
                      </a:lnTo>
                      <a:lnTo>
                        <a:pt x="1189" y="6"/>
                      </a:lnTo>
                      <a:lnTo>
                        <a:pt x="1178" y="13"/>
                      </a:lnTo>
                      <a:lnTo>
                        <a:pt x="1167" y="13"/>
                      </a:lnTo>
                      <a:lnTo>
                        <a:pt x="1155" y="19"/>
                      </a:lnTo>
                      <a:lnTo>
                        <a:pt x="1150" y="25"/>
                      </a:lnTo>
                      <a:lnTo>
                        <a:pt x="1138" y="31"/>
                      </a:lnTo>
                      <a:lnTo>
                        <a:pt x="1122" y="38"/>
                      </a:lnTo>
                      <a:lnTo>
                        <a:pt x="1110" y="44"/>
                      </a:lnTo>
                      <a:lnTo>
                        <a:pt x="1093" y="50"/>
                      </a:lnTo>
                      <a:lnTo>
                        <a:pt x="1076" y="63"/>
                      </a:lnTo>
                      <a:lnTo>
                        <a:pt x="1060" y="69"/>
                      </a:lnTo>
                      <a:lnTo>
                        <a:pt x="1048" y="75"/>
                      </a:lnTo>
                      <a:lnTo>
                        <a:pt x="1031" y="82"/>
                      </a:lnTo>
                      <a:lnTo>
                        <a:pt x="1014" y="94"/>
                      </a:lnTo>
                      <a:lnTo>
                        <a:pt x="1003" y="100"/>
                      </a:lnTo>
                      <a:lnTo>
                        <a:pt x="986" y="107"/>
                      </a:lnTo>
                      <a:lnTo>
                        <a:pt x="969" y="119"/>
                      </a:lnTo>
                      <a:lnTo>
                        <a:pt x="958" y="125"/>
                      </a:lnTo>
                      <a:lnTo>
                        <a:pt x="941" y="132"/>
                      </a:lnTo>
                      <a:lnTo>
                        <a:pt x="924" y="144"/>
                      </a:lnTo>
                      <a:lnTo>
                        <a:pt x="913" y="151"/>
                      </a:lnTo>
                      <a:lnTo>
                        <a:pt x="896" y="157"/>
                      </a:lnTo>
                      <a:lnTo>
                        <a:pt x="879" y="169"/>
                      </a:lnTo>
                      <a:lnTo>
                        <a:pt x="868" y="176"/>
                      </a:lnTo>
                      <a:lnTo>
                        <a:pt x="851" y="182"/>
                      </a:lnTo>
                      <a:lnTo>
                        <a:pt x="834" y="188"/>
                      </a:lnTo>
                      <a:lnTo>
                        <a:pt x="823" y="201"/>
                      </a:lnTo>
                      <a:lnTo>
                        <a:pt x="806" y="207"/>
                      </a:lnTo>
                      <a:lnTo>
                        <a:pt x="789" y="213"/>
                      </a:lnTo>
                      <a:lnTo>
                        <a:pt x="778" y="226"/>
                      </a:lnTo>
                      <a:lnTo>
                        <a:pt x="761" y="232"/>
                      </a:lnTo>
                      <a:lnTo>
                        <a:pt x="744" y="238"/>
                      </a:lnTo>
                      <a:lnTo>
                        <a:pt x="733" y="251"/>
                      </a:lnTo>
                      <a:lnTo>
                        <a:pt x="716" y="257"/>
                      </a:lnTo>
                      <a:lnTo>
                        <a:pt x="699" y="263"/>
                      </a:lnTo>
                      <a:lnTo>
                        <a:pt x="688" y="270"/>
                      </a:lnTo>
                      <a:lnTo>
                        <a:pt x="671" y="282"/>
                      </a:lnTo>
                      <a:lnTo>
                        <a:pt x="654" y="288"/>
                      </a:lnTo>
                      <a:lnTo>
                        <a:pt x="643" y="295"/>
                      </a:lnTo>
                      <a:lnTo>
                        <a:pt x="631" y="301"/>
                      </a:lnTo>
                      <a:lnTo>
                        <a:pt x="620" y="307"/>
                      </a:lnTo>
                      <a:lnTo>
                        <a:pt x="609" y="314"/>
                      </a:lnTo>
                      <a:lnTo>
                        <a:pt x="592" y="320"/>
                      </a:lnTo>
                      <a:lnTo>
                        <a:pt x="581" y="326"/>
                      </a:lnTo>
                      <a:lnTo>
                        <a:pt x="569" y="332"/>
                      </a:lnTo>
                      <a:lnTo>
                        <a:pt x="558" y="339"/>
                      </a:lnTo>
                      <a:lnTo>
                        <a:pt x="547" y="345"/>
                      </a:lnTo>
                      <a:lnTo>
                        <a:pt x="530" y="351"/>
                      </a:lnTo>
                      <a:lnTo>
                        <a:pt x="519" y="351"/>
                      </a:lnTo>
                      <a:lnTo>
                        <a:pt x="507" y="357"/>
                      </a:lnTo>
                      <a:lnTo>
                        <a:pt x="496" y="364"/>
                      </a:lnTo>
                      <a:lnTo>
                        <a:pt x="485" y="370"/>
                      </a:lnTo>
                      <a:lnTo>
                        <a:pt x="468" y="376"/>
                      </a:lnTo>
                      <a:lnTo>
                        <a:pt x="457" y="383"/>
                      </a:lnTo>
                      <a:lnTo>
                        <a:pt x="451" y="383"/>
                      </a:lnTo>
                      <a:lnTo>
                        <a:pt x="445" y="383"/>
                      </a:lnTo>
                      <a:lnTo>
                        <a:pt x="434" y="389"/>
                      </a:lnTo>
                      <a:lnTo>
                        <a:pt x="428" y="389"/>
                      </a:lnTo>
                      <a:lnTo>
                        <a:pt x="423" y="389"/>
                      </a:lnTo>
                      <a:lnTo>
                        <a:pt x="417" y="389"/>
                      </a:lnTo>
                      <a:lnTo>
                        <a:pt x="406" y="389"/>
                      </a:lnTo>
                      <a:lnTo>
                        <a:pt x="400" y="395"/>
                      </a:lnTo>
                      <a:lnTo>
                        <a:pt x="389" y="401"/>
                      </a:lnTo>
                      <a:lnTo>
                        <a:pt x="378" y="401"/>
                      </a:lnTo>
                      <a:lnTo>
                        <a:pt x="361" y="408"/>
                      </a:lnTo>
                      <a:lnTo>
                        <a:pt x="349" y="414"/>
                      </a:lnTo>
                      <a:lnTo>
                        <a:pt x="338" y="420"/>
                      </a:lnTo>
                      <a:lnTo>
                        <a:pt x="327" y="426"/>
                      </a:lnTo>
                      <a:lnTo>
                        <a:pt x="310" y="433"/>
                      </a:lnTo>
                      <a:lnTo>
                        <a:pt x="299" y="439"/>
                      </a:lnTo>
                      <a:lnTo>
                        <a:pt x="287" y="445"/>
                      </a:lnTo>
                      <a:lnTo>
                        <a:pt x="276" y="452"/>
                      </a:lnTo>
                      <a:lnTo>
                        <a:pt x="265" y="458"/>
                      </a:lnTo>
                      <a:lnTo>
                        <a:pt x="248" y="464"/>
                      </a:lnTo>
                      <a:lnTo>
                        <a:pt x="237" y="470"/>
                      </a:lnTo>
                      <a:lnTo>
                        <a:pt x="225" y="477"/>
                      </a:lnTo>
                      <a:lnTo>
                        <a:pt x="214" y="477"/>
                      </a:lnTo>
                      <a:lnTo>
                        <a:pt x="203" y="483"/>
                      </a:lnTo>
                      <a:lnTo>
                        <a:pt x="186" y="489"/>
                      </a:lnTo>
                      <a:lnTo>
                        <a:pt x="175" y="495"/>
                      </a:lnTo>
                      <a:lnTo>
                        <a:pt x="163" y="502"/>
                      </a:lnTo>
                      <a:lnTo>
                        <a:pt x="152" y="508"/>
                      </a:lnTo>
                      <a:lnTo>
                        <a:pt x="135" y="514"/>
                      </a:lnTo>
                      <a:lnTo>
                        <a:pt x="124" y="520"/>
                      </a:lnTo>
                      <a:lnTo>
                        <a:pt x="113" y="527"/>
                      </a:lnTo>
                      <a:lnTo>
                        <a:pt x="101" y="533"/>
                      </a:lnTo>
                      <a:lnTo>
                        <a:pt x="90" y="539"/>
                      </a:lnTo>
                      <a:lnTo>
                        <a:pt x="73" y="546"/>
                      </a:lnTo>
                      <a:lnTo>
                        <a:pt x="62" y="552"/>
                      </a:lnTo>
                      <a:lnTo>
                        <a:pt x="51" y="558"/>
                      </a:lnTo>
                      <a:lnTo>
                        <a:pt x="39" y="564"/>
                      </a:lnTo>
                      <a:lnTo>
                        <a:pt x="23" y="571"/>
                      </a:lnTo>
                      <a:lnTo>
                        <a:pt x="11" y="577"/>
                      </a:lnTo>
                      <a:lnTo>
                        <a:pt x="0" y="583"/>
                      </a:lnTo>
                      <a:lnTo>
                        <a:pt x="17" y="640"/>
                      </a:lnTo>
                      <a:lnTo>
                        <a:pt x="39" y="690"/>
                      </a:lnTo>
                      <a:lnTo>
                        <a:pt x="56" y="746"/>
                      </a:lnTo>
                      <a:lnTo>
                        <a:pt x="79" y="803"/>
                      </a:lnTo>
                      <a:lnTo>
                        <a:pt x="96" y="859"/>
                      </a:lnTo>
                      <a:lnTo>
                        <a:pt x="118" y="916"/>
                      </a:lnTo>
                      <a:lnTo>
                        <a:pt x="135" y="966"/>
                      </a:lnTo>
                      <a:lnTo>
                        <a:pt x="158" y="1022"/>
                      </a:lnTo>
                      <a:lnTo>
                        <a:pt x="175" y="1079"/>
                      </a:lnTo>
                      <a:lnTo>
                        <a:pt x="197" y="1135"/>
                      </a:lnTo>
                      <a:lnTo>
                        <a:pt x="214" y="1185"/>
                      </a:lnTo>
                      <a:lnTo>
                        <a:pt x="237" y="1242"/>
                      </a:lnTo>
                      <a:lnTo>
                        <a:pt x="254" y="1298"/>
                      </a:lnTo>
                      <a:lnTo>
                        <a:pt x="276" y="1355"/>
                      </a:lnTo>
                      <a:lnTo>
                        <a:pt x="293" y="1411"/>
                      </a:lnTo>
                      <a:lnTo>
                        <a:pt x="316" y="1467"/>
                      </a:lnTo>
                      <a:lnTo>
                        <a:pt x="321" y="1455"/>
                      </a:lnTo>
                      <a:lnTo>
                        <a:pt x="327" y="1442"/>
                      </a:lnTo>
                      <a:lnTo>
                        <a:pt x="333" y="1430"/>
                      </a:lnTo>
                      <a:lnTo>
                        <a:pt x="344" y="1417"/>
                      </a:lnTo>
                      <a:lnTo>
                        <a:pt x="349" y="1405"/>
                      </a:lnTo>
                      <a:lnTo>
                        <a:pt x="355" y="1392"/>
                      </a:lnTo>
                      <a:lnTo>
                        <a:pt x="361" y="1380"/>
                      </a:lnTo>
                      <a:lnTo>
                        <a:pt x="366" y="1367"/>
                      </a:lnTo>
                      <a:lnTo>
                        <a:pt x="378" y="1367"/>
                      </a:lnTo>
                      <a:lnTo>
                        <a:pt x="383" y="1367"/>
                      </a:lnTo>
                      <a:lnTo>
                        <a:pt x="395" y="1367"/>
                      </a:lnTo>
                      <a:lnTo>
                        <a:pt x="406" y="1367"/>
                      </a:lnTo>
                      <a:lnTo>
                        <a:pt x="411" y="1367"/>
                      </a:lnTo>
                      <a:lnTo>
                        <a:pt x="423" y="1367"/>
                      </a:lnTo>
                      <a:lnTo>
                        <a:pt x="428" y="1367"/>
                      </a:lnTo>
                      <a:lnTo>
                        <a:pt x="440" y="1367"/>
                      </a:lnTo>
                      <a:lnTo>
                        <a:pt x="445" y="1367"/>
                      </a:lnTo>
                      <a:lnTo>
                        <a:pt x="457" y="1367"/>
                      </a:lnTo>
                      <a:lnTo>
                        <a:pt x="462" y="1367"/>
                      </a:lnTo>
                      <a:lnTo>
                        <a:pt x="473" y="1367"/>
                      </a:lnTo>
                      <a:lnTo>
                        <a:pt x="479" y="1367"/>
                      </a:lnTo>
                      <a:lnTo>
                        <a:pt x="490" y="1367"/>
                      </a:lnTo>
                      <a:lnTo>
                        <a:pt x="496" y="1367"/>
                      </a:lnTo>
                      <a:lnTo>
                        <a:pt x="507" y="1367"/>
                      </a:lnTo>
                      <a:lnTo>
                        <a:pt x="519" y="1367"/>
                      </a:lnTo>
                      <a:lnTo>
                        <a:pt x="530" y="1361"/>
                      </a:lnTo>
                      <a:lnTo>
                        <a:pt x="547" y="1361"/>
                      </a:lnTo>
                      <a:lnTo>
                        <a:pt x="558" y="1361"/>
                      </a:lnTo>
                      <a:lnTo>
                        <a:pt x="569" y="1361"/>
                      </a:lnTo>
                      <a:lnTo>
                        <a:pt x="586" y="1355"/>
                      </a:lnTo>
                      <a:lnTo>
                        <a:pt x="597" y="1355"/>
                      </a:lnTo>
                      <a:lnTo>
                        <a:pt x="614" y="1355"/>
                      </a:lnTo>
                      <a:lnTo>
                        <a:pt x="626" y="1348"/>
                      </a:lnTo>
                      <a:lnTo>
                        <a:pt x="637" y="1348"/>
                      </a:lnTo>
                      <a:lnTo>
                        <a:pt x="654" y="1342"/>
                      </a:lnTo>
                      <a:lnTo>
                        <a:pt x="665" y="1342"/>
                      </a:lnTo>
                      <a:lnTo>
                        <a:pt x="676" y="1336"/>
                      </a:lnTo>
                      <a:lnTo>
                        <a:pt x="693" y="1336"/>
                      </a:lnTo>
                      <a:lnTo>
                        <a:pt x="705" y="1329"/>
                      </a:lnTo>
                      <a:lnTo>
                        <a:pt x="716" y="1329"/>
                      </a:lnTo>
                      <a:lnTo>
                        <a:pt x="727" y="1323"/>
                      </a:lnTo>
                      <a:lnTo>
                        <a:pt x="744" y="1317"/>
                      </a:lnTo>
                      <a:lnTo>
                        <a:pt x="755" y="1311"/>
                      </a:lnTo>
                      <a:lnTo>
                        <a:pt x="766" y="1311"/>
                      </a:lnTo>
                      <a:lnTo>
                        <a:pt x="783" y="1304"/>
                      </a:lnTo>
                      <a:lnTo>
                        <a:pt x="795" y="1298"/>
                      </a:lnTo>
                      <a:lnTo>
                        <a:pt x="806" y="1292"/>
                      </a:lnTo>
                      <a:lnTo>
                        <a:pt x="817" y="1286"/>
                      </a:lnTo>
                      <a:lnTo>
                        <a:pt x="828" y="1279"/>
                      </a:lnTo>
                      <a:lnTo>
                        <a:pt x="845" y="1273"/>
                      </a:lnTo>
                      <a:lnTo>
                        <a:pt x="857" y="1267"/>
                      </a:lnTo>
                      <a:lnTo>
                        <a:pt x="868" y="1260"/>
                      </a:lnTo>
                      <a:lnTo>
                        <a:pt x="879" y="1254"/>
                      </a:lnTo>
                      <a:lnTo>
                        <a:pt x="890" y="1248"/>
                      </a:lnTo>
                      <a:lnTo>
                        <a:pt x="902" y="1242"/>
                      </a:lnTo>
                      <a:lnTo>
                        <a:pt x="913" y="1235"/>
                      </a:lnTo>
                      <a:lnTo>
                        <a:pt x="924" y="1229"/>
                      </a:lnTo>
                      <a:lnTo>
                        <a:pt x="930" y="1223"/>
                      </a:lnTo>
                      <a:lnTo>
                        <a:pt x="936" y="1217"/>
                      </a:lnTo>
                      <a:lnTo>
                        <a:pt x="947" y="1210"/>
                      </a:lnTo>
                      <a:lnTo>
                        <a:pt x="952" y="1204"/>
                      </a:lnTo>
                      <a:lnTo>
                        <a:pt x="958" y="1198"/>
                      </a:lnTo>
                      <a:lnTo>
                        <a:pt x="964" y="1185"/>
                      </a:lnTo>
                      <a:lnTo>
                        <a:pt x="975" y="1179"/>
                      </a:lnTo>
                      <a:lnTo>
                        <a:pt x="986" y="1179"/>
                      </a:lnTo>
                      <a:lnTo>
                        <a:pt x="998" y="1173"/>
                      </a:lnTo>
                      <a:lnTo>
                        <a:pt x="1014" y="1173"/>
                      </a:lnTo>
                      <a:lnTo>
                        <a:pt x="1026" y="1166"/>
                      </a:lnTo>
                      <a:lnTo>
                        <a:pt x="1043" y="1166"/>
                      </a:lnTo>
                      <a:lnTo>
                        <a:pt x="1054" y="1160"/>
                      </a:lnTo>
                      <a:lnTo>
                        <a:pt x="1071" y="1154"/>
                      </a:lnTo>
                      <a:lnTo>
                        <a:pt x="1082" y="1154"/>
                      </a:lnTo>
                      <a:lnTo>
                        <a:pt x="1093" y="1148"/>
                      </a:lnTo>
                      <a:lnTo>
                        <a:pt x="1110" y="1148"/>
                      </a:lnTo>
                      <a:lnTo>
                        <a:pt x="1122" y="1141"/>
                      </a:lnTo>
                      <a:lnTo>
                        <a:pt x="1138" y="1141"/>
                      </a:lnTo>
                      <a:lnTo>
                        <a:pt x="1150" y="1135"/>
                      </a:lnTo>
                      <a:lnTo>
                        <a:pt x="1167" y="1135"/>
                      </a:lnTo>
                      <a:lnTo>
                        <a:pt x="1178" y="1129"/>
                      </a:lnTo>
                      <a:lnTo>
                        <a:pt x="1189" y="1122"/>
                      </a:lnTo>
                      <a:lnTo>
                        <a:pt x="1200" y="1129"/>
                      </a:lnTo>
                      <a:lnTo>
                        <a:pt x="1212" y="1135"/>
                      </a:lnTo>
                      <a:lnTo>
                        <a:pt x="1223" y="1148"/>
                      </a:lnTo>
                      <a:lnTo>
                        <a:pt x="1234" y="1154"/>
                      </a:lnTo>
                      <a:lnTo>
                        <a:pt x="1240" y="1160"/>
                      </a:lnTo>
                      <a:lnTo>
                        <a:pt x="1251" y="1166"/>
                      </a:lnTo>
                      <a:lnTo>
                        <a:pt x="1262" y="1173"/>
                      </a:lnTo>
                      <a:lnTo>
                        <a:pt x="1274" y="1173"/>
                      </a:lnTo>
                      <a:lnTo>
                        <a:pt x="1279" y="1179"/>
                      </a:lnTo>
                      <a:lnTo>
                        <a:pt x="1291" y="1179"/>
                      </a:lnTo>
                      <a:lnTo>
                        <a:pt x="1296" y="1179"/>
                      </a:lnTo>
                      <a:lnTo>
                        <a:pt x="1308" y="1185"/>
                      </a:lnTo>
                      <a:lnTo>
                        <a:pt x="1313" y="1185"/>
                      </a:lnTo>
                      <a:lnTo>
                        <a:pt x="1324" y="1185"/>
                      </a:lnTo>
                      <a:lnTo>
                        <a:pt x="1330" y="1191"/>
                      </a:lnTo>
                      <a:lnTo>
                        <a:pt x="1341" y="1191"/>
                      </a:lnTo>
                      <a:lnTo>
                        <a:pt x="1347" y="1191"/>
                      </a:lnTo>
                      <a:lnTo>
                        <a:pt x="1358" y="1191"/>
                      </a:lnTo>
                      <a:lnTo>
                        <a:pt x="1364" y="1198"/>
                      </a:lnTo>
                      <a:lnTo>
                        <a:pt x="1375" y="1198"/>
                      </a:lnTo>
                      <a:lnTo>
                        <a:pt x="1381" y="1198"/>
                      </a:lnTo>
                      <a:lnTo>
                        <a:pt x="1386" y="1198"/>
                      </a:lnTo>
                      <a:lnTo>
                        <a:pt x="1398" y="1198"/>
                      </a:lnTo>
                      <a:lnTo>
                        <a:pt x="1403" y="1198"/>
                      </a:lnTo>
                      <a:lnTo>
                        <a:pt x="1415" y="1198"/>
                      </a:lnTo>
                      <a:lnTo>
                        <a:pt x="1426" y="1191"/>
                      </a:lnTo>
                      <a:lnTo>
                        <a:pt x="1437" y="1191"/>
                      </a:lnTo>
                      <a:lnTo>
                        <a:pt x="1448" y="1185"/>
                      </a:lnTo>
                      <a:lnTo>
                        <a:pt x="1454" y="1179"/>
                      </a:lnTo>
                      <a:lnTo>
                        <a:pt x="1465" y="1173"/>
                      </a:lnTo>
                      <a:lnTo>
                        <a:pt x="1477" y="1166"/>
                      </a:lnTo>
                      <a:lnTo>
                        <a:pt x="1482" y="1160"/>
                      </a:lnTo>
                      <a:lnTo>
                        <a:pt x="1494" y="1154"/>
                      </a:lnTo>
                      <a:lnTo>
                        <a:pt x="1499" y="1148"/>
                      </a:lnTo>
                      <a:lnTo>
                        <a:pt x="1505" y="1141"/>
                      </a:lnTo>
                      <a:lnTo>
                        <a:pt x="1516" y="1129"/>
                      </a:lnTo>
                      <a:lnTo>
                        <a:pt x="1522" y="1122"/>
                      </a:lnTo>
                      <a:lnTo>
                        <a:pt x="1527" y="1110"/>
                      </a:lnTo>
                      <a:lnTo>
                        <a:pt x="1533" y="1104"/>
                      </a:lnTo>
                      <a:lnTo>
                        <a:pt x="1533" y="1091"/>
                      </a:lnTo>
                      <a:lnTo>
                        <a:pt x="1539" y="1079"/>
                      </a:lnTo>
                      <a:lnTo>
                        <a:pt x="1539" y="1060"/>
                      </a:lnTo>
                      <a:lnTo>
                        <a:pt x="1539" y="1041"/>
                      </a:lnTo>
                      <a:lnTo>
                        <a:pt x="1533" y="1028"/>
                      </a:lnTo>
                      <a:lnTo>
                        <a:pt x="1539" y="1022"/>
                      </a:lnTo>
                      <a:lnTo>
                        <a:pt x="1550" y="1016"/>
                      </a:lnTo>
                      <a:lnTo>
                        <a:pt x="1556" y="1016"/>
                      </a:lnTo>
                      <a:lnTo>
                        <a:pt x="1561" y="1010"/>
                      </a:lnTo>
                      <a:lnTo>
                        <a:pt x="1567" y="1010"/>
                      </a:lnTo>
                      <a:lnTo>
                        <a:pt x="1572" y="1003"/>
                      </a:lnTo>
                      <a:lnTo>
                        <a:pt x="1578" y="1003"/>
                      </a:lnTo>
                      <a:lnTo>
                        <a:pt x="1584" y="997"/>
                      </a:lnTo>
                      <a:lnTo>
                        <a:pt x="1589" y="991"/>
                      </a:lnTo>
                      <a:lnTo>
                        <a:pt x="1595" y="991"/>
                      </a:lnTo>
                      <a:lnTo>
                        <a:pt x="1601" y="985"/>
                      </a:lnTo>
                      <a:lnTo>
                        <a:pt x="1606" y="985"/>
                      </a:lnTo>
                      <a:lnTo>
                        <a:pt x="1618" y="978"/>
                      </a:lnTo>
                      <a:lnTo>
                        <a:pt x="1623" y="972"/>
                      </a:lnTo>
                      <a:lnTo>
                        <a:pt x="1629" y="966"/>
                      </a:lnTo>
                      <a:lnTo>
                        <a:pt x="1634" y="966"/>
                      </a:lnTo>
                      <a:lnTo>
                        <a:pt x="1634" y="959"/>
                      </a:lnTo>
                      <a:lnTo>
                        <a:pt x="1640" y="953"/>
                      </a:lnTo>
                      <a:lnTo>
                        <a:pt x="1646" y="947"/>
                      </a:lnTo>
                      <a:lnTo>
                        <a:pt x="1646" y="941"/>
                      </a:lnTo>
                      <a:lnTo>
                        <a:pt x="1651" y="934"/>
                      </a:lnTo>
                      <a:lnTo>
                        <a:pt x="1651" y="928"/>
                      </a:lnTo>
                      <a:lnTo>
                        <a:pt x="1657" y="928"/>
                      </a:lnTo>
                      <a:lnTo>
                        <a:pt x="1657" y="922"/>
                      </a:lnTo>
                      <a:lnTo>
                        <a:pt x="1663" y="922"/>
                      </a:lnTo>
                      <a:lnTo>
                        <a:pt x="1668" y="922"/>
                      </a:lnTo>
                      <a:lnTo>
                        <a:pt x="1674" y="922"/>
                      </a:lnTo>
                      <a:lnTo>
                        <a:pt x="1680" y="928"/>
                      </a:lnTo>
                      <a:lnTo>
                        <a:pt x="1685" y="928"/>
                      </a:lnTo>
                      <a:lnTo>
                        <a:pt x="1696" y="928"/>
                      </a:lnTo>
                      <a:lnTo>
                        <a:pt x="1702" y="928"/>
                      </a:lnTo>
                      <a:lnTo>
                        <a:pt x="1708" y="934"/>
                      </a:lnTo>
                      <a:lnTo>
                        <a:pt x="1713" y="934"/>
                      </a:lnTo>
                      <a:lnTo>
                        <a:pt x="1719" y="934"/>
                      </a:lnTo>
                      <a:lnTo>
                        <a:pt x="1725" y="934"/>
                      </a:lnTo>
                      <a:lnTo>
                        <a:pt x="1730" y="941"/>
                      </a:lnTo>
                      <a:lnTo>
                        <a:pt x="1736" y="941"/>
                      </a:lnTo>
                      <a:lnTo>
                        <a:pt x="1742" y="941"/>
                      </a:lnTo>
                      <a:lnTo>
                        <a:pt x="1747" y="941"/>
                      </a:lnTo>
                      <a:lnTo>
                        <a:pt x="1753" y="934"/>
                      </a:lnTo>
                      <a:lnTo>
                        <a:pt x="1764" y="934"/>
                      </a:lnTo>
                      <a:lnTo>
                        <a:pt x="1775" y="928"/>
                      </a:lnTo>
                      <a:lnTo>
                        <a:pt x="1787" y="928"/>
                      </a:lnTo>
                      <a:lnTo>
                        <a:pt x="1798" y="922"/>
                      </a:lnTo>
                      <a:lnTo>
                        <a:pt x="1809" y="916"/>
                      </a:lnTo>
                      <a:lnTo>
                        <a:pt x="1815" y="909"/>
                      </a:lnTo>
                      <a:lnTo>
                        <a:pt x="1826" y="897"/>
                      </a:lnTo>
                      <a:lnTo>
                        <a:pt x="1832" y="890"/>
                      </a:lnTo>
                      <a:lnTo>
                        <a:pt x="1837" y="878"/>
                      </a:lnTo>
                      <a:lnTo>
                        <a:pt x="1843" y="865"/>
                      </a:lnTo>
                      <a:lnTo>
                        <a:pt x="1849" y="847"/>
                      </a:lnTo>
                      <a:lnTo>
                        <a:pt x="1854" y="834"/>
                      </a:lnTo>
                      <a:lnTo>
                        <a:pt x="1854" y="821"/>
                      </a:lnTo>
                      <a:lnTo>
                        <a:pt x="1860" y="809"/>
                      </a:lnTo>
                      <a:lnTo>
                        <a:pt x="1860" y="790"/>
                      </a:lnTo>
                      <a:lnTo>
                        <a:pt x="1860" y="778"/>
                      </a:lnTo>
                      <a:lnTo>
                        <a:pt x="1866" y="746"/>
                      </a:lnTo>
                      <a:lnTo>
                        <a:pt x="1866" y="715"/>
                      </a:lnTo>
                      <a:lnTo>
                        <a:pt x="1860" y="690"/>
                      </a:lnTo>
                      <a:lnTo>
                        <a:pt x="1860" y="658"/>
                      </a:lnTo>
                      <a:lnTo>
                        <a:pt x="1860" y="652"/>
                      </a:lnTo>
                      <a:lnTo>
                        <a:pt x="1860" y="640"/>
                      </a:lnTo>
                      <a:lnTo>
                        <a:pt x="1854" y="640"/>
                      </a:lnTo>
                      <a:lnTo>
                        <a:pt x="1854" y="633"/>
                      </a:lnTo>
                      <a:lnTo>
                        <a:pt x="1849" y="627"/>
                      </a:lnTo>
                      <a:lnTo>
                        <a:pt x="1849" y="627"/>
                      </a:lnTo>
                      <a:lnTo>
                        <a:pt x="1843" y="627"/>
                      </a:lnTo>
                      <a:lnTo>
                        <a:pt x="1837" y="627"/>
                      </a:lnTo>
                      <a:lnTo>
                        <a:pt x="1832" y="627"/>
                      </a:lnTo>
                      <a:lnTo>
                        <a:pt x="1826" y="627"/>
                      </a:lnTo>
                      <a:lnTo>
                        <a:pt x="1815" y="627"/>
                      </a:lnTo>
                      <a:lnTo>
                        <a:pt x="1809" y="633"/>
                      </a:lnTo>
                      <a:lnTo>
                        <a:pt x="1798" y="640"/>
                      </a:lnTo>
                      <a:lnTo>
                        <a:pt x="1792" y="640"/>
                      </a:lnTo>
                      <a:lnTo>
                        <a:pt x="1781" y="646"/>
                      </a:lnTo>
                      <a:lnTo>
                        <a:pt x="1770" y="652"/>
                      </a:lnTo>
                      <a:lnTo>
                        <a:pt x="1775" y="646"/>
                      </a:lnTo>
                      <a:lnTo>
                        <a:pt x="1787" y="646"/>
                      </a:lnTo>
                      <a:lnTo>
                        <a:pt x="1792" y="640"/>
                      </a:lnTo>
                      <a:lnTo>
                        <a:pt x="1804" y="633"/>
                      </a:lnTo>
                      <a:lnTo>
                        <a:pt x="1809" y="633"/>
                      </a:lnTo>
                      <a:lnTo>
                        <a:pt x="1820" y="627"/>
                      </a:lnTo>
                      <a:lnTo>
                        <a:pt x="1826" y="627"/>
                      </a:lnTo>
                      <a:lnTo>
                        <a:pt x="1832" y="621"/>
                      </a:lnTo>
                      <a:lnTo>
                        <a:pt x="1843" y="615"/>
                      </a:lnTo>
                      <a:lnTo>
                        <a:pt x="1849" y="615"/>
                      </a:lnTo>
                      <a:lnTo>
                        <a:pt x="1860" y="608"/>
                      </a:lnTo>
                      <a:lnTo>
                        <a:pt x="1866" y="602"/>
                      </a:lnTo>
                      <a:lnTo>
                        <a:pt x="1871" y="602"/>
                      </a:lnTo>
                      <a:lnTo>
                        <a:pt x="1882" y="596"/>
                      </a:lnTo>
                      <a:lnTo>
                        <a:pt x="1888" y="589"/>
                      </a:lnTo>
                      <a:lnTo>
                        <a:pt x="1894" y="583"/>
                      </a:lnTo>
                      <a:lnTo>
                        <a:pt x="1899" y="577"/>
                      </a:lnTo>
                      <a:lnTo>
                        <a:pt x="1911" y="571"/>
                      </a:lnTo>
                      <a:lnTo>
                        <a:pt x="1916" y="564"/>
                      </a:lnTo>
                      <a:lnTo>
                        <a:pt x="1922" y="558"/>
                      </a:lnTo>
                      <a:lnTo>
                        <a:pt x="1928" y="552"/>
                      </a:lnTo>
                      <a:lnTo>
                        <a:pt x="1933" y="546"/>
                      </a:lnTo>
                      <a:lnTo>
                        <a:pt x="1939" y="539"/>
                      </a:lnTo>
                      <a:lnTo>
                        <a:pt x="1944" y="527"/>
                      </a:lnTo>
                      <a:lnTo>
                        <a:pt x="1950" y="520"/>
                      </a:lnTo>
                      <a:lnTo>
                        <a:pt x="1956" y="514"/>
                      </a:lnTo>
                      <a:lnTo>
                        <a:pt x="1961" y="508"/>
                      </a:lnTo>
                      <a:lnTo>
                        <a:pt x="1967" y="495"/>
                      </a:lnTo>
                      <a:lnTo>
                        <a:pt x="1973" y="489"/>
                      </a:lnTo>
                      <a:lnTo>
                        <a:pt x="1978" y="483"/>
                      </a:lnTo>
                      <a:lnTo>
                        <a:pt x="1984" y="470"/>
                      </a:lnTo>
                      <a:lnTo>
                        <a:pt x="1990" y="464"/>
                      </a:lnTo>
                      <a:lnTo>
                        <a:pt x="1995" y="452"/>
                      </a:lnTo>
                      <a:lnTo>
                        <a:pt x="2001" y="433"/>
                      </a:lnTo>
                      <a:lnTo>
                        <a:pt x="2006" y="420"/>
                      </a:lnTo>
                      <a:lnTo>
                        <a:pt x="2012" y="401"/>
                      </a:lnTo>
                      <a:lnTo>
                        <a:pt x="2018" y="383"/>
                      </a:lnTo>
                      <a:lnTo>
                        <a:pt x="2018" y="370"/>
                      </a:lnTo>
                      <a:lnTo>
                        <a:pt x="2023" y="351"/>
                      </a:lnTo>
                      <a:lnTo>
                        <a:pt x="2018" y="339"/>
                      </a:lnTo>
                      <a:lnTo>
                        <a:pt x="2018" y="326"/>
                      </a:lnTo>
                      <a:lnTo>
                        <a:pt x="2012" y="314"/>
                      </a:lnTo>
                      <a:lnTo>
                        <a:pt x="2006" y="301"/>
                      </a:lnTo>
                      <a:lnTo>
                        <a:pt x="1995" y="295"/>
                      </a:lnTo>
                      <a:lnTo>
                        <a:pt x="1990" y="282"/>
                      </a:lnTo>
                      <a:lnTo>
                        <a:pt x="1978" y="276"/>
                      </a:lnTo>
                      <a:lnTo>
                        <a:pt x="1967" y="263"/>
                      </a:lnTo>
                      <a:lnTo>
                        <a:pt x="1961" y="257"/>
                      </a:lnTo>
                      <a:lnTo>
                        <a:pt x="1956" y="251"/>
                      </a:lnTo>
                      <a:lnTo>
                        <a:pt x="1950" y="245"/>
                      </a:lnTo>
                      <a:lnTo>
                        <a:pt x="1944" y="245"/>
                      </a:lnTo>
                      <a:lnTo>
                        <a:pt x="1939" y="238"/>
                      </a:lnTo>
                      <a:lnTo>
                        <a:pt x="1928" y="238"/>
                      </a:lnTo>
                      <a:lnTo>
                        <a:pt x="1922" y="232"/>
                      </a:lnTo>
                      <a:lnTo>
                        <a:pt x="1916" y="232"/>
                      </a:lnTo>
                      <a:lnTo>
                        <a:pt x="1911" y="226"/>
                      </a:lnTo>
                      <a:close/>
                    </a:path>
                  </a:pathLst>
                </a:custGeom>
                <a:solidFill>
                  <a:srgbClr val="FFCC99">
                    <a:alpha val="56000"/>
                  </a:srgbClr>
                </a:solidFill>
                <a:ln w="15875">
                  <a:solidFill>
                    <a:schemeClr val="tx1"/>
                  </a:solidFill>
                  <a:round/>
                  <a:headEnd/>
                  <a:tailEnd/>
                </a:ln>
              </p:spPr>
              <p:txBody>
                <a:bodyPr/>
                <a:lstStyle/>
                <a:p>
                  <a:endParaRPr lang="ar-SA"/>
                </a:p>
              </p:txBody>
            </p:sp>
            <p:sp>
              <p:nvSpPr>
                <p:cNvPr id="46141" name="Freeform 61"/>
                <p:cNvSpPr>
                  <a:spLocks/>
                </p:cNvSpPr>
                <p:nvPr/>
              </p:nvSpPr>
              <p:spPr bwMode="auto">
                <a:xfrm rot="1341311">
                  <a:off x="314" y="1107"/>
                  <a:ext cx="1434" cy="742"/>
                </a:xfrm>
                <a:custGeom>
                  <a:avLst/>
                  <a:gdLst/>
                  <a:ahLst/>
                  <a:cxnLst>
                    <a:cxn ang="0">
                      <a:pos x="28" y="997"/>
                    </a:cxn>
                    <a:cxn ang="0">
                      <a:pos x="79" y="803"/>
                    </a:cxn>
                    <a:cxn ang="0">
                      <a:pos x="101" y="696"/>
                    </a:cxn>
                    <a:cxn ang="0">
                      <a:pos x="135" y="677"/>
                    </a:cxn>
                    <a:cxn ang="0">
                      <a:pos x="186" y="677"/>
                    </a:cxn>
                    <a:cxn ang="0">
                      <a:pos x="248" y="702"/>
                    </a:cxn>
                    <a:cxn ang="0">
                      <a:pos x="282" y="659"/>
                    </a:cxn>
                    <a:cxn ang="0">
                      <a:pos x="338" y="690"/>
                    </a:cxn>
                    <a:cxn ang="0">
                      <a:pos x="400" y="702"/>
                    </a:cxn>
                    <a:cxn ang="0">
                      <a:pos x="462" y="684"/>
                    </a:cxn>
                    <a:cxn ang="0">
                      <a:pos x="428" y="640"/>
                    </a:cxn>
                    <a:cxn ang="0">
                      <a:pos x="423" y="596"/>
                    </a:cxn>
                    <a:cxn ang="0">
                      <a:pos x="485" y="646"/>
                    </a:cxn>
                    <a:cxn ang="0">
                      <a:pos x="552" y="684"/>
                    </a:cxn>
                    <a:cxn ang="0">
                      <a:pos x="626" y="690"/>
                    </a:cxn>
                    <a:cxn ang="0">
                      <a:pos x="699" y="677"/>
                    </a:cxn>
                    <a:cxn ang="0">
                      <a:pos x="766" y="652"/>
                    </a:cxn>
                    <a:cxn ang="0">
                      <a:pos x="772" y="571"/>
                    </a:cxn>
                    <a:cxn ang="0">
                      <a:pos x="710" y="470"/>
                    </a:cxn>
                    <a:cxn ang="0">
                      <a:pos x="727" y="420"/>
                    </a:cxn>
                    <a:cxn ang="0">
                      <a:pos x="783" y="445"/>
                    </a:cxn>
                    <a:cxn ang="0">
                      <a:pos x="851" y="464"/>
                    </a:cxn>
                    <a:cxn ang="0">
                      <a:pos x="919" y="414"/>
                    </a:cxn>
                    <a:cxn ang="0">
                      <a:pos x="969" y="339"/>
                    </a:cxn>
                    <a:cxn ang="0">
                      <a:pos x="1048" y="332"/>
                    </a:cxn>
                    <a:cxn ang="0">
                      <a:pos x="1110" y="383"/>
                    </a:cxn>
                    <a:cxn ang="0">
                      <a:pos x="1206" y="370"/>
                    </a:cxn>
                    <a:cxn ang="0">
                      <a:pos x="1274" y="339"/>
                    </a:cxn>
                    <a:cxn ang="0">
                      <a:pos x="1279" y="245"/>
                    </a:cxn>
                    <a:cxn ang="0">
                      <a:pos x="1319" y="263"/>
                    </a:cxn>
                    <a:cxn ang="0">
                      <a:pos x="1336" y="232"/>
                    </a:cxn>
                    <a:cxn ang="0">
                      <a:pos x="1392" y="213"/>
                    </a:cxn>
                    <a:cxn ang="0">
                      <a:pos x="1386" y="107"/>
                    </a:cxn>
                    <a:cxn ang="0">
                      <a:pos x="1392" y="44"/>
                    </a:cxn>
                    <a:cxn ang="0">
                      <a:pos x="1443" y="6"/>
                    </a:cxn>
                    <a:cxn ang="0">
                      <a:pos x="1409" y="82"/>
                    </a:cxn>
                    <a:cxn ang="0">
                      <a:pos x="1448" y="176"/>
                    </a:cxn>
                    <a:cxn ang="0">
                      <a:pos x="1516" y="220"/>
                    </a:cxn>
                    <a:cxn ang="0">
                      <a:pos x="1589" y="182"/>
                    </a:cxn>
                    <a:cxn ang="0">
                      <a:pos x="1629" y="107"/>
                    </a:cxn>
                    <a:cxn ang="0">
                      <a:pos x="1634" y="163"/>
                    </a:cxn>
                    <a:cxn ang="0">
                      <a:pos x="1584" y="263"/>
                    </a:cxn>
                    <a:cxn ang="0">
                      <a:pos x="1510" y="339"/>
                    </a:cxn>
                    <a:cxn ang="0">
                      <a:pos x="1477" y="370"/>
                    </a:cxn>
                    <a:cxn ang="0">
                      <a:pos x="1488" y="533"/>
                    </a:cxn>
                    <a:cxn ang="0">
                      <a:pos x="1437" y="659"/>
                    </a:cxn>
                    <a:cxn ang="0">
                      <a:pos x="1353" y="677"/>
                    </a:cxn>
                    <a:cxn ang="0">
                      <a:pos x="1291" y="665"/>
                    </a:cxn>
                    <a:cxn ang="0">
                      <a:pos x="1257" y="709"/>
                    </a:cxn>
                    <a:cxn ang="0">
                      <a:pos x="1195" y="753"/>
                    </a:cxn>
                    <a:cxn ang="0">
                      <a:pos x="1155" y="847"/>
                    </a:cxn>
                    <a:cxn ang="0">
                      <a:pos x="1082" y="922"/>
                    </a:cxn>
                    <a:cxn ang="0">
                      <a:pos x="992" y="941"/>
                    </a:cxn>
                    <a:cxn ang="0">
                      <a:pos x="913" y="922"/>
                    </a:cxn>
                    <a:cxn ang="0">
                      <a:pos x="806" y="872"/>
                    </a:cxn>
                    <a:cxn ang="0">
                      <a:pos x="671" y="903"/>
                    </a:cxn>
                    <a:cxn ang="0">
                      <a:pos x="564" y="960"/>
                    </a:cxn>
                    <a:cxn ang="0">
                      <a:pos x="456" y="1022"/>
                    </a:cxn>
                    <a:cxn ang="0">
                      <a:pos x="333" y="1072"/>
                    </a:cxn>
                    <a:cxn ang="0">
                      <a:pos x="197" y="1098"/>
                    </a:cxn>
                    <a:cxn ang="0">
                      <a:pos x="90" y="1110"/>
                    </a:cxn>
                    <a:cxn ang="0">
                      <a:pos x="6" y="1110"/>
                    </a:cxn>
                  </a:cxnLst>
                  <a:rect l="0" t="0" r="r" b="b"/>
                  <a:pathLst>
                    <a:path w="1646" h="1110">
                      <a:moveTo>
                        <a:pt x="0" y="1110"/>
                      </a:moveTo>
                      <a:lnTo>
                        <a:pt x="0" y="1104"/>
                      </a:lnTo>
                      <a:lnTo>
                        <a:pt x="6" y="1091"/>
                      </a:lnTo>
                      <a:lnTo>
                        <a:pt x="6" y="1079"/>
                      </a:lnTo>
                      <a:lnTo>
                        <a:pt x="11" y="1066"/>
                      </a:lnTo>
                      <a:lnTo>
                        <a:pt x="11" y="1054"/>
                      </a:lnTo>
                      <a:lnTo>
                        <a:pt x="17" y="1041"/>
                      </a:lnTo>
                      <a:lnTo>
                        <a:pt x="23" y="1029"/>
                      </a:lnTo>
                      <a:lnTo>
                        <a:pt x="23" y="1016"/>
                      </a:lnTo>
                      <a:lnTo>
                        <a:pt x="28" y="997"/>
                      </a:lnTo>
                      <a:lnTo>
                        <a:pt x="34" y="972"/>
                      </a:lnTo>
                      <a:lnTo>
                        <a:pt x="39" y="953"/>
                      </a:lnTo>
                      <a:lnTo>
                        <a:pt x="45" y="928"/>
                      </a:lnTo>
                      <a:lnTo>
                        <a:pt x="51" y="909"/>
                      </a:lnTo>
                      <a:lnTo>
                        <a:pt x="56" y="884"/>
                      </a:lnTo>
                      <a:lnTo>
                        <a:pt x="62" y="865"/>
                      </a:lnTo>
                      <a:lnTo>
                        <a:pt x="68" y="840"/>
                      </a:lnTo>
                      <a:lnTo>
                        <a:pt x="68" y="828"/>
                      </a:lnTo>
                      <a:lnTo>
                        <a:pt x="73" y="815"/>
                      </a:lnTo>
                      <a:lnTo>
                        <a:pt x="79" y="803"/>
                      </a:lnTo>
                      <a:lnTo>
                        <a:pt x="79" y="790"/>
                      </a:lnTo>
                      <a:lnTo>
                        <a:pt x="85" y="778"/>
                      </a:lnTo>
                      <a:lnTo>
                        <a:pt x="85" y="765"/>
                      </a:lnTo>
                      <a:lnTo>
                        <a:pt x="90" y="753"/>
                      </a:lnTo>
                      <a:lnTo>
                        <a:pt x="90" y="746"/>
                      </a:lnTo>
                      <a:lnTo>
                        <a:pt x="96" y="734"/>
                      </a:lnTo>
                      <a:lnTo>
                        <a:pt x="96" y="728"/>
                      </a:lnTo>
                      <a:lnTo>
                        <a:pt x="96" y="715"/>
                      </a:lnTo>
                      <a:lnTo>
                        <a:pt x="101" y="702"/>
                      </a:lnTo>
                      <a:lnTo>
                        <a:pt x="101" y="696"/>
                      </a:lnTo>
                      <a:lnTo>
                        <a:pt x="101" y="684"/>
                      </a:lnTo>
                      <a:lnTo>
                        <a:pt x="107" y="677"/>
                      </a:lnTo>
                      <a:lnTo>
                        <a:pt x="113" y="671"/>
                      </a:lnTo>
                      <a:lnTo>
                        <a:pt x="113" y="665"/>
                      </a:lnTo>
                      <a:lnTo>
                        <a:pt x="118" y="665"/>
                      </a:lnTo>
                      <a:lnTo>
                        <a:pt x="118" y="665"/>
                      </a:lnTo>
                      <a:lnTo>
                        <a:pt x="124" y="671"/>
                      </a:lnTo>
                      <a:lnTo>
                        <a:pt x="130" y="671"/>
                      </a:lnTo>
                      <a:lnTo>
                        <a:pt x="130" y="671"/>
                      </a:lnTo>
                      <a:lnTo>
                        <a:pt x="135" y="677"/>
                      </a:lnTo>
                      <a:lnTo>
                        <a:pt x="141" y="677"/>
                      </a:lnTo>
                      <a:lnTo>
                        <a:pt x="141" y="671"/>
                      </a:lnTo>
                      <a:lnTo>
                        <a:pt x="147" y="659"/>
                      </a:lnTo>
                      <a:lnTo>
                        <a:pt x="147" y="652"/>
                      </a:lnTo>
                      <a:lnTo>
                        <a:pt x="152" y="652"/>
                      </a:lnTo>
                      <a:lnTo>
                        <a:pt x="163" y="652"/>
                      </a:lnTo>
                      <a:lnTo>
                        <a:pt x="169" y="659"/>
                      </a:lnTo>
                      <a:lnTo>
                        <a:pt x="175" y="665"/>
                      </a:lnTo>
                      <a:lnTo>
                        <a:pt x="180" y="671"/>
                      </a:lnTo>
                      <a:lnTo>
                        <a:pt x="186" y="677"/>
                      </a:lnTo>
                      <a:lnTo>
                        <a:pt x="192" y="684"/>
                      </a:lnTo>
                      <a:lnTo>
                        <a:pt x="203" y="696"/>
                      </a:lnTo>
                      <a:lnTo>
                        <a:pt x="209" y="702"/>
                      </a:lnTo>
                      <a:lnTo>
                        <a:pt x="214" y="702"/>
                      </a:lnTo>
                      <a:lnTo>
                        <a:pt x="220" y="702"/>
                      </a:lnTo>
                      <a:lnTo>
                        <a:pt x="225" y="702"/>
                      </a:lnTo>
                      <a:lnTo>
                        <a:pt x="231" y="702"/>
                      </a:lnTo>
                      <a:lnTo>
                        <a:pt x="237" y="702"/>
                      </a:lnTo>
                      <a:lnTo>
                        <a:pt x="242" y="702"/>
                      </a:lnTo>
                      <a:lnTo>
                        <a:pt x="248" y="702"/>
                      </a:lnTo>
                      <a:lnTo>
                        <a:pt x="254" y="696"/>
                      </a:lnTo>
                      <a:lnTo>
                        <a:pt x="259" y="696"/>
                      </a:lnTo>
                      <a:lnTo>
                        <a:pt x="259" y="690"/>
                      </a:lnTo>
                      <a:lnTo>
                        <a:pt x="259" y="684"/>
                      </a:lnTo>
                      <a:lnTo>
                        <a:pt x="265" y="671"/>
                      </a:lnTo>
                      <a:lnTo>
                        <a:pt x="265" y="665"/>
                      </a:lnTo>
                      <a:lnTo>
                        <a:pt x="265" y="659"/>
                      </a:lnTo>
                      <a:lnTo>
                        <a:pt x="271" y="659"/>
                      </a:lnTo>
                      <a:lnTo>
                        <a:pt x="276" y="659"/>
                      </a:lnTo>
                      <a:lnTo>
                        <a:pt x="282" y="659"/>
                      </a:lnTo>
                      <a:lnTo>
                        <a:pt x="287" y="659"/>
                      </a:lnTo>
                      <a:lnTo>
                        <a:pt x="293" y="659"/>
                      </a:lnTo>
                      <a:lnTo>
                        <a:pt x="299" y="665"/>
                      </a:lnTo>
                      <a:lnTo>
                        <a:pt x="304" y="665"/>
                      </a:lnTo>
                      <a:lnTo>
                        <a:pt x="310" y="671"/>
                      </a:lnTo>
                      <a:lnTo>
                        <a:pt x="316" y="671"/>
                      </a:lnTo>
                      <a:lnTo>
                        <a:pt x="321" y="677"/>
                      </a:lnTo>
                      <a:lnTo>
                        <a:pt x="327" y="684"/>
                      </a:lnTo>
                      <a:lnTo>
                        <a:pt x="333" y="684"/>
                      </a:lnTo>
                      <a:lnTo>
                        <a:pt x="338" y="690"/>
                      </a:lnTo>
                      <a:lnTo>
                        <a:pt x="344" y="690"/>
                      </a:lnTo>
                      <a:lnTo>
                        <a:pt x="349" y="696"/>
                      </a:lnTo>
                      <a:lnTo>
                        <a:pt x="355" y="696"/>
                      </a:lnTo>
                      <a:lnTo>
                        <a:pt x="361" y="702"/>
                      </a:lnTo>
                      <a:lnTo>
                        <a:pt x="366" y="702"/>
                      </a:lnTo>
                      <a:lnTo>
                        <a:pt x="372" y="702"/>
                      </a:lnTo>
                      <a:lnTo>
                        <a:pt x="383" y="702"/>
                      </a:lnTo>
                      <a:lnTo>
                        <a:pt x="389" y="702"/>
                      </a:lnTo>
                      <a:lnTo>
                        <a:pt x="394" y="702"/>
                      </a:lnTo>
                      <a:lnTo>
                        <a:pt x="400" y="702"/>
                      </a:lnTo>
                      <a:lnTo>
                        <a:pt x="406" y="702"/>
                      </a:lnTo>
                      <a:lnTo>
                        <a:pt x="411" y="696"/>
                      </a:lnTo>
                      <a:lnTo>
                        <a:pt x="417" y="696"/>
                      </a:lnTo>
                      <a:lnTo>
                        <a:pt x="423" y="696"/>
                      </a:lnTo>
                      <a:lnTo>
                        <a:pt x="428" y="696"/>
                      </a:lnTo>
                      <a:lnTo>
                        <a:pt x="434" y="690"/>
                      </a:lnTo>
                      <a:lnTo>
                        <a:pt x="445" y="690"/>
                      </a:lnTo>
                      <a:lnTo>
                        <a:pt x="451" y="690"/>
                      </a:lnTo>
                      <a:lnTo>
                        <a:pt x="456" y="690"/>
                      </a:lnTo>
                      <a:lnTo>
                        <a:pt x="462" y="684"/>
                      </a:lnTo>
                      <a:lnTo>
                        <a:pt x="468" y="684"/>
                      </a:lnTo>
                      <a:lnTo>
                        <a:pt x="462" y="677"/>
                      </a:lnTo>
                      <a:lnTo>
                        <a:pt x="456" y="677"/>
                      </a:lnTo>
                      <a:lnTo>
                        <a:pt x="456" y="671"/>
                      </a:lnTo>
                      <a:lnTo>
                        <a:pt x="451" y="665"/>
                      </a:lnTo>
                      <a:lnTo>
                        <a:pt x="445" y="665"/>
                      </a:lnTo>
                      <a:lnTo>
                        <a:pt x="440" y="659"/>
                      </a:lnTo>
                      <a:lnTo>
                        <a:pt x="434" y="652"/>
                      </a:lnTo>
                      <a:lnTo>
                        <a:pt x="434" y="646"/>
                      </a:lnTo>
                      <a:lnTo>
                        <a:pt x="428" y="640"/>
                      </a:lnTo>
                      <a:lnTo>
                        <a:pt x="423" y="633"/>
                      </a:lnTo>
                      <a:lnTo>
                        <a:pt x="423" y="621"/>
                      </a:lnTo>
                      <a:lnTo>
                        <a:pt x="417" y="615"/>
                      </a:lnTo>
                      <a:lnTo>
                        <a:pt x="417" y="602"/>
                      </a:lnTo>
                      <a:lnTo>
                        <a:pt x="411" y="596"/>
                      </a:lnTo>
                      <a:lnTo>
                        <a:pt x="411" y="590"/>
                      </a:lnTo>
                      <a:lnTo>
                        <a:pt x="406" y="577"/>
                      </a:lnTo>
                      <a:lnTo>
                        <a:pt x="411" y="583"/>
                      </a:lnTo>
                      <a:lnTo>
                        <a:pt x="417" y="590"/>
                      </a:lnTo>
                      <a:lnTo>
                        <a:pt x="423" y="596"/>
                      </a:lnTo>
                      <a:lnTo>
                        <a:pt x="428" y="602"/>
                      </a:lnTo>
                      <a:lnTo>
                        <a:pt x="434" y="608"/>
                      </a:lnTo>
                      <a:lnTo>
                        <a:pt x="440" y="615"/>
                      </a:lnTo>
                      <a:lnTo>
                        <a:pt x="445" y="621"/>
                      </a:lnTo>
                      <a:lnTo>
                        <a:pt x="451" y="627"/>
                      </a:lnTo>
                      <a:lnTo>
                        <a:pt x="456" y="627"/>
                      </a:lnTo>
                      <a:lnTo>
                        <a:pt x="462" y="633"/>
                      </a:lnTo>
                      <a:lnTo>
                        <a:pt x="473" y="640"/>
                      </a:lnTo>
                      <a:lnTo>
                        <a:pt x="479" y="640"/>
                      </a:lnTo>
                      <a:lnTo>
                        <a:pt x="485" y="646"/>
                      </a:lnTo>
                      <a:lnTo>
                        <a:pt x="490" y="652"/>
                      </a:lnTo>
                      <a:lnTo>
                        <a:pt x="496" y="659"/>
                      </a:lnTo>
                      <a:lnTo>
                        <a:pt x="502" y="659"/>
                      </a:lnTo>
                      <a:lnTo>
                        <a:pt x="507" y="665"/>
                      </a:lnTo>
                      <a:lnTo>
                        <a:pt x="518" y="665"/>
                      </a:lnTo>
                      <a:lnTo>
                        <a:pt x="524" y="671"/>
                      </a:lnTo>
                      <a:lnTo>
                        <a:pt x="530" y="677"/>
                      </a:lnTo>
                      <a:lnTo>
                        <a:pt x="535" y="677"/>
                      </a:lnTo>
                      <a:lnTo>
                        <a:pt x="541" y="677"/>
                      </a:lnTo>
                      <a:lnTo>
                        <a:pt x="552" y="684"/>
                      </a:lnTo>
                      <a:lnTo>
                        <a:pt x="558" y="684"/>
                      </a:lnTo>
                      <a:lnTo>
                        <a:pt x="564" y="684"/>
                      </a:lnTo>
                      <a:lnTo>
                        <a:pt x="575" y="690"/>
                      </a:lnTo>
                      <a:lnTo>
                        <a:pt x="580" y="690"/>
                      </a:lnTo>
                      <a:lnTo>
                        <a:pt x="586" y="690"/>
                      </a:lnTo>
                      <a:lnTo>
                        <a:pt x="597" y="690"/>
                      </a:lnTo>
                      <a:lnTo>
                        <a:pt x="603" y="690"/>
                      </a:lnTo>
                      <a:lnTo>
                        <a:pt x="609" y="690"/>
                      </a:lnTo>
                      <a:lnTo>
                        <a:pt x="620" y="690"/>
                      </a:lnTo>
                      <a:lnTo>
                        <a:pt x="626" y="690"/>
                      </a:lnTo>
                      <a:lnTo>
                        <a:pt x="637" y="690"/>
                      </a:lnTo>
                      <a:lnTo>
                        <a:pt x="642" y="690"/>
                      </a:lnTo>
                      <a:lnTo>
                        <a:pt x="648" y="690"/>
                      </a:lnTo>
                      <a:lnTo>
                        <a:pt x="659" y="690"/>
                      </a:lnTo>
                      <a:lnTo>
                        <a:pt x="665" y="684"/>
                      </a:lnTo>
                      <a:lnTo>
                        <a:pt x="676" y="684"/>
                      </a:lnTo>
                      <a:lnTo>
                        <a:pt x="682" y="684"/>
                      </a:lnTo>
                      <a:lnTo>
                        <a:pt x="688" y="684"/>
                      </a:lnTo>
                      <a:lnTo>
                        <a:pt x="693" y="677"/>
                      </a:lnTo>
                      <a:lnTo>
                        <a:pt x="699" y="677"/>
                      </a:lnTo>
                      <a:lnTo>
                        <a:pt x="710" y="677"/>
                      </a:lnTo>
                      <a:lnTo>
                        <a:pt x="716" y="671"/>
                      </a:lnTo>
                      <a:lnTo>
                        <a:pt x="721" y="671"/>
                      </a:lnTo>
                      <a:lnTo>
                        <a:pt x="727" y="671"/>
                      </a:lnTo>
                      <a:lnTo>
                        <a:pt x="733" y="665"/>
                      </a:lnTo>
                      <a:lnTo>
                        <a:pt x="738" y="665"/>
                      </a:lnTo>
                      <a:lnTo>
                        <a:pt x="750" y="659"/>
                      </a:lnTo>
                      <a:lnTo>
                        <a:pt x="755" y="659"/>
                      </a:lnTo>
                      <a:lnTo>
                        <a:pt x="761" y="652"/>
                      </a:lnTo>
                      <a:lnTo>
                        <a:pt x="766" y="652"/>
                      </a:lnTo>
                      <a:lnTo>
                        <a:pt x="772" y="646"/>
                      </a:lnTo>
                      <a:lnTo>
                        <a:pt x="778" y="640"/>
                      </a:lnTo>
                      <a:lnTo>
                        <a:pt x="783" y="640"/>
                      </a:lnTo>
                      <a:lnTo>
                        <a:pt x="789" y="633"/>
                      </a:lnTo>
                      <a:lnTo>
                        <a:pt x="795" y="621"/>
                      </a:lnTo>
                      <a:lnTo>
                        <a:pt x="795" y="608"/>
                      </a:lnTo>
                      <a:lnTo>
                        <a:pt x="795" y="602"/>
                      </a:lnTo>
                      <a:lnTo>
                        <a:pt x="789" y="590"/>
                      </a:lnTo>
                      <a:lnTo>
                        <a:pt x="783" y="577"/>
                      </a:lnTo>
                      <a:lnTo>
                        <a:pt x="772" y="571"/>
                      </a:lnTo>
                      <a:lnTo>
                        <a:pt x="766" y="558"/>
                      </a:lnTo>
                      <a:lnTo>
                        <a:pt x="755" y="552"/>
                      </a:lnTo>
                      <a:lnTo>
                        <a:pt x="750" y="539"/>
                      </a:lnTo>
                      <a:lnTo>
                        <a:pt x="744" y="533"/>
                      </a:lnTo>
                      <a:lnTo>
                        <a:pt x="738" y="521"/>
                      </a:lnTo>
                      <a:lnTo>
                        <a:pt x="733" y="508"/>
                      </a:lnTo>
                      <a:lnTo>
                        <a:pt x="727" y="502"/>
                      </a:lnTo>
                      <a:lnTo>
                        <a:pt x="721" y="489"/>
                      </a:lnTo>
                      <a:lnTo>
                        <a:pt x="716" y="483"/>
                      </a:lnTo>
                      <a:lnTo>
                        <a:pt x="710" y="470"/>
                      </a:lnTo>
                      <a:lnTo>
                        <a:pt x="704" y="458"/>
                      </a:lnTo>
                      <a:lnTo>
                        <a:pt x="704" y="445"/>
                      </a:lnTo>
                      <a:lnTo>
                        <a:pt x="699" y="439"/>
                      </a:lnTo>
                      <a:lnTo>
                        <a:pt x="699" y="433"/>
                      </a:lnTo>
                      <a:lnTo>
                        <a:pt x="704" y="427"/>
                      </a:lnTo>
                      <a:lnTo>
                        <a:pt x="704" y="427"/>
                      </a:lnTo>
                      <a:lnTo>
                        <a:pt x="710" y="427"/>
                      </a:lnTo>
                      <a:lnTo>
                        <a:pt x="716" y="420"/>
                      </a:lnTo>
                      <a:lnTo>
                        <a:pt x="721" y="420"/>
                      </a:lnTo>
                      <a:lnTo>
                        <a:pt x="727" y="420"/>
                      </a:lnTo>
                      <a:lnTo>
                        <a:pt x="733" y="420"/>
                      </a:lnTo>
                      <a:lnTo>
                        <a:pt x="738" y="427"/>
                      </a:lnTo>
                      <a:lnTo>
                        <a:pt x="744" y="427"/>
                      </a:lnTo>
                      <a:lnTo>
                        <a:pt x="750" y="427"/>
                      </a:lnTo>
                      <a:lnTo>
                        <a:pt x="755" y="433"/>
                      </a:lnTo>
                      <a:lnTo>
                        <a:pt x="761" y="433"/>
                      </a:lnTo>
                      <a:lnTo>
                        <a:pt x="766" y="433"/>
                      </a:lnTo>
                      <a:lnTo>
                        <a:pt x="772" y="439"/>
                      </a:lnTo>
                      <a:lnTo>
                        <a:pt x="778" y="439"/>
                      </a:lnTo>
                      <a:lnTo>
                        <a:pt x="783" y="445"/>
                      </a:lnTo>
                      <a:lnTo>
                        <a:pt x="789" y="445"/>
                      </a:lnTo>
                      <a:lnTo>
                        <a:pt x="795" y="452"/>
                      </a:lnTo>
                      <a:lnTo>
                        <a:pt x="806" y="452"/>
                      </a:lnTo>
                      <a:lnTo>
                        <a:pt x="812" y="452"/>
                      </a:lnTo>
                      <a:lnTo>
                        <a:pt x="817" y="458"/>
                      </a:lnTo>
                      <a:lnTo>
                        <a:pt x="823" y="458"/>
                      </a:lnTo>
                      <a:lnTo>
                        <a:pt x="828" y="458"/>
                      </a:lnTo>
                      <a:lnTo>
                        <a:pt x="834" y="464"/>
                      </a:lnTo>
                      <a:lnTo>
                        <a:pt x="845" y="464"/>
                      </a:lnTo>
                      <a:lnTo>
                        <a:pt x="851" y="464"/>
                      </a:lnTo>
                      <a:lnTo>
                        <a:pt x="862" y="464"/>
                      </a:lnTo>
                      <a:lnTo>
                        <a:pt x="868" y="458"/>
                      </a:lnTo>
                      <a:lnTo>
                        <a:pt x="874" y="458"/>
                      </a:lnTo>
                      <a:lnTo>
                        <a:pt x="885" y="458"/>
                      </a:lnTo>
                      <a:lnTo>
                        <a:pt x="890" y="452"/>
                      </a:lnTo>
                      <a:lnTo>
                        <a:pt x="896" y="445"/>
                      </a:lnTo>
                      <a:lnTo>
                        <a:pt x="907" y="439"/>
                      </a:lnTo>
                      <a:lnTo>
                        <a:pt x="913" y="433"/>
                      </a:lnTo>
                      <a:lnTo>
                        <a:pt x="913" y="420"/>
                      </a:lnTo>
                      <a:lnTo>
                        <a:pt x="919" y="414"/>
                      </a:lnTo>
                      <a:lnTo>
                        <a:pt x="924" y="401"/>
                      </a:lnTo>
                      <a:lnTo>
                        <a:pt x="930" y="395"/>
                      </a:lnTo>
                      <a:lnTo>
                        <a:pt x="936" y="383"/>
                      </a:lnTo>
                      <a:lnTo>
                        <a:pt x="941" y="376"/>
                      </a:lnTo>
                      <a:lnTo>
                        <a:pt x="947" y="370"/>
                      </a:lnTo>
                      <a:lnTo>
                        <a:pt x="952" y="364"/>
                      </a:lnTo>
                      <a:lnTo>
                        <a:pt x="958" y="358"/>
                      </a:lnTo>
                      <a:lnTo>
                        <a:pt x="958" y="351"/>
                      </a:lnTo>
                      <a:lnTo>
                        <a:pt x="964" y="345"/>
                      </a:lnTo>
                      <a:lnTo>
                        <a:pt x="969" y="339"/>
                      </a:lnTo>
                      <a:lnTo>
                        <a:pt x="981" y="332"/>
                      </a:lnTo>
                      <a:lnTo>
                        <a:pt x="986" y="332"/>
                      </a:lnTo>
                      <a:lnTo>
                        <a:pt x="992" y="326"/>
                      </a:lnTo>
                      <a:lnTo>
                        <a:pt x="1003" y="326"/>
                      </a:lnTo>
                      <a:lnTo>
                        <a:pt x="1009" y="320"/>
                      </a:lnTo>
                      <a:lnTo>
                        <a:pt x="1014" y="320"/>
                      </a:lnTo>
                      <a:lnTo>
                        <a:pt x="1026" y="320"/>
                      </a:lnTo>
                      <a:lnTo>
                        <a:pt x="1031" y="326"/>
                      </a:lnTo>
                      <a:lnTo>
                        <a:pt x="1043" y="326"/>
                      </a:lnTo>
                      <a:lnTo>
                        <a:pt x="1048" y="332"/>
                      </a:lnTo>
                      <a:lnTo>
                        <a:pt x="1054" y="339"/>
                      </a:lnTo>
                      <a:lnTo>
                        <a:pt x="1060" y="345"/>
                      </a:lnTo>
                      <a:lnTo>
                        <a:pt x="1060" y="351"/>
                      </a:lnTo>
                      <a:lnTo>
                        <a:pt x="1065" y="358"/>
                      </a:lnTo>
                      <a:lnTo>
                        <a:pt x="1071" y="364"/>
                      </a:lnTo>
                      <a:lnTo>
                        <a:pt x="1076" y="370"/>
                      </a:lnTo>
                      <a:lnTo>
                        <a:pt x="1082" y="376"/>
                      </a:lnTo>
                      <a:lnTo>
                        <a:pt x="1093" y="376"/>
                      </a:lnTo>
                      <a:lnTo>
                        <a:pt x="1105" y="383"/>
                      </a:lnTo>
                      <a:lnTo>
                        <a:pt x="1110" y="383"/>
                      </a:lnTo>
                      <a:lnTo>
                        <a:pt x="1122" y="383"/>
                      </a:lnTo>
                      <a:lnTo>
                        <a:pt x="1133" y="383"/>
                      </a:lnTo>
                      <a:lnTo>
                        <a:pt x="1144" y="383"/>
                      </a:lnTo>
                      <a:lnTo>
                        <a:pt x="1155" y="376"/>
                      </a:lnTo>
                      <a:lnTo>
                        <a:pt x="1167" y="376"/>
                      </a:lnTo>
                      <a:lnTo>
                        <a:pt x="1172" y="376"/>
                      </a:lnTo>
                      <a:lnTo>
                        <a:pt x="1184" y="376"/>
                      </a:lnTo>
                      <a:lnTo>
                        <a:pt x="1189" y="370"/>
                      </a:lnTo>
                      <a:lnTo>
                        <a:pt x="1195" y="370"/>
                      </a:lnTo>
                      <a:lnTo>
                        <a:pt x="1206" y="370"/>
                      </a:lnTo>
                      <a:lnTo>
                        <a:pt x="1212" y="370"/>
                      </a:lnTo>
                      <a:lnTo>
                        <a:pt x="1217" y="364"/>
                      </a:lnTo>
                      <a:lnTo>
                        <a:pt x="1229" y="364"/>
                      </a:lnTo>
                      <a:lnTo>
                        <a:pt x="1234" y="364"/>
                      </a:lnTo>
                      <a:lnTo>
                        <a:pt x="1246" y="358"/>
                      </a:lnTo>
                      <a:lnTo>
                        <a:pt x="1251" y="358"/>
                      </a:lnTo>
                      <a:lnTo>
                        <a:pt x="1257" y="351"/>
                      </a:lnTo>
                      <a:lnTo>
                        <a:pt x="1262" y="351"/>
                      </a:lnTo>
                      <a:lnTo>
                        <a:pt x="1268" y="345"/>
                      </a:lnTo>
                      <a:lnTo>
                        <a:pt x="1274" y="339"/>
                      </a:lnTo>
                      <a:lnTo>
                        <a:pt x="1279" y="332"/>
                      </a:lnTo>
                      <a:lnTo>
                        <a:pt x="1285" y="326"/>
                      </a:lnTo>
                      <a:lnTo>
                        <a:pt x="1285" y="314"/>
                      </a:lnTo>
                      <a:lnTo>
                        <a:pt x="1279" y="301"/>
                      </a:lnTo>
                      <a:lnTo>
                        <a:pt x="1279" y="289"/>
                      </a:lnTo>
                      <a:lnTo>
                        <a:pt x="1274" y="282"/>
                      </a:lnTo>
                      <a:lnTo>
                        <a:pt x="1274" y="270"/>
                      </a:lnTo>
                      <a:lnTo>
                        <a:pt x="1274" y="257"/>
                      </a:lnTo>
                      <a:lnTo>
                        <a:pt x="1274" y="251"/>
                      </a:lnTo>
                      <a:lnTo>
                        <a:pt x="1279" y="245"/>
                      </a:lnTo>
                      <a:lnTo>
                        <a:pt x="1285" y="251"/>
                      </a:lnTo>
                      <a:lnTo>
                        <a:pt x="1291" y="257"/>
                      </a:lnTo>
                      <a:lnTo>
                        <a:pt x="1291" y="270"/>
                      </a:lnTo>
                      <a:lnTo>
                        <a:pt x="1296" y="276"/>
                      </a:lnTo>
                      <a:lnTo>
                        <a:pt x="1302" y="282"/>
                      </a:lnTo>
                      <a:lnTo>
                        <a:pt x="1308" y="289"/>
                      </a:lnTo>
                      <a:lnTo>
                        <a:pt x="1313" y="289"/>
                      </a:lnTo>
                      <a:lnTo>
                        <a:pt x="1319" y="276"/>
                      </a:lnTo>
                      <a:lnTo>
                        <a:pt x="1319" y="270"/>
                      </a:lnTo>
                      <a:lnTo>
                        <a:pt x="1319" y="263"/>
                      </a:lnTo>
                      <a:lnTo>
                        <a:pt x="1319" y="251"/>
                      </a:lnTo>
                      <a:lnTo>
                        <a:pt x="1319" y="238"/>
                      </a:lnTo>
                      <a:lnTo>
                        <a:pt x="1313" y="226"/>
                      </a:lnTo>
                      <a:lnTo>
                        <a:pt x="1313" y="220"/>
                      </a:lnTo>
                      <a:lnTo>
                        <a:pt x="1313" y="207"/>
                      </a:lnTo>
                      <a:lnTo>
                        <a:pt x="1319" y="213"/>
                      </a:lnTo>
                      <a:lnTo>
                        <a:pt x="1324" y="220"/>
                      </a:lnTo>
                      <a:lnTo>
                        <a:pt x="1324" y="226"/>
                      </a:lnTo>
                      <a:lnTo>
                        <a:pt x="1330" y="232"/>
                      </a:lnTo>
                      <a:lnTo>
                        <a:pt x="1336" y="232"/>
                      </a:lnTo>
                      <a:lnTo>
                        <a:pt x="1341" y="238"/>
                      </a:lnTo>
                      <a:lnTo>
                        <a:pt x="1347" y="245"/>
                      </a:lnTo>
                      <a:lnTo>
                        <a:pt x="1353" y="245"/>
                      </a:lnTo>
                      <a:lnTo>
                        <a:pt x="1358" y="245"/>
                      </a:lnTo>
                      <a:lnTo>
                        <a:pt x="1364" y="238"/>
                      </a:lnTo>
                      <a:lnTo>
                        <a:pt x="1370" y="232"/>
                      </a:lnTo>
                      <a:lnTo>
                        <a:pt x="1375" y="232"/>
                      </a:lnTo>
                      <a:lnTo>
                        <a:pt x="1381" y="226"/>
                      </a:lnTo>
                      <a:lnTo>
                        <a:pt x="1386" y="220"/>
                      </a:lnTo>
                      <a:lnTo>
                        <a:pt x="1392" y="213"/>
                      </a:lnTo>
                      <a:lnTo>
                        <a:pt x="1398" y="207"/>
                      </a:lnTo>
                      <a:lnTo>
                        <a:pt x="1398" y="188"/>
                      </a:lnTo>
                      <a:lnTo>
                        <a:pt x="1398" y="169"/>
                      </a:lnTo>
                      <a:lnTo>
                        <a:pt x="1398" y="151"/>
                      </a:lnTo>
                      <a:lnTo>
                        <a:pt x="1398" y="132"/>
                      </a:lnTo>
                      <a:lnTo>
                        <a:pt x="1398" y="126"/>
                      </a:lnTo>
                      <a:lnTo>
                        <a:pt x="1392" y="119"/>
                      </a:lnTo>
                      <a:lnTo>
                        <a:pt x="1392" y="113"/>
                      </a:lnTo>
                      <a:lnTo>
                        <a:pt x="1386" y="113"/>
                      </a:lnTo>
                      <a:lnTo>
                        <a:pt x="1386" y="107"/>
                      </a:lnTo>
                      <a:lnTo>
                        <a:pt x="1381" y="100"/>
                      </a:lnTo>
                      <a:lnTo>
                        <a:pt x="1381" y="94"/>
                      </a:lnTo>
                      <a:lnTo>
                        <a:pt x="1381" y="88"/>
                      </a:lnTo>
                      <a:lnTo>
                        <a:pt x="1381" y="82"/>
                      </a:lnTo>
                      <a:lnTo>
                        <a:pt x="1381" y="75"/>
                      </a:lnTo>
                      <a:lnTo>
                        <a:pt x="1381" y="69"/>
                      </a:lnTo>
                      <a:lnTo>
                        <a:pt x="1381" y="63"/>
                      </a:lnTo>
                      <a:lnTo>
                        <a:pt x="1386" y="57"/>
                      </a:lnTo>
                      <a:lnTo>
                        <a:pt x="1386" y="50"/>
                      </a:lnTo>
                      <a:lnTo>
                        <a:pt x="1392" y="44"/>
                      </a:lnTo>
                      <a:lnTo>
                        <a:pt x="1398" y="38"/>
                      </a:lnTo>
                      <a:lnTo>
                        <a:pt x="1403" y="31"/>
                      </a:lnTo>
                      <a:lnTo>
                        <a:pt x="1409" y="25"/>
                      </a:lnTo>
                      <a:lnTo>
                        <a:pt x="1415" y="25"/>
                      </a:lnTo>
                      <a:lnTo>
                        <a:pt x="1420" y="19"/>
                      </a:lnTo>
                      <a:lnTo>
                        <a:pt x="1426" y="13"/>
                      </a:lnTo>
                      <a:lnTo>
                        <a:pt x="1432" y="13"/>
                      </a:lnTo>
                      <a:lnTo>
                        <a:pt x="1443" y="6"/>
                      </a:lnTo>
                      <a:lnTo>
                        <a:pt x="1448" y="0"/>
                      </a:lnTo>
                      <a:lnTo>
                        <a:pt x="1443" y="6"/>
                      </a:lnTo>
                      <a:lnTo>
                        <a:pt x="1437" y="13"/>
                      </a:lnTo>
                      <a:lnTo>
                        <a:pt x="1432" y="25"/>
                      </a:lnTo>
                      <a:lnTo>
                        <a:pt x="1426" y="31"/>
                      </a:lnTo>
                      <a:lnTo>
                        <a:pt x="1420" y="38"/>
                      </a:lnTo>
                      <a:lnTo>
                        <a:pt x="1415" y="44"/>
                      </a:lnTo>
                      <a:lnTo>
                        <a:pt x="1409" y="50"/>
                      </a:lnTo>
                      <a:lnTo>
                        <a:pt x="1409" y="57"/>
                      </a:lnTo>
                      <a:lnTo>
                        <a:pt x="1409" y="63"/>
                      </a:lnTo>
                      <a:lnTo>
                        <a:pt x="1409" y="69"/>
                      </a:lnTo>
                      <a:lnTo>
                        <a:pt x="1409" y="82"/>
                      </a:lnTo>
                      <a:lnTo>
                        <a:pt x="1409" y="88"/>
                      </a:lnTo>
                      <a:lnTo>
                        <a:pt x="1415" y="94"/>
                      </a:lnTo>
                      <a:lnTo>
                        <a:pt x="1415" y="100"/>
                      </a:lnTo>
                      <a:lnTo>
                        <a:pt x="1420" y="107"/>
                      </a:lnTo>
                      <a:lnTo>
                        <a:pt x="1420" y="113"/>
                      </a:lnTo>
                      <a:lnTo>
                        <a:pt x="1426" y="126"/>
                      </a:lnTo>
                      <a:lnTo>
                        <a:pt x="1432" y="138"/>
                      </a:lnTo>
                      <a:lnTo>
                        <a:pt x="1437" y="151"/>
                      </a:lnTo>
                      <a:lnTo>
                        <a:pt x="1443" y="163"/>
                      </a:lnTo>
                      <a:lnTo>
                        <a:pt x="1448" y="176"/>
                      </a:lnTo>
                      <a:lnTo>
                        <a:pt x="1454" y="188"/>
                      </a:lnTo>
                      <a:lnTo>
                        <a:pt x="1460" y="201"/>
                      </a:lnTo>
                      <a:lnTo>
                        <a:pt x="1471" y="213"/>
                      </a:lnTo>
                      <a:lnTo>
                        <a:pt x="1477" y="213"/>
                      </a:lnTo>
                      <a:lnTo>
                        <a:pt x="1482" y="220"/>
                      </a:lnTo>
                      <a:lnTo>
                        <a:pt x="1488" y="220"/>
                      </a:lnTo>
                      <a:lnTo>
                        <a:pt x="1494" y="220"/>
                      </a:lnTo>
                      <a:lnTo>
                        <a:pt x="1499" y="226"/>
                      </a:lnTo>
                      <a:lnTo>
                        <a:pt x="1505" y="226"/>
                      </a:lnTo>
                      <a:lnTo>
                        <a:pt x="1516" y="220"/>
                      </a:lnTo>
                      <a:lnTo>
                        <a:pt x="1522" y="220"/>
                      </a:lnTo>
                      <a:lnTo>
                        <a:pt x="1527" y="220"/>
                      </a:lnTo>
                      <a:lnTo>
                        <a:pt x="1539" y="213"/>
                      </a:lnTo>
                      <a:lnTo>
                        <a:pt x="1544" y="213"/>
                      </a:lnTo>
                      <a:lnTo>
                        <a:pt x="1556" y="207"/>
                      </a:lnTo>
                      <a:lnTo>
                        <a:pt x="1561" y="201"/>
                      </a:lnTo>
                      <a:lnTo>
                        <a:pt x="1567" y="195"/>
                      </a:lnTo>
                      <a:lnTo>
                        <a:pt x="1578" y="195"/>
                      </a:lnTo>
                      <a:lnTo>
                        <a:pt x="1584" y="188"/>
                      </a:lnTo>
                      <a:lnTo>
                        <a:pt x="1589" y="182"/>
                      </a:lnTo>
                      <a:lnTo>
                        <a:pt x="1595" y="176"/>
                      </a:lnTo>
                      <a:lnTo>
                        <a:pt x="1601" y="169"/>
                      </a:lnTo>
                      <a:lnTo>
                        <a:pt x="1606" y="163"/>
                      </a:lnTo>
                      <a:lnTo>
                        <a:pt x="1612" y="157"/>
                      </a:lnTo>
                      <a:lnTo>
                        <a:pt x="1612" y="151"/>
                      </a:lnTo>
                      <a:lnTo>
                        <a:pt x="1618" y="144"/>
                      </a:lnTo>
                      <a:lnTo>
                        <a:pt x="1623" y="138"/>
                      </a:lnTo>
                      <a:lnTo>
                        <a:pt x="1623" y="126"/>
                      </a:lnTo>
                      <a:lnTo>
                        <a:pt x="1623" y="113"/>
                      </a:lnTo>
                      <a:lnTo>
                        <a:pt x="1629" y="107"/>
                      </a:lnTo>
                      <a:lnTo>
                        <a:pt x="1629" y="94"/>
                      </a:lnTo>
                      <a:lnTo>
                        <a:pt x="1629" y="88"/>
                      </a:lnTo>
                      <a:lnTo>
                        <a:pt x="1634" y="75"/>
                      </a:lnTo>
                      <a:lnTo>
                        <a:pt x="1634" y="69"/>
                      </a:lnTo>
                      <a:lnTo>
                        <a:pt x="1640" y="63"/>
                      </a:lnTo>
                      <a:lnTo>
                        <a:pt x="1640" y="82"/>
                      </a:lnTo>
                      <a:lnTo>
                        <a:pt x="1646" y="107"/>
                      </a:lnTo>
                      <a:lnTo>
                        <a:pt x="1646" y="126"/>
                      </a:lnTo>
                      <a:lnTo>
                        <a:pt x="1640" y="144"/>
                      </a:lnTo>
                      <a:lnTo>
                        <a:pt x="1634" y="163"/>
                      </a:lnTo>
                      <a:lnTo>
                        <a:pt x="1629" y="176"/>
                      </a:lnTo>
                      <a:lnTo>
                        <a:pt x="1623" y="195"/>
                      </a:lnTo>
                      <a:lnTo>
                        <a:pt x="1618" y="207"/>
                      </a:lnTo>
                      <a:lnTo>
                        <a:pt x="1612" y="213"/>
                      </a:lnTo>
                      <a:lnTo>
                        <a:pt x="1606" y="226"/>
                      </a:lnTo>
                      <a:lnTo>
                        <a:pt x="1601" y="232"/>
                      </a:lnTo>
                      <a:lnTo>
                        <a:pt x="1601" y="238"/>
                      </a:lnTo>
                      <a:lnTo>
                        <a:pt x="1595" y="251"/>
                      </a:lnTo>
                      <a:lnTo>
                        <a:pt x="1589" y="257"/>
                      </a:lnTo>
                      <a:lnTo>
                        <a:pt x="1584" y="263"/>
                      </a:lnTo>
                      <a:lnTo>
                        <a:pt x="1578" y="276"/>
                      </a:lnTo>
                      <a:lnTo>
                        <a:pt x="1572" y="282"/>
                      </a:lnTo>
                      <a:lnTo>
                        <a:pt x="1561" y="289"/>
                      </a:lnTo>
                      <a:lnTo>
                        <a:pt x="1556" y="295"/>
                      </a:lnTo>
                      <a:lnTo>
                        <a:pt x="1550" y="301"/>
                      </a:lnTo>
                      <a:lnTo>
                        <a:pt x="1544" y="307"/>
                      </a:lnTo>
                      <a:lnTo>
                        <a:pt x="1539" y="314"/>
                      </a:lnTo>
                      <a:lnTo>
                        <a:pt x="1533" y="320"/>
                      </a:lnTo>
                      <a:lnTo>
                        <a:pt x="1522" y="326"/>
                      </a:lnTo>
                      <a:lnTo>
                        <a:pt x="1510" y="339"/>
                      </a:lnTo>
                      <a:lnTo>
                        <a:pt x="1505" y="345"/>
                      </a:lnTo>
                      <a:lnTo>
                        <a:pt x="1494" y="351"/>
                      </a:lnTo>
                      <a:lnTo>
                        <a:pt x="1488" y="358"/>
                      </a:lnTo>
                      <a:lnTo>
                        <a:pt x="1482" y="358"/>
                      </a:lnTo>
                      <a:lnTo>
                        <a:pt x="1477" y="364"/>
                      </a:lnTo>
                      <a:lnTo>
                        <a:pt x="1465" y="364"/>
                      </a:lnTo>
                      <a:lnTo>
                        <a:pt x="1454" y="370"/>
                      </a:lnTo>
                      <a:lnTo>
                        <a:pt x="1465" y="370"/>
                      </a:lnTo>
                      <a:lnTo>
                        <a:pt x="1471" y="370"/>
                      </a:lnTo>
                      <a:lnTo>
                        <a:pt x="1477" y="370"/>
                      </a:lnTo>
                      <a:lnTo>
                        <a:pt x="1482" y="376"/>
                      </a:lnTo>
                      <a:lnTo>
                        <a:pt x="1482" y="383"/>
                      </a:lnTo>
                      <a:lnTo>
                        <a:pt x="1488" y="389"/>
                      </a:lnTo>
                      <a:lnTo>
                        <a:pt x="1488" y="395"/>
                      </a:lnTo>
                      <a:lnTo>
                        <a:pt x="1488" y="401"/>
                      </a:lnTo>
                      <a:lnTo>
                        <a:pt x="1494" y="433"/>
                      </a:lnTo>
                      <a:lnTo>
                        <a:pt x="1494" y="464"/>
                      </a:lnTo>
                      <a:lnTo>
                        <a:pt x="1494" y="489"/>
                      </a:lnTo>
                      <a:lnTo>
                        <a:pt x="1494" y="521"/>
                      </a:lnTo>
                      <a:lnTo>
                        <a:pt x="1488" y="533"/>
                      </a:lnTo>
                      <a:lnTo>
                        <a:pt x="1488" y="552"/>
                      </a:lnTo>
                      <a:lnTo>
                        <a:pt x="1482" y="564"/>
                      </a:lnTo>
                      <a:lnTo>
                        <a:pt x="1482" y="577"/>
                      </a:lnTo>
                      <a:lnTo>
                        <a:pt x="1477" y="596"/>
                      </a:lnTo>
                      <a:lnTo>
                        <a:pt x="1471" y="608"/>
                      </a:lnTo>
                      <a:lnTo>
                        <a:pt x="1465" y="621"/>
                      </a:lnTo>
                      <a:lnTo>
                        <a:pt x="1460" y="633"/>
                      </a:lnTo>
                      <a:lnTo>
                        <a:pt x="1454" y="640"/>
                      </a:lnTo>
                      <a:lnTo>
                        <a:pt x="1443" y="652"/>
                      </a:lnTo>
                      <a:lnTo>
                        <a:pt x="1437" y="659"/>
                      </a:lnTo>
                      <a:lnTo>
                        <a:pt x="1426" y="665"/>
                      </a:lnTo>
                      <a:lnTo>
                        <a:pt x="1415" y="671"/>
                      </a:lnTo>
                      <a:lnTo>
                        <a:pt x="1403" y="677"/>
                      </a:lnTo>
                      <a:lnTo>
                        <a:pt x="1392" y="677"/>
                      </a:lnTo>
                      <a:lnTo>
                        <a:pt x="1381" y="684"/>
                      </a:lnTo>
                      <a:lnTo>
                        <a:pt x="1375" y="684"/>
                      </a:lnTo>
                      <a:lnTo>
                        <a:pt x="1370" y="684"/>
                      </a:lnTo>
                      <a:lnTo>
                        <a:pt x="1364" y="684"/>
                      </a:lnTo>
                      <a:lnTo>
                        <a:pt x="1358" y="684"/>
                      </a:lnTo>
                      <a:lnTo>
                        <a:pt x="1353" y="677"/>
                      </a:lnTo>
                      <a:lnTo>
                        <a:pt x="1347" y="677"/>
                      </a:lnTo>
                      <a:lnTo>
                        <a:pt x="1341" y="677"/>
                      </a:lnTo>
                      <a:lnTo>
                        <a:pt x="1336" y="677"/>
                      </a:lnTo>
                      <a:lnTo>
                        <a:pt x="1330" y="671"/>
                      </a:lnTo>
                      <a:lnTo>
                        <a:pt x="1319" y="671"/>
                      </a:lnTo>
                      <a:lnTo>
                        <a:pt x="1313" y="671"/>
                      </a:lnTo>
                      <a:lnTo>
                        <a:pt x="1308" y="671"/>
                      </a:lnTo>
                      <a:lnTo>
                        <a:pt x="1302" y="665"/>
                      </a:lnTo>
                      <a:lnTo>
                        <a:pt x="1296" y="665"/>
                      </a:lnTo>
                      <a:lnTo>
                        <a:pt x="1291" y="665"/>
                      </a:lnTo>
                      <a:lnTo>
                        <a:pt x="1285" y="665"/>
                      </a:lnTo>
                      <a:lnTo>
                        <a:pt x="1279" y="671"/>
                      </a:lnTo>
                      <a:lnTo>
                        <a:pt x="1279" y="671"/>
                      </a:lnTo>
                      <a:lnTo>
                        <a:pt x="1279" y="677"/>
                      </a:lnTo>
                      <a:lnTo>
                        <a:pt x="1274" y="684"/>
                      </a:lnTo>
                      <a:lnTo>
                        <a:pt x="1274" y="690"/>
                      </a:lnTo>
                      <a:lnTo>
                        <a:pt x="1268" y="696"/>
                      </a:lnTo>
                      <a:lnTo>
                        <a:pt x="1262" y="702"/>
                      </a:lnTo>
                      <a:lnTo>
                        <a:pt x="1257" y="709"/>
                      </a:lnTo>
                      <a:lnTo>
                        <a:pt x="1257" y="709"/>
                      </a:lnTo>
                      <a:lnTo>
                        <a:pt x="1246" y="715"/>
                      </a:lnTo>
                      <a:lnTo>
                        <a:pt x="1240" y="721"/>
                      </a:lnTo>
                      <a:lnTo>
                        <a:pt x="1234" y="721"/>
                      </a:lnTo>
                      <a:lnTo>
                        <a:pt x="1229" y="728"/>
                      </a:lnTo>
                      <a:lnTo>
                        <a:pt x="1223" y="734"/>
                      </a:lnTo>
                      <a:lnTo>
                        <a:pt x="1217" y="734"/>
                      </a:lnTo>
                      <a:lnTo>
                        <a:pt x="1212" y="740"/>
                      </a:lnTo>
                      <a:lnTo>
                        <a:pt x="1206" y="740"/>
                      </a:lnTo>
                      <a:lnTo>
                        <a:pt x="1200" y="746"/>
                      </a:lnTo>
                      <a:lnTo>
                        <a:pt x="1195" y="753"/>
                      </a:lnTo>
                      <a:lnTo>
                        <a:pt x="1189" y="753"/>
                      </a:lnTo>
                      <a:lnTo>
                        <a:pt x="1184" y="759"/>
                      </a:lnTo>
                      <a:lnTo>
                        <a:pt x="1178" y="759"/>
                      </a:lnTo>
                      <a:lnTo>
                        <a:pt x="1167" y="765"/>
                      </a:lnTo>
                      <a:lnTo>
                        <a:pt x="1161" y="771"/>
                      </a:lnTo>
                      <a:lnTo>
                        <a:pt x="1161" y="784"/>
                      </a:lnTo>
                      <a:lnTo>
                        <a:pt x="1167" y="803"/>
                      </a:lnTo>
                      <a:lnTo>
                        <a:pt x="1167" y="822"/>
                      </a:lnTo>
                      <a:lnTo>
                        <a:pt x="1161" y="834"/>
                      </a:lnTo>
                      <a:lnTo>
                        <a:pt x="1155" y="847"/>
                      </a:lnTo>
                      <a:lnTo>
                        <a:pt x="1155" y="859"/>
                      </a:lnTo>
                      <a:lnTo>
                        <a:pt x="1144" y="865"/>
                      </a:lnTo>
                      <a:lnTo>
                        <a:pt x="1138" y="878"/>
                      </a:lnTo>
                      <a:lnTo>
                        <a:pt x="1133" y="884"/>
                      </a:lnTo>
                      <a:lnTo>
                        <a:pt x="1127" y="891"/>
                      </a:lnTo>
                      <a:lnTo>
                        <a:pt x="1116" y="897"/>
                      </a:lnTo>
                      <a:lnTo>
                        <a:pt x="1110" y="909"/>
                      </a:lnTo>
                      <a:lnTo>
                        <a:pt x="1099" y="909"/>
                      </a:lnTo>
                      <a:lnTo>
                        <a:pt x="1093" y="916"/>
                      </a:lnTo>
                      <a:lnTo>
                        <a:pt x="1082" y="922"/>
                      </a:lnTo>
                      <a:lnTo>
                        <a:pt x="1071" y="928"/>
                      </a:lnTo>
                      <a:lnTo>
                        <a:pt x="1065" y="934"/>
                      </a:lnTo>
                      <a:lnTo>
                        <a:pt x="1054" y="934"/>
                      </a:lnTo>
                      <a:lnTo>
                        <a:pt x="1043" y="941"/>
                      </a:lnTo>
                      <a:lnTo>
                        <a:pt x="1031" y="941"/>
                      </a:lnTo>
                      <a:lnTo>
                        <a:pt x="1026" y="941"/>
                      </a:lnTo>
                      <a:lnTo>
                        <a:pt x="1014" y="941"/>
                      </a:lnTo>
                      <a:lnTo>
                        <a:pt x="1009" y="941"/>
                      </a:lnTo>
                      <a:lnTo>
                        <a:pt x="998" y="941"/>
                      </a:lnTo>
                      <a:lnTo>
                        <a:pt x="992" y="941"/>
                      </a:lnTo>
                      <a:lnTo>
                        <a:pt x="986" y="941"/>
                      </a:lnTo>
                      <a:lnTo>
                        <a:pt x="975" y="934"/>
                      </a:lnTo>
                      <a:lnTo>
                        <a:pt x="969" y="934"/>
                      </a:lnTo>
                      <a:lnTo>
                        <a:pt x="958" y="934"/>
                      </a:lnTo>
                      <a:lnTo>
                        <a:pt x="952" y="934"/>
                      </a:lnTo>
                      <a:lnTo>
                        <a:pt x="941" y="928"/>
                      </a:lnTo>
                      <a:lnTo>
                        <a:pt x="936" y="928"/>
                      </a:lnTo>
                      <a:lnTo>
                        <a:pt x="924" y="928"/>
                      </a:lnTo>
                      <a:lnTo>
                        <a:pt x="919" y="922"/>
                      </a:lnTo>
                      <a:lnTo>
                        <a:pt x="913" y="922"/>
                      </a:lnTo>
                      <a:lnTo>
                        <a:pt x="902" y="916"/>
                      </a:lnTo>
                      <a:lnTo>
                        <a:pt x="890" y="916"/>
                      </a:lnTo>
                      <a:lnTo>
                        <a:pt x="879" y="909"/>
                      </a:lnTo>
                      <a:lnTo>
                        <a:pt x="868" y="903"/>
                      </a:lnTo>
                      <a:lnTo>
                        <a:pt x="862" y="897"/>
                      </a:lnTo>
                      <a:lnTo>
                        <a:pt x="851" y="891"/>
                      </a:lnTo>
                      <a:lnTo>
                        <a:pt x="840" y="878"/>
                      </a:lnTo>
                      <a:lnTo>
                        <a:pt x="828" y="872"/>
                      </a:lnTo>
                      <a:lnTo>
                        <a:pt x="817" y="865"/>
                      </a:lnTo>
                      <a:lnTo>
                        <a:pt x="806" y="872"/>
                      </a:lnTo>
                      <a:lnTo>
                        <a:pt x="789" y="872"/>
                      </a:lnTo>
                      <a:lnTo>
                        <a:pt x="778" y="878"/>
                      </a:lnTo>
                      <a:lnTo>
                        <a:pt x="766" y="878"/>
                      </a:lnTo>
                      <a:lnTo>
                        <a:pt x="750" y="884"/>
                      </a:lnTo>
                      <a:lnTo>
                        <a:pt x="738" y="891"/>
                      </a:lnTo>
                      <a:lnTo>
                        <a:pt x="721" y="891"/>
                      </a:lnTo>
                      <a:lnTo>
                        <a:pt x="710" y="897"/>
                      </a:lnTo>
                      <a:lnTo>
                        <a:pt x="693" y="897"/>
                      </a:lnTo>
                      <a:lnTo>
                        <a:pt x="682" y="903"/>
                      </a:lnTo>
                      <a:lnTo>
                        <a:pt x="671" y="903"/>
                      </a:lnTo>
                      <a:lnTo>
                        <a:pt x="654" y="909"/>
                      </a:lnTo>
                      <a:lnTo>
                        <a:pt x="642" y="916"/>
                      </a:lnTo>
                      <a:lnTo>
                        <a:pt x="626" y="916"/>
                      </a:lnTo>
                      <a:lnTo>
                        <a:pt x="614" y="922"/>
                      </a:lnTo>
                      <a:lnTo>
                        <a:pt x="603" y="922"/>
                      </a:lnTo>
                      <a:lnTo>
                        <a:pt x="592" y="928"/>
                      </a:lnTo>
                      <a:lnTo>
                        <a:pt x="586" y="934"/>
                      </a:lnTo>
                      <a:lnTo>
                        <a:pt x="580" y="947"/>
                      </a:lnTo>
                      <a:lnTo>
                        <a:pt x="575" y="953"/>
                      </a:lnTo>
                      <a:lnTo>
                        <a:pt x="564" y="960"/>
                      </a:lnTo>
                      <a:lnTo>
                        <a:pt x="558" y="966"/>
                      </a:lnTo>
                      <a:lnTo>
                        <a:pt x="552" y="972"/>
                      </a:lnTo>
                      <a:lnTo>
                        <a:pt x="541" y="978"/>
                      </a:lnTo>
                      <a:lnTo>
                        <a:pt x="530" y="985"/>
                      </a:lnTo>
                      <a:lnTo>
                        <a:pt x="518" y="991"/>
                      </a:lnTo>
                      <a:lnTo>
                        <a:pt x="507" y="997"/>
                      </a:lnTo>
                      <a:lnTo>
                        <a:pt x="496" y="1003"/>
                      </a:lnTo>
                      <a:lnTo>
                        <a:pt x="485" y="1010"/>
                      </a:lnTo>
                      <a:lnTo>
                        <a:pt x="468" y="1016"/>
                      </a:lnTo>
                      <a:lnTo>
                        <a:pt x="456" y="1022"/>
                      </a:lnTo>
                      <a:lnTo>
                        <a:pt x="445" y="1029"/>
                      </a:lnTo>
                      <a:lnTo>
                        <a:pt x="434" y="1035"/>
                      </a:lnTo>
                      <a:lnTo>
                        <a:pt x="423" y="1041"/>
                      </a:lnTo>
                      <a:lnTo>
                        <a:pt x="406" y="1047"/>
                      </a:lnTo>
                      <a:lnTo>
                        <a:pt x="394" y="1054"/>
                      </a:lnTo>
                      <a:lnTo>
                        <a:pt x="383" y="1054"/>
                      </a:lnTo>
                      <a:lnTo>
                        <a:pt x="372" y="1060"/>
                      </a:lnTo>
                      <a:lnTo>
                        <a:pt x="355" y="1066"/>
                      </a:lnTo>
                      <a:lnTo>
                        <a:pt x="344" y="1072"/>
                      </a:lnTo>
                      <a:lnTo>
                        <a:pt x="333" y="1072"/>
                      </a:lnTo>
                      <a:lnTo>
                        <a:pt x="316" y="1079"/>
                      </a:lnTo>
                      <a:lnTo>
                        <a:pt x="304" y="1079"/>
                      </a:lnTo>
                      <a:lnTo>
                        <a:pt x="293" y="1085"/>
                      </a:lnTo>
                      <a:lnTo>
                        <a:pt x="282" y="1085"/>
                      </a:lnTo>
                      <a:lnTo>
                        <a:pt x="265" y="1091"/>
                      </a:lnTo>
                      <a:lnTo>
                        <a:pt x="254" y="1091"/>
                      </a:lnTo>
                      <a:lnTo>
                        <a:pt x="242" y="1098"/>
                      </a:lnTo>
                      <a:lnTo>
                        <a:pt x="225" y="1098"/>
                      </a:lnTo>
                      <a:lnTo>
                        <a:pt x="214" y="1098"/>
                      </a:lnTo>
                      <a:lnTo>
                        <a:pt x="197" y="1098"/>
                      </a:lnTo>
                      <a:lnTo>
                        <a:pt x="186" y="1104"/>
                      </a:lnTo>
                      <a:lnTo>
                        <a:pt x="175" y="1104"/>
                      </a:lnTo>
                      <a:lnTo>
                        <a:pt x="158" y="1104"/>
                      </a:lnTo>
                      <a:lnTo>
                        <a:pt x="147" y="1110"/>
                      </a:lnTo>
                      <a:lnTo>
                        <a:pt x="135" y="1110"/>
                      </a:lnTo>
                      <a:lnTo>
                        <a:pt x="124" y="1110"/>
                      </a:lnTo>
                      <a:lnTo>
                        <a:pt x="118" y="1110"/>
                      </a:lnTo>
                      <a:lnTo>
                        <a:pt x="107" y="1110"/>
                      </a:lnTo>
                      <a:lnTo>
                        <a:pt x="101" y="1110"/>
                      </a:lnTo>
                      <a:lnTo>
                        <a:pt x="90" y="1110"/>
                      </a:lnTo>
                      <a:lnTo>
                        <a:pt x="85" y="1110"/>
                      </a:lnTo>
                      <a:lnTo>
                        <a:pt x="73" y="1110"/>
                      </a:lnTo>
                      <a:lnTo>
                        <a:pt x="68" y="1110"/>
                      </a:lnTo>
                      <a:lnTo>
                        <a:pt x="56" y="1110"/>
                      </a:lnTo>
                      <a:lnTo>
                        <a:pt x="51" y="1110"/>
                      </a:lnTo>
                      <a:lnTo>
                        <a:pt x="39" y="1110"/>
                      </a:lnTo>
                      <a:lnTo>
                        <a:pt x="34" y="1110"/>
                      </a:lnTo>
                      <a:lnTo>
                        <a:pt x="23" y="1110"/>
                      </a:lnTo>
                      <a:lnTo>
                        <a:pt x="17" y="1110"/>
                      </a:lnTo>
                      <a:lnTo>
                        <a:pt x="6" y="1110"/>
                      </a:lnTo>
                      <a:lnTo>
                        <a:pt x="0" y="1110"/>
                      </a:lnTo>
                      <a:close/>
                    </a:path>
                  </a:pathLst>
                </a:custGeom>
                <a:solidFill>
                  <a:srgbClr val="B7B7B9"/>
                </a:solidFill>
                <a:ln w="9525">
                  <a:noFill/>
                  <a:round/>
                  <a:headEnd/>
                  <a:tailEnd/>
                </a:ln>
              </p:spPr>
              <p:txBody>
                <a:bodyPr/>
                <a:lstStyle/>
                <a:p>
                  <a:endParaRPr lang="ar-SA"/>
                </a:p>
              </p:txBody>
            </p:sp>
            <p:sp>
              <p:nvSpPr>
                <p:cNvPr id="46143" name="Freeform 63"/>
                <p:cNvSpPr>
                  <a:spLocks/>
                </p:cNvSpPr>
                <p:nvPr/>
              </p:nvSpPr>
              <p:spPr bwMode="auto">
                <a:xfrm rot="1341311">
                  <a:off x="464" y="1354"/>
                  <a:ext cx="1115" cy="432"/>
                </a:xfrm>
                <a:custGeom>
                  <a:avLst/>
                  <a:gdLst/>
                  <a:ahLst/>
                  <a:cxnLst>
                    <a:cxn ang="0">
                      <a:pos x="1274" y="63"/>
                    </a:cxn>
                    <a:cxn ang="0">
                      <a:pos x="1234" y="81"/>
                    </a:cxn>
                    <a:cxn ang="0">
                      <a:pos x="1189" y="100"/>
                    </a:cxn>
                    <a:cxn ang="0">
                      <a:pos x="1156" y="144"/>
                    </a:cxn>
                    <a:cxn ang="0">
                      <a:pos x="1116" y="175"/>
                    </a:cxn>
                    <a:cxn ang="0">
                      <a:pos x="1071" y="157"/>
                    </a:cxn>
                    <a:cxn ang="0">
                      <a:pos x="1003" y="150"/>
                    </a:cxn>
                    <a:cxn ang="0">
                      <a:pos x="986" y="194"/>
                    </a:cxn>
                    <a:cxn ang="0">
                      <a:pos x="986" y="251"/>
                    </a:cxn>
                    <a:cxn ang="0">
                      <a:pos x="1032" y="276"/>
                    </a:cxn>
                    <a:cxn ang="0">
                      <a:pos x="1071" y="301"/>
                    </a:cxn>
                    <a:cxn ang="0">
                      <a:pos x="1032" y="295"/>
                    </a:cxn>
                    <a:cxn ang="0">
                      <a:pos x="986" y="282"/>
                    </a:cxn>
                    <a:cxn ang="0">
                      <a:pos x="947" y="257"/>
                    </a:cxn>
                    <a:cxn ang="0">
                      <a:pos x="885" y="238"/>
                    </a:cxn>
                    <a:cxn ang="0">
                      <a:pos x="817" y="244"/>
                    </a:cxn>
                    <a:cxn ang="0">
                      <a:pos x="767" y="301"/>
                    </a:cxn>
                    <a:cxn ang="0">
                      <a:pos x="817" y="364"/>
                    </a:cxn>
                    <a:cxn ang="0">
                      <a:pos x="874" y="401"/>
                    </a:cxn>
                    <a:cxn ang="0">
                      <a:pos x="879" y="420"/>
                    </a:cxn>
                    <a:cxn ang="0">
                      <a:pos x="829" y="401"/>
                    </a:cxn>
                    <a:cxn ang="0">
                      <a:pos x="778" y="382"/>
                    </a:cxn>
                    <a:cxn ang="0">
                      <a:pos x="738" y="382"/>
                    </a:cxn>
                    <a:cxn ang="0">
                      <a:pos x="716" y="464"/>
                    </a:cxn>
                    <a:cxn ang="0">
                      <a:pos x="716" y="514"/>
                    </a:cxn>
                    <a:cxn ang="0">
                      <a:pos x="744" y="545"/>
                    </a:cxn>
                    <a:cxn ang="0">
                      <a:pos x="688" y="552"/>
                    </a:cxn>
                    <a:cxn ang="0">
                      <a:pos x="614" y="508"/>
                    </a:cxn>
                    <a:cxn ang="0">
                      <a:pos x="519" y="514"/>
                    </a:cxn>
                    <a:cxn ang="0">
                      <a:pos x="428" y="545"/>
                    </a:cxn>
                    <a:cxn ang="0">
                      <a:pos x="372" y="570"/>
                    </a:cxn>
                    <a:cxn ang="0">
                      <a:pos x="338" y="602"/>
                    </a:cxn>
                    <a:cxn ang="0">
                      <a:pos x="276" y="633"/>
                    </a:cxn>
                    <a:cxn ang="0">
                      <a:pos x="203" y="646"/>
                    </a:cxn>
                    <a:cxn ang="0">
                      <a:pos x="147" y="646"/>
                    </a:cxn>
                    <a:cxn ang="0">
                      <a:pos x="85" y="639"/>
                    </a:cxn>
                    <a:cxn ang="0">
                      <a:pos x="51" y="627"/>
                    </a:cxn>
                    <a:cxn ang="0">
                      <a:pos x="57" y="602"/>
                    </a:cxn>
                    <a:cxn ang="0">
                      <a:pos x="40" y="583"/>
                    </a:cxn>
                    <a:cxn ang="0">
                      <a:pos x="11" y="570"/>
                    </a:cxn>
                    <a:cxn ang="0">
                      <a:pos x="6" y="527"/>
                    </a:cxn>
                    <a:cxn ang="0">
                      <a:pos x="11" y="464"/>
                    </a:cxn>
                    <a:cxn ang="0">
                      <a:pos x="40" y="464"/>
                    </a:cxn>
                    <a:cxn ang="0">
                      <a:pos x="96" y="520"/>
                    </a:cxn>
                    <a:cxn ang="0">
                      <a:pos x="175" y="527"/>
                    </a:cxn>
                    <a:cxn ang="0">
                      <a:pos x="248" y="520"/>
                    </a:cxn>
                    <a:cxn ang="0">
                      <a:pos x="321" y="501"/>
                    </a:cxn>
                    <a:cxn ang="0">
                      <a:pos x="383" y="476"/>
                    </a:cxn>
                    <a:cxn ang="0">
                      <a:pos x="451" y="458"/>
                    </a:cxn>
                    <a:cxn ang="0">
                      <a:pos x="519" y="458"/>
                    </a:cxn>
                    <a:cxn ang="0">
                      <a:pos x="558" y="445"/>
                    </a:cxn>
                    <a:cxn ang="0">
                      <a:pos x="592" y="426"/>
                    </a:cxn>
                    <a:cxn ang="0">
                      <a:pos x="643" y="376"/>
                    </a:cxn>
                    <a:cxn ang="0">
                      <a:pos x="693" y="320"/>
                    </a:cxn>
                    <a:cxn ang="0">
                      <a:pos x="744" y="244"/>
                    </a:cxn>
                    <a:cxn ang="0">
                      <a:pos x="789" y="169"/>
                    </a:cxn>
                    <a:cxn ang="0">
                      <a:pos x="840" y="138"/>
                    </a:cxn>
                    <a:cxn ang="0">
                      <a:pos x="902" y="132"/>
                    </a:cxn>
                    <a:cxn ang="0">
                      <a:pos x="981" y="100"/>
                    </a:cxn>
                    <a:cxn ang="0">
                      <a:pos x="1060" y="69"/>
                    </a:cxn>
                    <a:cxn ang="0">
                      <a:pos x="1105" y="50"/>
                    </a:cxn>
                    <a:cxn ang="0">
                      <a:pos x="1150" y="37"/>
                    </a:cxn>
                    <a:cxn ang="0">
                      <a:pos x="1206" y="19"/>
                    </a:cxn>
                  </a:cxnLst>
                  <a:rect l="0" t="0" r="r" b="b"/>
                  <a:pathLst>
                    <a:path w="1280" h="646">
                      <a:moveTo>
                        <a:pt x="1246" y="0"/>
                      </a:moveTo>
                      <a:lnTo>
                        <a:pt x="1257" y="6"/>
                      </a:lnTo>
                      <a:lnTo>
                        <a:pt x="1268" y="12"/>
                      </a:lnTo>
                      <a:lnTo>
                        <a:pt x="1274" y="25"/>
                      </a:lnTo>
                      <a:lnTo>
                        <a:pt x="1274" y="37"/>
                      </a:lnTo>
                      <a:lnTo>
                        <a:pt x="1274" y="50"/>
                      </a:lnTo>
                      <a:lnTo>
                        <a:pt x="1274" y="63"/>
                      </a:lnTo>
                      <a:lnTo>
                        <a:pt x="1274" y="75"/>
                      </a:lnTo>
                      <a:lnTo>
                        <a:pt x="1280" y="88"/>
                      </a:lnTo>
                      <a:lnTo>
                        <a:pt x="1268" y="88"/>
                      </a:lnTo>
                      <a:lnTo>
                        <a:pt x="1263" y="88"/>
                      </a:lnTo>
                      <a:lnTo>
                        <a:pt x="1251" y="88"/>
                      </a:lnTo>
                      <a:lnTo>
                        <a:pt x="1240" y="81"/>
                      </a:lnTo>
                      <a:lnTo>
                        <a:pt x="1234" y="81"/>
                      </a:lnTo>
                      <a:lnTo>
                        <a:pt x="1223" y="81"/>
                      </a:lnTo>
                      <a:lnTo>
                        <a:pt x="1218" y="81"/>
                      </a:lnTo>
                      <a:lnTo>
                        <a:pt x="1212" y="88"/>
                      </a:lnTo>
                      <a:lnTo>
                        <a:pt x="1206" y="88"/>
                      </a:lnTo>
                      <a:lnTo>
                        <a:pt x="1201" y="94"/>
                      </a:lnTo>
                      <a:lnTo>
                        <a:pt x="1195" y="94"/>
                      </a:lnTo>
                      <a:lnTo>
                        <a:pt x="1189" y="100"/>
                      </a:lnTo>
                      <a:lnTo>
                        <a:pt x="1189" y="106"/>
                      </a:lnTo>
                      <a:lnTo>
                        <a:pt x="1184" y="113"/>
                      </a:lnTo>
                      <a:lnTo>
                        <a:pt x="1178" y="119"/>
                      </a:lnTo>
                      <a:lnTo>
                        <a:pt x="1172" y="119"/>
                      </a:lnTo>
                      <a:lnTo>
                        <a:pt x="1167" y="125"/>
                      </a:lnTo>
                      <a:lnTo>
                        <a:pt x="1161" y="138"/>
                      </a:lnTo>
                      <a:lnTo>
                        <a:pt x="1156" y="144"/>
                      </a:lnTo>
                      <a:lnTo>
                        <a:pt x="1150" y="150"/>
                      </a:lnTo>
                      <a:lnTo>
                        <a:pt x="1150" y="157"/>
                      </a:lnTo>
                      <a:lnTo>
                        <a:pt x="1139" y="163"/>
                      </a:lnTo>
                      <a:lnTo>
                        <a:pt x="1133" y="169"/>
                      </a:lnTo>
                      <a:lnTo>
                        <a:pt x="1127" y="175"/>
                      </a:lnTo>
                      <a:lnTo>
                        <a:pt x="1122" y="175"/>
                      </a:lnTo>
                      <a:lnTo>
                        <a:pt x="1116" y="175"/>
                      </a:lnTo>
                      <a:lnTo>
                        <a:pt x="1110" y="175"/>
                      </a:lnTo>
                      <a:lnTo>
                        <a:pt x="1105" y="169"/>
                      </a:lnTo>
                      <a:lnTo>
                        <a:pt x="1099" y="169"/>
                      </a:lnTo>
                      <a:lnTo>
                        <a:pt x="1094" y="163"/>
                      </a:lnTo>
                      <a:lnTo>
                        <a:pt x="1088" y="163"/>
                      </a:lnTo>
                      <a:lnTo>
                        <a:pt x="1082" y="163"/>
                      </a:lnTo>
                      <a:lnTo>
                        <a:pt x="1071" y="157"/>
                      </a:lnTo>
                      <a:lnTo>
                        <a:pt x="1065" y="157"/>
                      </a:lnTo>
                      <a:lnTo>
                        <a:pt x="1054" y="150"/>
                      </a:lnTo>
                      <a:lnTo>
                        <a:pt x="1043" y="150"/>
                      </a:lnTo>
                      <a:lnTo>
                        <a:pt x="1032" y="144"/>
                      </a:lnTo>
                      <a:lnTo>
                        <a:pt x="1026" y="144"/>
                      </a:lnTo>
                      <a:lnTo>
                        <a:pt x="1015" y="144"/>
                      </a:lnTo>
                      <a:lnTo>
                        <a:pt x="1003" y="150"/>
                      </a:lnTo>
                      <a:lnTo>
                        <a:pt x="1003" y="150"/>
                      </a:lnTo>
                      <a:lnTo>
                        <a:pt x="998" y="157"/>
                      </a:lnTo>
                      <a:lnTo>
                        <a:pt x="992" y="163"/>
                      </a:lnTo>
                      <a:lnTo>
                        <a:pt x="992" y="169"/>
                      </a:lnTo>
                      <a:lnTo>
                        <a:pt x="986" y="175"/>
                      </a:lnTo>
                      <a:lnTo>
                        <a:pt x="986" y="182"/>
                      </a:lnTo>
                      <a:lnTo>
                        <a:pt x="986" y="194"/>
                      </a:lnTo>
                      <a:lnTo>
                        <a:pt x="981" y="200"/>
                      </a:lnTo>
                      <a:lnTo>
                        <a:pt x="981" y="207"/>
                      </a:lnTo>
                      <a:lnTo>
                        <a:pt x="975" y="219"/>
                      </a:lnTo>
                      <a:lnTo>
                        <a:pt x="975" y="232"/>
                      </a:lnTo>
                      <a:lnTo>
                        <a:pt x="981" y="238"/>
                      </a:lnTo>
                      <a:lnTo>
                        <a:pt x="986" y="244"/>
                      </a:lnTo>
                      <a:lnTo>
                        <a:pt x="986" y="251"/>
                      </a:lnTo>
                      <a:lnTo>
                        <a:pt x="992" y="257"/>
                      </a:lnTo>
                      <a:lnTo>
                        <a:pt x="998" y="257"/>
                      </a:lnTo>
                      <a:lnTo>
                        <a:pt x="1003" y="263"/>
                      </a:lnTo>
                      <a:lnTo>
                        <a:pt x="1009" y="263"/>
                      </a:lnTo>
                      <a:lnTo>
                        <a:pt x="1015" y="269"/>
                      </a:lnTo>
                      <a:lnTo>
                        <a:pt x="1020" y="269"/>
                      </a:lnTo>
                      <a:lnTo>
                        <a:pt x="1032" y="276"/>
                      </a:lnTo>
                      <a:lnTo>
                        <a:pt x="1037" y="276"/>
                      </a:lnTo>
                      <a:lnTo>
                        <a:pt x="1043" y="282"/>
                      </a:lnTo>
                      <a:lnTo>
                        <a:pt x="1048" y="288"/>
                      </a:lnTo>
                      <a:lnTo>
                        <a:pt x="1054" y="288"/>
                      </a:lnTo>
                      <a:lnTo>
                        <a:pt x="1060" y="295"/>
                      </a:lnTo>
                      <a:lnTo>
                        <a:pt x="1065" y="295"/>
                      </a:lnTo>
                      <a:lnTo>
                        <a:pt x="1071" y="301"/>
                      </a:lnTo>
                      <a:lnTo>
                        <a:pt x="1065" y="295"/>
                      </a:lnTo>
                      <a:lnTo>
                        <a:pt x="1060" y="295"/>
                      </a:lnTo>
                      <a:lnTo>
                        <a:pt x="1054" y="295"/>
                      </a:lnTo>
                      <a:lnTo>
                        <a:pt x="1048" y="295"/>
                      </a:lnTo>
                      <a:lnTo>
                        <a:pt x="1043" y="295"/>
                      </a:lnTo>
                      <a:lnTo>
                        <a:pt x="1037" y="295"/>
                      </a:lnTo>
                      <a:lnTo>
                        <a:pt x="1032" y="295"/>
                      </a:lnTo>
                      <a:lnTo>
                        <a:pt x="1020" y="288"/>
                      </a:lnTo>
                      <a:lnTo>
                        <a:pt x="1015" y="288"/>
                      </a:lnTo>
                      <a:lnTo>
                        <a:pt x="1009" y="288"/>
                      </a:lnTo>
                      <a:lnTo>
                        <a:pt x="1003" y="288"/>
                      </a:lnTo>
                      <a:lnTo>
                        <a:pt x="998" y="288"/>
                      </a:lnTo>
                      <a:lnTo>
                        <a:pt x="992" y="288"/>
                      </a:lnTo>
                      <a:lnTo>
                        <a:pt x="986" y="282"/>
                      </a:lnTo>
                      <a:lnTo>
                        <a:pt x="981" y="282"/>
                      </a:lnTo>
                      <a:lnTo>
                        <a:pt x="975" y="282"/>
                      </a:lnTo>
                      <a:lnTo>
                        <a:pt x="970" y="276"/>
                      </a:lnTo>
                      <a:lnTo>
                        <a:pt x="964" y="276"/>
                      </a:lnTo>
                      <a:lnTo>
                        <a:pt x="958" y="269"/>
                      </a:lnTo>
                      <a:lnTo>
                        <a:pt x="953" y="263"/>
                      </a:lnTo>
                      <a:lnTo>
                        <a:pt x="947" y="257"/>
                      </a:lnTo>
                      <a:lnTo>
                        <a:pt x="941" y="257"/>
                      </a:lnTo>
                      <a:lnTo>
                        <a:pt x="936" y="251"/>
                      </a:lnTo>
                      <a:lnTo>
                        <a:pt x="930" y="251"/>
                      </a:lnTo>
                      <a:lnTo>
                        <a:pt x="919" y="244"/>
                      </a:lnTo>
                      <a:lnTo>
                        <a:pt x="908" y="244"/>
                      </a:lnTo>
                      <a:lnTo>
                        <a:pt x="896" y="238"/>
                      </a:lnTo>
                      <a:lnTo>
                        <a:pt x="885" y="238"/>
                      </a:lnTo>
                      <a:lnTo>
                        <a:pt x="879" y="232"/>
                      </a:lnTo>
                      <a:lnTo>
                        <a:pt x="868" y="232"/>
                      </a:lnTo>
                      <a:lnTo>
                        <a:pt x="857" y="232"/>
                      </a:lnTo>
                      <a:lnTo>
                        <a:pt x="846" y="232"/>
                      </a:lnTo>
                      <a:lnTo>
                        <a:pt x="834" y="232"/>
                      </a:lnTo>
                      <a:lnTo>
                        <a:pt x="829" y="238"/>
                      </a:lnTo>
                      <a:lnTo>
                        <a:pt x="817" y="244"/>
                      </a:lnTo>
                      <a:lnTo>
                        <a:pt x="806" y="244"/>
                      </a:lnTo>
                      <a:lnTo>
                        <a:pt x="800" y="251"/>
                      </a:lnTo>
                      <a:lnTo>
                        <a:pt x="789" y="257"/>
                      </a:lnTo>
                      <a:lnTo>
                        <a:pt x="784" y="269"/>
                      </a:lnTo>
                      <a:lnTo>
                        <a:pt x="778" y="276"/>
                      </a:lnTo>
                      <a:lnTo>
                        <a:pt x="772" y="288"/>
                      </a:lnTo>
                      <a:lnTo>
                        <a:pt x="767" y="301"/>
                      </a:lnTo>
                      <a:lnTo>
                        <a:pt x="767" y="320"/>
                      </a:lnTo>
                      <a:lnTo>
                        <a:pt x="772" y="332"/>
                      </a:lnTo>
                      <a:lnTo>
                        <a:pt x="784" y="338"/>
                      </a:lnTo>
                      <a:lnTo>
                        <a:pt x="789" y="345"/>
                      </a:lnTo>
                      <a:lnTo>
                        <a:pt x="795" y="351"/>
                      </a:lnTo>
                      <a:lnTo>
                        <a:pt x="806" y="357"/>
                      </a:lnTo>
                      <a:lnTo>
                        <a:pt x="817" y="364"/>
                      </a:lnTo>
                      <a:lnTo>
                        <a:pt x="829" y="370"/>
                      </a:lnTo>
                      <a:lnTo>
                        <a:pt x="834" y="370"/>
                      </a:lnTo>
                      <a:lnTo>
                        <a:pt x="846" y="376"/>
                      </a:lnTo>
                      <a:lnTo>
                        <a:pt x="851" y="382"/>
                      </a:lnTo>
                      <a:lnTo>
                        <a:pt x="857" y="389"/>
                      </a:lnTo>
                      <a:lnTo>
                        <a:pt x="868" y="395"/>
                      </a:lnTo>
                      <a:lnTo>
                        <a:pt x="874" y="401"/>
                      </a:lnTo>
                      <a:lnTo>
                        <a:pt x="879" y="407"/>
                      </a:lnTo>
                      <a:lnTo>
                        <a:pt x="891" y="414"/>
                      </a:lnTo>
                      <a:lnTo>
                        <a:pt x="896" y="420"/>
                      </a:lnTo>
                      <a:lnTo>
                        <a:pt x="902" y="426"/>
                      </a:lnTo>
                      <a:lnTo>
                        <a:pt x="896" y="426"/>
                      </a:lnTo>
                      <a:lnTo>
                        <a:pt x="885" y="420"/>
                      </a:lnTo>
                      <a:lnTo>
                        <a:pt x="879" y="420"/>
                      </a:lnTo>
                      <a:lnTo>
                        <a:pt x="874" y="414"/>
                      </a:lnTo>
                      <a:lnTo>
                        <a:pt x="868" y="414"/>
                      </a:lnTo>
                      <a:lnTo>
                        <a:pt x="857" y="407"/>
                      </a:lnTo>
                      <a:lnTo>
                        <a:pt x="851" y="407"/>
                      </a:lnTo>
                      <a:lnTo>
                        <a:pt x="846" y="407"/>
                      </a:lnTo>
                      <a:lnTo>
                        <a:pt x="834" y="401"/>
                      </a:lnTo>
                      <a:lnTo>
                        <a:pt x="829" y="401"/>
                      </a:lnTo>
                      <a:lnTo>
                        <a:pt x="817" y="395"/>
                      </a:lnTo>
                      <a:lnTo>
                        <a:pt x="812" y="395"/>
                      </a:lnTo>
                      <a:lnTo>
                        <a:pt x="806" y="395"/>
                      </a:lnTo>
                      <a:lnTo>
                        <a:pt x="795" y="389"/>
                      </a:lnTo>
                      <a:lnTo>
                        <a:pt x="789" y="389"/>
                      </a:lnTo>
                      <a:lnTo>
                        <a:pt x="784" y="389"/>
                      </a:lnTo>
                      <a:lnTo>
                        <a:pt x="778" y="382"/>
                      </a:lnTo>
                      <a:lnTo>
                        <a:pt x="772" y="382"/>
                      </a:lnTo>
                      <a:lnTo>
                        <a:pt x="767" y="382"/>
                      </a:lnTo>
                      <a:lnTo>
                        <a:pt x="761" y="382"/>
                      </a:lnTo>
                      <a:lnTo>
                        <a:pt x="755" y="382"/>
                      </a:lnTo>
                      <a:lnTo>
                        <a:pt x="750" y="382"/>
                      </a:lnTo>
                      <a:lnTo>
                        <a:pt x="744" y="382"/>
                      </a:lnTo>
                      <a:lnTo>
                        <a:pt x="738" y="382"/>
                      </a:lnTo>
                      <a:lnTo>
                        <a:pt x="733" y="395"/>
                      </a:lnTo>
                      <a:lnTo>
                        <a:pt x="727" y="414"/>
                      </a:lnTo>
                      <a:lnTo>
                        <a:pt x="727" y="426"/>
                      </a:lnTo>
                      <a:lnTo>
                        <a:pt x="727" y="445"/>
                      </a:lnTo>
                      <a:lnTo>
                        <a:pt x="722" y="451"/>
                      </a:lnTo>
                      <a:lnTo>
                        <a:pt x="722" y="458"/>
                      </a:lnTo>
                      <a:lnTo>
                        <a:pt x="716" y="464"/>
                      </a:lnTo>
                      <a:lnTo>
                        <a:pt x="716" y="476"/>
                      </a:lnTo>
                      <a:lnTo>
                        <a:pt x="710" y="483"/>
                      </a:lnTo>
                      <a:lnTo>
                        <a:pt x="710" y="489"/>
                      </a:lnTo>
                      <a:lnTo>
                        <a:pt x="710" y="495"/>
                      </a:lnTo>
                      <a:lnTo>
                        <a:pt x="710" y="501"/>
                      </a:lnTo>
                      <a:lnTo>
                        <a:pt x="716" y="508"/>
                      </a:lnTo>
                      <a:lnTo>
                        <a:pt x="716" y="514"/>
                      </a:lnTo>
                      <a:lnTo>
                        <a:pt x="722" y="520"/>
                      </a:lnTo>
                      <a:lnTo>
                        <a:pt x="727" y="527"/>
                      </a:lnTo>
                      <a:lnTo>
                        <a:pt x="738" y="533"/>
                      </a:lnTo>
                      <a:lnTo>
                        <a:pt x="744" y="533"/>
                      </a:lnTo>
                      <a:lnTo>
                        <a:pt x="750" y="539"/>
                      </a:lnTo>
                      <a:lnTo>
                        <a:pt x="755" y="545"/>
                      </a:lnTo>
                      <a:lnTo>
                        <a:pt x="744" y="545"/>
                      </a:lnTo>
                      <a:lnTo>
                        <a:pt x="738" y="545"/>
                      </a:lnTo>
                      <a:lnTo>
                        <a:pt x="727" y="545"/>
                      </a:lnTo>
                      <a:lnTo>
                        <a:pt x="722" y="552"/>
                      </a:lnTo>
                      <a:lnTo>
                        <a:pt x="710" y="552"/>
                      </a:lnTo>
                      <a:lnTo>
                        <a:pt x="705" y="552"/>
                      </a:lnTo>
                      <a:lnTo>
                        <a:pt x="693" y="552"/>
                      </a:lnTo>
                      <a:lnTo>
                        <a:pt x="688" y="552"/>
                      </a:lnTo>
                      <a:lnTo>
                        <a:pt x="676" y="552"/>
                      </a:lnTo>
                      <a:lnTo>
                        <a:pt x="665" y="545"/>
                      </a:lnTo>
                      <a:lnTo>
                        <a:pt x="654" y="533"/>
                      </a:lnTo>
                      <a:lnTo>
                        <a:pt x="648" y="527"/>
                      </a:lnTo>
                      <a:lnTo>
                        <a:pt x="637" y="520"/>
                      </a:lnTo>
                      <a:lnTo>
                        <a:pt x="626" y="514"/>
                      </a:lnTo>
                      <a:lnTo>
                        <a:pt x="614" y="508"/>
                      </a:lnTo>
                      <a:lnTo>
                        <a:pt x="603" y="501"/>
                      </a:lnTo>
                      <a:lnTo>
                        <a:pt x="592" y="508"/>
                      </a:lnTo>
                      <a:lnTo>
                        <a:pt x="575" y="508"/>
                      </a:lnTo>
                      <a:lnTo>
                        <a:pt x="564" y="508"/>
                      </a:lnTo>
                      <a:lnTo>
                        <a:pt x="547" y="508"/>
                      </a:lnTo>
                      <a:lnTo>
                        <a:pt x="536" y="514"/>
                      </a:lnTo>
                      <a:lnTo>
                        <a:pt x="519" y="514"/>
                      </a:lnTo>
                      <a:lnTo>
                        <a:pt x="507" y="520"/>
                      </a:lnTo>
                      <a:lnTo>
                        <a:pt x="496" y="520"/>
                      </a:lnTo>
                      <a:lnTo>
                        <a:pt x="479" y="527"/>
                      </a:lnTo>
                      <a:lnTo>
                        <a:pt x="468" y="533"/>
                      </a:lnTo>
                      <a:lnTo>
                        <a:pt x="451" y="533"/>
                      </a:lnTo>
                      <a:lnTo>
                        <a:pt x="440" y="539"/>
                      </a:lnTo>
                      <a:lnTo>
                        <a:pt x="428" y="545"/>
                      </a:lnTo>
                      <a:lnTo>
                        <a:pt x="412" y="552"/>
                      </a:lnTo>
                      <a:lnTo>
                        <a:pt x="400" y="558"/>
                      </a:lnTo>
                      <a:lnTo>
                        <a:pt x="389" y="558"/>
                      </a:lnTo>
                      <a:lnTo>
                        <a:pt x="383" y="564"/>
                      </a:lnTo>
                      <a:lnTo>
                        <a:pt x="378" y="564"/>
                      </a:lnTo>
                      <a:lnTo>
                        <a:pt x="372" y="564"/>
                      </a:lnTo>
                      <a:lnTo>
                        <a:pt x="372" y="570"/>
                      </a:lnTo>
                      <a:lnTo>
                        <a:pt x="366" y="577"/>
                      </a:lnTo>
                      <a:lnTo>
                        <a:pt x="361" y="577"/>
                      </a:lnTo>
                      <a:lnTo>
                        <a:pt x="361" y="583"/>
                      </a:lnTo>
                      <a:lnTo>
                        <a:pt x="355" y="589"/>
                      </a:lnTo>
                      <a:lnTo>
                        <a:pt x="350" y="589"/>
                      </a:lnTo>
                      <a:lnTo>
                        <a:pt x="344" y="596"/>
                      </a:lnTo>
                      <a:lnTo>
                        <a:pt x="338" y="602"/>
                      </a:lnTo>
                      <a:lnTo>
                        <a:pt x="333" y="608"/>
                      </a:lnTo>
                      <a:lnTo>
                        <a:pt x="327" y="614"/>
                      </a:lnTo>
                      <a:lnTo>
                        <a:pt x="316" y="614"/>
                      </a:lnTo>
                      <a:lnTo>
                        <a:pt x="310" y="621"/>
                      </a:lnTo>
                      <a:lnTo>
                        <a:pt x="299" y="627"/>
                      </a:lnTo>
                      <a:lnTo>
                        <a:pt x="288" y="633"/>
                      </a:lnTo>
                      <a:lnTo>
                        <a:pt x="276" y="633"/>
                      </a:lnTo>
                      <a:lnTo>
                        <a:pt x="265" y="633"/>
                      </a:lnTo>
                      <a:lnTo>
                        <a:pt x="254" y="639"/>
                      </a:lnTo>
                      <a:lnTo>
                        <a:pt x="242" y="639"/>
                      </a:lnTo>
                      <a:lnTo>
                        <a:pt x="231" y="639"/>
                      </a:lnTo>
                      <a:lnTo>
                        <a:pt x="220" y="646"/>
                      </a:lnTo>
                      <a:lnTo>
                        <a:pt x="214" y="646"/>
                      </a:lnTo>
                      <a:lnTo>
                        <a:pt x="203" y="646"/>
                      </a:lnTo>
                      <a:lnTo>
                        <a:pt x="192" y="646"/>
                      </a:lnTo>
                      <a:lnTo>
                        <a:pt x="186" y="646"/>
                      </a:lnTo>
                      <a:lnTo>
                        <a:pt x="175" y="646"/>
                      </a:lnTo>
                      <a:lnTo>
                        <a:pt x="169" y="646"/>
                      </a:lnTo>
                      <a:lnTo>
                        <a:pt x="158" y="646"/>
                      </a:lnTo>
                      <a:lnTo>
                        <a:pt x="152" y="646"/>
                      </a:lnTo>
                      <a:lnTo>
                        <a:pt x="147" y="646"/>
                      </a:lnTo>
                      <a:lnTo>
                        <a:pt x="135" y="646"/>
                      </a:lnTo>
                      <a:lnTo>
                        <a:pt x="130" y="646"/>
                      </a:lnTo>
                      <a:lnTo>
                        <a:pt x="119" y="646"/>
                      </a:lnTo>
                      <a:lnTo>
                        <a:pt x="113" y="646"/>
                      </a:lnTo>
                      <a:lnTo>
                        <a:pt x="102" y="639"/>
                      </a:lnTo>
                      <a:lnTo>
                        <a:pt x="90" y="639"/>
                      </a:lnTo>
                      <a:lnTo>
                        <a:pt x="85" y="639"/>
                      </a:lnTo>
                      <a:lnTo>
                        <a:pt x="73" y="639"/>
                      </a:lnTo>
                      <a:lnTo>
                        <a:pt x="73" y="633"/>
                      </a:lnTo>
                      <a:lnTo>
                        <a:pt x="68" y="633"/>
                      </a:lnTo>
                      <a:lnTo>
                        <a:pt x="62" y="633"/>
                      </a:lnTo>
                      <a:lnTo>
                        <a:pt x="57" y="633"/>
                      </a:lnTo>
                      <a:lnTo>
                        <a:pt x="57" y="627"/>
                      </a:lnTo>
                      <a:lnTo>
                        <a:pt x="51" y="627"/>
                      </a:lnTo>
                      <a:lnTo>
                        <a:pt x="45" y="621"/>
                      </a:lnTo>
                      <a:lnTo>
                        <a:pt x="45" y="614"/>
                      </a:lnTo>
                      <a:lnTo>
                        <a:pt x="45" y="614"/>
                      </a:lnTo>
                      <a:lnTo>
                        <a:pt x="45" y="608"/>
                      </a:lnTo>
                      <a:lnTo>
                        <a:pt x="51" y="608"/>
                      </a:lnTo>
                      <a:lnTo>
                        <a:pt x="51" y="602"/>
                      </a:lnTo>
                      <a:lnTo>
                        <a:pt x="57" y="602"/>
                      </a:lnTo>
                      <a:lnTo>
                        <a:pt x="57" y="596"/>
                      </a:lnTo>
                      <a:lnTo>
                        <a:pt x="62" y="596"/>
                      </a:lnTo>
                      <a:lnTo>
                        <a:pt x="62" y="589"/>
                      </a:lnTo>
                      <a:lnTo>
                        <a:pt x="57" y="589"/>
                      </a:lnTo>
                      <a:lnTo>
                        <a:pt x="51" y="583"/>
                      </a:lnTo>
                      <a:lnTo>
                        <a:pt x="45" y="583"/>
                      </a:lnTo>
                      <a:lnTo>
                        <a:pt x="40" y="583"/>
                      </a:lnTo>
                      <a:lnTo>
                        <a:pt x="34" y="583"/>
                      </a:lnTo>
                      <a:lnTo>
                        <a:pt x="28" y="577"/>
                      </a:lnTo>
                      <a:lnTo>
                        <a:pt x="23" y="577"/>
                      </a:lnTo>
                      <a:lnTo>
                        <a:pt x="17" y="577"/>
                      </a:lnTo>
                      <a:lnTo>
                        <a:pt x="17" y="577"/>
                      </a:lnTo>
                      <a:lnTo>
                        <a:pt x="11" y="570"/>
                      </a:lnTo>
                      <a:lnTo>
                        <a:pt x="11" y="570"/>
                      </a:lnTo>
                      <a:lnTo>
                        <a:pt x="6" y="564"/>
                      </a:lnTo>
                      <a:lnTo>
                        <a:pt x="6" y="564"/>
                      </a:lnTo>
                      <a:lnTo>
                        <a:pt x="0" y="558"/>
                      </a:lnTo>
                      <a:lnTo>
                        <a:pt x="0" y="558"/>
                      </a:lnTo>
                      <a:lnTo>
                        <a:pt x="0" y="552"/>
                      </a:lnTo>
                      <a:lnTo>
                        <a:pt x="0" y="539"/>
                      </a:lnTo>
                      <a:lnTo>
                        <a:pt x="6" y="527"/>
                      </a:lnTo>
                      <a:lnTo>
                        <a:pt x="11" y="520"/>
                      </a:lnTo>
                      <a:lnTo>
                        <a:pt x="11" y="508"/>
                      </a:lnTo>
                      <a:lnTo>
                        <a:pt x="11" y="495"/>
                      </a:lnTo>
                      <a:lnTo>
                        <a:pt x="11" y="489"/>
                      </a:lnTo>
                      <a:lnTo>
                        <a:pt x="6" y="476"/>
                      </a:lnTo>
                      <a:lnTo>
                        <a:pt x="11" y="470"/>
                      </a:lnTo>
                      <a:lnTo>
                        <a:pt x="11" y="464"/>
                      </a:lnTo>
                      <a:lnTo>
                        <a:pt x="17" y="464"/>
                      </a:lnTo>
                      <a:lnTo>
                        <a:pt x="17" y="464"/>
                      </a:lnTo>
                      <a:lnTo>
                        <a:pt x="23" y="458"/>
                      </a:lnTo>
                      <a:lnTo>
                        <a:pt x="28" y="458"/>
                      </a:lnTo>
                      <a:lnTo>
                        <a:pt x="28" y="458"/>
                      </a:lnTo>
                      <a:lnTo>
                        <a:pt x="34" y="464"/>
                      </a:lnTo>
                      <a:lnTo>
                        <a:pt x="40" y="464"/>
                      </a:lnTo>
                      <a:lnTo>
                        <a:pt x="45" y="470"/>
                      </a:lnTo>
                      <a:lnTo>
                        <a:pt x="57" y="476"/>
                      </a:lnTo>
                      <a:lnTo>
                        <a:pt x="62" y="489"/>
                      </a:lnTo>
                      <a:lnTo>
                        <a:pt x="73" y="495"/>
                      </a:lnTo>
                      <a:lnTo>
                        <a:pt x="79" y="508"/>
                      </a:lnTo>
                      <a:lnTo>
                        <a:pt x="90" y="514"/>
                      </a:lnTo>
                      <a:lnTo>
                        <a:pt x="96" y="520"/>
                      </a:lnTo>
                      <a:lnTo>
                        <a:pt x="107" y="527"/>
                      </a:lnTo>
                      <a:lnTo>
                        <a:pt x="119" y="527"/>
                      </a:lnTo>
                      <a:lnTo>
                        <a:pt x="130" y="527"/>
                      </a:lnTo>
                      <a:lnTo>
                        <a:pt x="141" y="527"/>
                      </a:lnTo>
                      <a:lnTo>
                        <a:pt x="152" y="527"/>
                      </a:lnTo>
                      <a:lnTo>
                        <a:pt x="164" y="527"/>
                      </a:lnTo>
                      <a:lnTo>
                        <a:pt x="175" y="527"/>
                      </a:lnTo>
                      <a:lnTo>
                        <a:pt x="180" y="527"/>
                      </a:lnTo>
                      <a:lnTo>
                        <a:pt x="192" y="527"/>
                      </a:lnTo>
                      <a:lnTo>
                        <a:pt x="203" y="527"/>
                      </a:lnTo>
                      <a:lnTo>
                        <a:pt x="214" y="527"/>
                      </a:lnTo>
                      <a:lnTo>
                        <a:pt x="226" y="527"/>
                      </a:lnTo>
                      <a:lnTo>
                        <a:pt x="237" y="520"/>
                      </a:lnTo>
                      <a:lnTo>
                        <a:pt x="248" y="520"/>
                      </a:lnTo>
                      <a:lnTo>
                        <a:pt x="259" y="520"/>
                      </a:lnTo>
                      <a:lnTo>
                        <a:pt x="271" y="514"/>
                      </a:lnTo>
                      <a:lnTo>
                        <a:pt x="282" y="514"/>
                      </a:lnTo>
                      <a:lnTo>
                        <a:pt x="293" y="514"/>
                      </a:lnTo>
                      <a:lnTo>
                        <a:pt x="299" y="508"/>
                      </a:lnTo>
                      <a:lnTo>
                        <a:pt x="310" y="508"/>
                      </a:lnTo>
                      <a:lnTo>
                        <a:pt x="321" y="501"/>
                      </a:lnTo>
                      <a:lnTo>
                        <a:pt x="327" y="501"/>
                      </a:lnTo>
                      <a:lnTo>
                        <a:pt x="338" y="495"/>
                      </a:lnTo>
                      <a:lnTo>
                        <a:pt x="350" y="489"/>
                      </a:lnTo>
                      <a:lnTo>
                        <a:pt x="355" y="489"/>
                      </a:lnTo>
                      <a:lnTo>
                        <a:pt x="366" y="483"/>
                      </a:lnTo>
                      <a:lnTo>
                        <a:pt x="378" y="476"/>
                      </a:lnTo>
                      <a:lnTo>
                        <a:pt x="383" y="476"/>
                      </a:lnTo>
                      <a:lnTo>
                        <a:pt x="395" y="470"/>
                      </a:lnTo>
                      <a:lnTo>
                        <a:pt x="406" y="470"/>
                      </a:lnTo>
                      <a:lnTo>
                        <a:pt x="417" y="464"/>
                      </a:lnTo>
                      <a:lnTo>
                        <a:pt x="423" y="464"/>
                      </a:lnTo>
                      <a:lnTo>
                        <a:pt x="434" y="458"/>
                      </a:lnTo>
                      <a:lnTo>
                        <a:pt x="445" y="458"/>
                      </a:lnTo>
                      <a:lnTo>
                        <a:pt x="451" y="458"/>
                      </a:lnTo>
                      <a:lnTo>
                        <a:pt x="462" y="458"/>
                      </a:lnTo>
                      <a:lnTo>
                        <a:pt x="474" y="458"/>
                      </a:lnTo>
                      <a:lnTo>
                        <a:pt x="485" y="458"/>
                      </a:lnTo>
                      <a:lnTo>
                        <a:pt x="490" y="458"/>
                      </a:lnTo>
                      <a:lnTo>
                        <a:pt x="502" y="458"/>
                      </a:lnTo>
                      <a:lnTo>
                        <a:pt x="513" y="458"/>
                      </a:lnTo>
                      <a:lnTo>
                        <a:pt x="519" y="458"/>
                      </a:lnTo>
                      <a:lnTo>
                        <a:pt x="524" y="458"/>
                      </a:lnTo>
                      <a:lnTo>
                        <a:pt x="530" y="458"/>
                      </a:lnTo>
                      <a:lnTo>
                        <a:pt x="536" y="451"/>
                      </a:lnTo>
                      <a:lnTo>
                        <a:pt x="541" y="451"/>
                      </a:lnTo>
                      <a:lnTo>
                        <a:pt x="547" y="451"/>
                      </a:lnTo>
                      <a:lnTo>
                        <a:pt x="552" y="445"/>
                      </a:lnTo>
                      <a:lnTo>
                        <a:pt x="558" y="445"/>
                      </a:lnTo>
                      <a:lnTo>
                        <a:pt x="564" y="445"/>
                      </a:lnTo>
                      <a:lnTo>
                        <a:pt x="569" y="439"/>
                      </a:lnTo>
                      <a:lnTo>
                        <a:pt x="575" y="439"/>
                      </a:lnTo>
                      <a:lnTo>
                        <a:pt x="581" y="433"/>
                      </a:lnTo>
                      <a:lnTo>
                        <a:pt x="586" y="433"/>
                      </a:lnTo>
                      <a:lnTo>
                        <a:pt x="592" y="426"/>
                      </a:lnTo>
                      <a:lnTo>
                        <a:pt x="592" y="426"/>
                      </a:lnTo>
                      <a:lnTo>
                        <a:pt x="598" y="420"/>
                      </a:lnTo>
                      <a:lnTo>
                        <a:pt x="609" y="414"/>
                      </a:lnTo>
                      <a:lnTo>
                        <a:pt x="614" y="407"/>
                      </a:lnTo>
                      <a:lnTo>
                        <a:pt x="620" y="401"/>
                      </a:lnTo>
                      <a:lnTo>
                        <a:pt x="631" y="395"/>
                      </a:lnTo>
                      <a:lnTo>
                        <a:pt x="637" y="389"/>
                      </a:lnTo>
                      <a:lnTo>
                        <a:pt x="643" y="376"/>
                      </a:lnTo>
                      <a:lnTo>
                        <a:pt x="654" y="370"/>
                      </a:lnTo>
                      <a:lnTo>
                        <a:pt x="660" y="364"/>
                      </a:lnTo>
                      <a:lnTo>
                        <a:pt x="665" y="357"/>
                      </a:lnTo>
                      <a:lnTo>
                        <a:pt x="676" y="345"/>
                      </a:lnTo>
                      <a:lnTo>
                        <a:pt x="682" y="338"/>
                      </a:lnTo>
                      <a:lnTo>
                        <a:pt x="688" y="332"/>
                      </a:lnTo>
                      <a:lnTo>
                        <a:pt x="693" y="320"/>
                      </a:lnTo>
                      <a:lnTo>
                        <a:pt x="699" y="313"/>
                      </a:lnTo>
                      <a:lnTo>
                        <a:pt x="710" y="307"/>
                      </a:lnTo>
                      <a:lnTo>
                        <a:pt x="716" y="295"/>
                      </a:lnTo>
                      <a:lnTo>
                        <a:pt x="722" y="282"/>
                      </a:lnTo>
                      <a:lnTo>
                        <a:pt x="733" y="269"/>
                      </a:lnTo>
                      <a:lnTo>
                        <a:pt x="738" y="257"/>
                      </a:lnTo>
                      <a:lnTo>
                        <a:pt x="744" y="244"/>
                      </a:lnTo>
                      <a:lnTo>
                        <a:pt x="755" y="232"/>
                      </a:lnTo>
                      <a:lnTo>
                        <a:pt x="761" y="213"/>
                      </a:lnTo>
                      <a:lnTo>
                        <a:pt x="767" y="200"/>
                      </a:lnTo>
                      <a:lnTo>
                        <a:pt x="778" y="188"/>
                      </a:lnTo>
                      <a:lnTo>
                        <a:pt x="784" y="182"/>
                      </a:lnTo>
                      <a:lnTo>
                        <a:pt x="784" y="175"/>
                      </a:lnTo>
                      <a:lnTo>
                        <a:pt x="789" y="169"/>
                      </a:lnTo>
                      <a:lnTo>
                        <a:pt x="795" y="163"/>
                      </a:lnTo>
                      <a:lnTo>
                        <a:pt x="800" y="157"/>
                      </a:lnTo>
                      <a:lnTo>
                        <a:pt x="806" y="150"/>
                      </a:lnTo>
                      <a:lnTo>
                        <a:pt x="812" y="150"/>
                      </a:lnTo>
                      <a:lnTo>
                        <a:pt x="823" y="144"/>
                      </a:lnTo>
                      <a:lnTo>
                        <a:pt x="829" y="144"/>
                      </a:lnTo>
                      <a:lnTo>
                        <a:pt x="840" y="138"/>
                      </a:lnTo>
                      <a:lnTo>
                        <a:pt x="846" y="138"/>
                      </a:lnTo>
                      <a:lnTo>
                        <a:pt x="857" y="138"/>
                      </a:lnTo>
                      <a:lnTo>
                        <a:pt x="862" y="138"/>
                      </a:lnTo>
                      <a:lnTo>
                        <a:pt x="874" y="138"/>
                      </a:lnTo>
                      <a:lnTo>
                        <a:pt x="879" y="138"/>
                      </a:lnTo>
                      <a:lnTo>
                        <a:pt x="885" y="132"/>
                      </a:lnTo>
                      <a:lnTo>
                        <a:pt x="902" y="132"/>
                      </a:lnTo>
                      <a:lnTo>
                        <a:pt x="913" y="125"/>
                      </a:lnTo>
                      <a:lnTo>
                        <a:pt x="924" y="125"/>
                      </a:lnTo>
                      <a:lnTo>
                        <a:pt x="936" y="119"/>
                      </a:lnTo>
                      <a:lnTo>
                        <a:pt x="947" y="113"/>
                      </a:lnTo>
                      <a:lnTo>
                        <a:pt x="958" y="113"/>
                      </a:lnTo>
                      <a:lnTo>
                        <a:pt x="970" y="106"/>
                      </a:lnTo>
                      <a:lnTo>
                        <a:pt x="981" y="100"/>
                      </a:lnTo>
                      <a:lnTo>
                        <a:pt x="992" y="100"/>
                      </a:lnTo>
                      <a:lnTo>
                        <a:pt x="1003" y="94"/>
                      </a:lnTo>
                      <a:lnTo>
                        <a:pt x="1015" y="88"/>
                      </a:lnTo>
                      <a:lnTo>
                        <a:pt x="1026" y="88"/>
                      </a:lnTo>
                      <a:lnTo>
                        <a:pt x="1037" y="81"/>
                      </a:lnTo>
                      <a:lnTo>
                        <a:pt x="1048" y="75"/>
                      </a:lnTo>
                      <a:lnTo>
                        <a:pt x="1060" y="69"/>
                      </a:lnTo>
                      <a:lnTo>
                        <a:pt x="1071" y="69"/>
                      </a:lnTo>
                      <a:lnTo>
                        <a:pt x="1077" y="63"/>
                      </a:lnTo>
                      <a:lnTo>
                        <a:pt x="1082" y="63"/>
                      </a:lnTo>
                      <a:lnTo>
                        <a:pt x="1088" y="63"/>
                      </a:lnTo>
                      <a:lnTo>
                        <a:pt x="1094" y="56"/>
                      </a:lnTo>
                      <a:lnTo>
                        <a:pt x="1099" y="56"/>
                      </a:lnTo>
                      <a:lnTo>
                        <a:pt x="1105" y="50"/>
                      </a:lnTo>
                      <a:lnTo>
                        <a:pt x="1110" y="50"/>
                      </a:lnTo>
                      <a:lnTo>
                        <a:pt x="1116" y="50"/>
                      </a:lnTo>
                      <a:lnTo>
                        <a:pt x="1122" y="44"/>
                      </a:lnTo>
                      <a:lnTo>
                        <a:pt x="1127" y="44"/>
                      </a:lnTo>
                      <a:lnTo>
                        <a:pt x="1139" y="44"/>
                      </a:lnTo>
                      <a:lnTo>
                        <a:pt x="1144" y="37"/>
                      </a:lnTo>
                      <a:lnTo>
                        <a:pt x="1150" y="37"/>
                      </a:lnTo>
                      <a:lnTo>
                        <a:pt x="1156" y="31"/>
                      </a:lnTo>
                      <a:lnTo>
                        <a:pt x="1161" y="31"/>
                      </a:lnTo>
                      <a:lnTo>
                        <a:pt x="1167" y="31"/>
                      </a:lnTo>
                      <a:lnTo>
                        <a:pt x="1178" y="31"/>
                      </a:lnTo>
                      <a:lnTo>
                        <a:pt x="1189" y="25"/>
                      </a:lnTo>
                      <a:lnTo>
                        <a:pt x="1195" y="25"/>
                      </a:lnTo>
                      <a:lnTo>
                        <a:pt x="1206" y="19"/>
                      </a:lnTo>
                      <a:lnTo>
                        <a:pt x="1218" y="19"/>
                      </a:lnTo>
                      <a:lnTo>
                        <a:pt x="1229" y="12"/>
                      </a:lnTo>
                      <a:lnTo>
                        <a:pt x="1234" y="6"/>
                      </a:lnTo>
                      <a:lnTo>
                        <a:pt x="1246" y="0"/>
                      </a:lnTo>
                      <a:close/>
                    </a:path>
                  </a:pathLst>
                </a:custGeom>
                <a:solidFill>
                  <a:srgbClr val="0E0D0D"/>
                </a:solidFill>
                <a:ln w="9525">
                  <a:noFill/>
                  <a:round/>
                  <a:headEnd/>
                  <a:tailEnd/>
                </a:ln>
              </p:spPr>
              <p:txBody>
                <a:bodyPr/>
                <a:lstStyle/>
                <a:p>
                  <a:endParaRPr lang="ar-SA"/>
                </a:p>
              </p:txBody>
            </p:sp>
            <p:sp>
              <p:nvSpPr>
                <p:cNvPr id="46145" name="Freeform 65"/>
                <p:cNvSpPr>
                  <a:spLocks/>
                </p:cNvSpPr>
                <p:nvPr/>
              </p:nvSpPr>
              <p:spPr bwMode="auto">
                <a:xfrm rot="1341311">
                  <a:off x="1005" y="1127"/>
                  <a:ext cx="760" cy="205"/>
                </a:xfrm>
                <a:custGeom>
                  <a:avLst/>
                  <a:gdLst/>
                  <a:ahLst/>
                  <a:cxnLst>
                    <a:cxn ang="0">
                      <a:pos x="851" y="113"/>
                    </a:cxn>
                    <a:cxn ang="0">
                      <a:pos x="817" y="113"/>
                    </a:cxn>
                    <a:cxn ang="0">
                      <a:pos x="789" y="125"/>
                    </a:cxn>
                    <a:cxn ang="0">
                      <a:pos x="761" y="138"/>
                    </a:cxn>
                    <a:cxn ang="0">
                      <a:pos x="732" y="150"/>
                    </a:cxn>
                    <a:cxn ang="0">
                      <a:pos x="693" y="175"/>
                    </a:cxn>
                    <a:cxn ang="0">
                      <a:pos x="659" y="201"/>
                    </a:cxn>
                    <a:cxn ang="0">
                      <a:pos x="620" y="219"/>
                    </a:cxn>
                    <a:cxn ang="0">
                      <a:pos x="580" y="244"/>
                    </a:cxn>
                    <a:cxn ang="0">
                      <a:pos x="541" y="263"/>
                    </a:cxn>
                    <a:cxn ang="0">
                      <a:pos x="496" y="288"/>
                    </a:cxn>
                    <a:cxn ang="0">
                      <a:pos x="451" y="301"/>
                    </a:cxn>
                    <a:cxn ang="0">
                      <a:pos x="406" y="307"/>
                    </a:cxn>
                    <a:cxn ang="0">
                      <a:pos x="360" y="307"/>
                    </a:cxn>
                    <a:cxn ang="0">
                      <a:pos x="310" y="307"/>
                    </a:cxn>
                    <a:cxn ang="0">
                      <a:pos x="259" y="301"/>
                    </a:cxn>
                    <a:cxn ang="0">
                      <a:pos x="208" y="295"/>
                    </a:cxn>
                    <a:cxn ang="0">
                      <a:pos x="158" y="282"/>
                    </a:cxn>
                    <a:cxn ang="0">
                      <a:pos x="112" y="251"/>
                    </a:cxn>
                    <a:cxn ang="0">
                      <a:pos x="79" y="232"/>
                    </a:cxn>
                    <a:cxn ang="0">
                      <a:pos x="39" y="213"/>
                    </a:cxn>
                    <a:cxn ang="0">
                      <a:pos x="11" y="182"/>
                    </a:cxn>
                    <a:cxn ang="0">
                      <a:pos x="17" y="169"/>
                    </a:cxn>
                    <a:cxn ang="0">
                      <a:pos x="62" y="188"/>
                    </a:cxn>
                    <a:cxn ang="0">
                      <a:pos x="84" y="169"/>
                    </a:cxn>
                    <a:cxn ang="0">
                      <a:pos x="112" y="144"/>
                    </a:cxn>
                    <a:cxn ang="0">
                      <a:pos x="158" y="163"/>
                    </a:cxn>
                    <a:cxn ang="0">
                      <a:pos x="197" y="175"/>
                    </a:cxn>
                    <a:cxn ang="0">
                      <a:pos x="225" y="182"/>
                    </a:cxn>
                    <a:cxn ang="0">
                      <a:pos x="259" y="188"/>
                    </a:cxn>
                    <a:cxn ang="0">
                      <a:pos x="276" y="163"/>
                    </a:cxn>
                    <a:cxn ang="0">
                      <a:pos x="287" y="38"/>
                    </a:cxn>
                    <a:cxn ang="0">
                      <a:pos x="298" y="56"/>
                    </a:cxn>
                    <a:cxn ang="0">
                      <a:pos x="315" y="113"/>
                    </a:cxn>
                    <a:cxn ang="0">
                      <a:pos x="344" y="144"/>
                    </a:cxn>
                    <a:cxn ang="0">
                      <a:pos x="377" y="150"/>
                    </a:cxn>
                    <a:cxn ang="0">
                      <a:pos x="411" y="132"/>
                    </a:cxn>
                    <a:cxn ang="0">
                      <a:pos x="451" y="125"/>
                    </a:cxn>
                    <a:cxn ang="0">
                      <a:pos x="479" y="100"/>
                    </a:cxn>
                    <a:cxn ang="0">
                      <a:pos x="456" y="69"/>
                    </a:cxn>
                    <a:cxn ang="0">
                      <a:pos x="451" y="0"/>
                    </a:cxn>
                    <a:cxn ang="0">
                      <a:pos x="479" y="6"/>
                    </a:cxn>
                    <a:cxn ang="0">
                      <a:pos x="501" y="25"/>
                    </a:cxn>
                    <a:cxn ang="0">
                      <a:pos x="513" y="56"/>
                    </a:cxn>
                    <a:cxn ang="0">
                      <a:pos x="535" y="75"/>
                    </a:cxn>
                    <a:cxn ang="0">
                      <a:pos x="569" y="88"/>
                    </a:cxn>
                    <a:cxn ang="0">
                      <a:pos x="597" y="94"/>
                    </a:cxn>
                    <a:cxn ang="0">
                      <a:pos x="637" y="94"/>
                    </a:cxn>
                    <a:cxn ang="0">
                      <a:pos x="676" y="94"/>
                    </a:cxn>
                    <a:cxn ang="0">
                      <a:pos x="721" y="94"/>
                    </a:cxn>
                    <a:cxn ang="0">
                      <a:pos x="761" y="81"/>
                    </a:cxn>
                    <a:cxn ang="0">
                      <a:pos x="806" y="63"/>
                    </a:cxn>
                    <a:cxn ang="0">
                      <a:pos x="828" y="69"/>
                    </a:cxn>
                    <a:cxn ang="0">
                      <a:pos x="845" y="88"/>
                    </a:cxn>
                    <a:cxn ang="0">
                      <a:pos x="862" y="113"/>
                    </a:cxn>
                  </a:cxnLst>
                  <a:rect l="0" t="0" r="r" b="b"/>
                  <a:pathLst>
                    <a:path w="873" h="307">
                      <a:moveTo>
                        <a:pt x="873" y="119"/>
                      </a:moveTo>
                      <a:lnTo>
                        <a:pt x="868" y="119"/>
                      </a:lnTo>
                      <a:lnTo>
                        <a:pt x="862" y="119"/>
                      </a:lnTo>
                      <a:lnTo>
                        <a:pt x="856" y="113"/>
                      </a:lnTo>
                      <a:lnTo>
                        <a:pt x="851" y="113"/>
                      </a:lnTo>
                      <a:lnTo>
                        <a:pt x="840" y="113"/>
                      </a:lnTo>
                      <a:lnTo>
                        <a:pt x="834" y="113"/>
                      </a:lnTo>
                      <a:lnTo>
                        <a:pt x="828" y="113"/>
                      </a:lnTo>
                      <a:lnTo>
                        <a:pt x="823" y="113"/>
                      </a:lnTo>
                      <a:lnTo>
                        <a:pt x="817" y="113"/>
                      </a:lnTo>
                      <a:lnTo>
                        <a:pt x="811" y="119"/>
                      </a:lnTo>
                      <a:lnTo>
                        <a:pt x="806" y="119"/>
                      </a:lnTo>
                      <a:lnTo>
                        <a:pt x="800" y="119"/>
                      </a:lnTo>
                      <a:lnTo>
                        <a:pt x="794" y="125"/>
                      </a:lnTo>
                      <a:lnTo>
                        <a:pt x="789" y="125"/>
                      </a:lnTo>
                      <a:lnTo>
                        <a:pt x="783" y="125"/>
                      </a:lnTo>
                      <a:lnTo>
                        <a:pt x="778" y="132"/>
                      </a:lnTo>
                      <a:lnTo>
                        <a:pt x="772" y="132"/>
                      </a:lnTo>
                      <a:lnTo>
                        <a:pt x="766" y="138"/>
                      </a:lnTo>
                      <a:lnTo>
                        <a:pt x="761" y="138"/>
                      </a:lnTo>
                      <a:lnTo>
                        <a:pt x="755" y="144"/>
                      </a:lnTo>
                      <a:lnTo>
                        <a:pt x="749" y="144"/>
                      </a:lnTo>
                      <a:lnTo>
                        <a:pt x="744" y="144"/>
                      </a:lnTo>
                      <a:lnTo>
                        <a:pt x="738" y="150"/>
                      </a:lnTo>
                      <a:lnTo>
                        <a:pt x="732" y="150"/>
                      </a:lnTo>
                      <a:lnTo>
                        <a:pt x="727" y="157"/>
                      </a:lnTo>
                      <a:lnTo>
                        <a:pt x="716" y="163"/>
                      </a:lnTo>
                      <a:lnTo>
                        <a:pt x="710" y="163"/>
                      </a:lnTo>
                      <a:lnTo>
                        <a:pt x="704" y="169"/>
                      </a:lnTo>
                      <a:lnTo>
                        <a:pt x="693" y="175"/>
                      </a:lnTo>
                      <a:lnTo>
                        <a:pt x="687" y="182"/>
                      </a:lnTo>
                      <a:lnTo>
                        <a:pt x="682" y="182"/>
                      </a:lnTo>
                      <a:lnTo>
                        <a:pt x="676" y="188"/>
                      </a:lnTo>
                      <a:lnTo>
                        <a:pt x="665" y="194"/>
                      </a:lnTo>
                      <a:lnTo>
                        <a:pt x="659" y="201"/>
                      </a:lnTo>
                      <a:lnTo>
                        <a:pt x="654" y="201"/>
                      </a:lnTo>
                      <a:lnTo>
                        <a:pt x="642" y="207"/>
                      </a:lnTo>
                      <a:lnTo>
                        <a:pt x="637" y="213"/>
                      </a:lnTo>
                      <a:lnTo>
                        <a:pt x="631" y="219"/>
                      </a:lnTo>
                      <a:lnTo>
                        <a:pt x="620" y="219"/>
                      </a:lnTo>
                      <a:lnTo>
                        <a:pt x="614" y="226"/>
                      </a:lnTo>
                      <a:lnTo>
                        <a:pt x="608" y="232"/>
                      </a:lnTo>
                      <a:lnTo>
                        <a:pt x="597" y="232"/>
                      </a:lnTo>
                      <a:lnTo>
                        <a:pt x="592" y="238"/>
                      </a:lnTo>
                      <a:lnTo>
                        <a:pt x="580" y="244"/>
                      </a:lnTo>
                      <a:lnTo>
                        <a:pt x="575" y="251"/>
                      </a:lnTo>
                      <a:lnTo>
                        <a:pt x="563" y="251"/>
                      </a:lnTo>
                      <a:lnTo>
                        <a:pt x="558" y="257"/>
                      </a:lnTo>
                      <a:lnTo>
                        <a:pt x="546" y="263"/>
                      </a:lnTo>
                      <a:lnTo>
                        <a:pt x="541" y="263"/>
                      </a:lnTo>
                      <a:lnTo>
                        <a:pt x="530" y="270"/>
                      </a:lnTo>
                      <a:lnTo>
                        <a:pt x="524" y="276"/>
                      </a:lnTo>
                      <a:lnTo>
                        <a:pt x="513" y="276"/>
                      </a:lnTo>
                      <a:lnTo>
                        <a:pt x="507" y="282"/>
                      </a:lnTo>
                      <a:lnTo>
                        <a:pt x="496" y="288"/>
                      </a:lnTo>
                      <a:lnTo>
                        <a:pt x="490" y="288"/>
                      </a:lnTo>
                      <a:lnTo>
                        <a:pt x="479" y="288"/>
                      </a:lnTo>
                      <a:lnTo>
                        <a:pt x="468" y="295"/>
                      </a:lnTo>
                      <a:lnTo>
                        <a:pt x="462" y="295"/>
                      </a:lnTo>
                      <a:lnTo>
                        <a:pt x="451" y="301"/>
                      </a:lnTo>
                      <a:lnTo>
                        <a:pt x="445" y="301"/>
                      </a:lnTo>
                      <a:lnTo>
                        <a:pt x="434" y="301"/>
                      </a:lnTo>
                      <a:lnTo>
                        <a:pt x="422" y="301"/>
                      </a:lnTo>
                      <a:lnTo>
                        <a:pt x="417" y="307"/>
                      </a:lnTo>
                      <a:lnTo>
                        <a:pt x="406" y="307"/>
                      </a:lnTo>
                      <a:lnTo>
                        <a:pt x="394" y="307"/>
                      </a:lnTo>
                      <a:lnTo>
                        <a:pt x="389" y="307"/>
                      </a:lnTo>
                      <a:lnTo>
                        <a:pt x="377" y="307"/>
                      </a:lnTo>
                      <a:lnTo>
                        <a:pt x="366" y="307"/>
                      </a:lnTo>
                      <a:lnTo>
                        <a:pt x="360" y="307"/>
                      </a:lnTo>
                      <a:lnTo>
                        <a:pt x="349" y="307"/>
                      </a:lnTo>
                      <a:lnTo>
                        <a:pt x="338" y="307"/>
                      </a:lnTo>
                      <a:lnTo>
                        <a:pt x="332" y="307"/>
                      </a:lnTo>
                      <a:lnTo>
                        <a:pt x="321" y="307"/>
                      </a:lnTo>
                      <a:lnTo>
                        <a:pt x="310" y="307"/>
                      </a:lnTo>
                      <a:lnTo>
                        <a:pt x="298" y="307"/>
                      </a:lnTo>
                      <a:lnTo>
                        <a:pt x="287" y="307"/>
                      </a:lnTo>
                      <a:lnTo>
                        <a:pt x="282" y="307"/>
                      </a:lnTo>
                      <a:lnTo>
                        <a:pt x="270" y="307"/>
                      </a:lnTo>
                      <a:lnTo>
                        <a:pt x="259" y="301"/>
                      </a:lnTo>
                      <a:lnTo>
                        <a:pt x="248" y="301"/>
                      </a:lnTo>
                      <a:lnTo>
                        <a:pt x="236" y="301"/>
                      </a:lnTo>
                      <a:lnTo>
                        <a:pt x="225" y="295"/>
                      </a:lnTo>
                      <a:lnTo>
                        <a:pt x="220" y="295"/>
                      </a:lnTo>
                      <a:lnTo>
                        <a:pt x="208" y="295"/>
                      </a:lnTo>
                      <a:lnTo>
                        <a:pt x="197" y="288"/>
                      </a:lnTo>
                      <a:lnTo>
                        <a:pt x="186" y="288"/>
                      </a:lnTo>
                      <a:lnTo>
                        <a:pt x="174" y="288"/>
                      </a:lnTo>
                      <a:lnTo>
                        <a:pt x="169" y="282"/>
                      </a:lnTo>
                      <a:lnTo>
                        <a:pt x="158" y="282"/>
                      </a:lnTo>
                      <a:lnTo>
                        <a:pt x="146" y="276"/>
                      </a:lnTo>
                      <a:lnTo>
                        <a:pt x="141" y="270"/>
                      </a:lnTo>
                      <a:lnTo>
                        <a:pt x="129" y="263"/>
                      </a:lnTo>
                      <a:lnTo>
                        <a:pt x="124" y="257"/>
                      </a:lnTo>
                      <a:lnTo>
                        <a:pt x="112" y="251"/>
                      </a:lnTo>
                      <a:lnTo>
                        <a:pt x="107" y="244"/>
                      </a:lnTo>
                      <a:lnTo>
                        <a:pt x="96" y="238"/>
                      </a:lnTo>
                      <a:lnTo>
                        <a:pt x="90" y="238"/>
                      </a:lnTo>
                      <a:lnTo>
                        <a:pt x="84" y="232"/>
                      </a:lnTo>
                      <a:lnTo>
                        <a:pt x="79" y="232"/>
                      </a:lnTo>
                      <a:lnTo>
                        <a:pt x="67" y="226"/>
                      </a:lnTo>
                      <a:lnTo>
                        <a:pt x="62" y="226"/>
                      </a:lnTo>
                      <a:lnTo>
                        <a:pt x="56" y="219"/>
                      </a:lnTo>
                      <a:lnTo>
                        <a:pt x="45" y="219"/>
                      </a:lnTo>
                      <a:lnTo>
                        <a:pt x="39" y="213"/>
                      </a:lnTo>
                      <a:lnTo>
                        <a:pt x="34" y="207"/>
                      </a:lnTo>
                      <a:lnTo>
                        <a:pt x="28" y="201"/>
                      </a:lnTo>
                      <a:lnTo>
                        <a:pt x="22" y="194"/>
                      </a:lnTo>
                      <a:lnTo>
                        <a:pt x="17" y="188"/>
                      </a:lnTo>
                      <a:lnTo>
                        <a:pt x="11" y="182"/>
                      </a:lnTo>
                      <a:lnTo>
                        <a:pt x="11" y="169"/>
                      </a:lnTo>
                      <a:lnTo>
                        <a:pt x="5" y="163"/>
                      </a:lnTo>
                      <a:lnTo>
                        <a:pt x="0" y="157"/>
                      </a:lnTo>
                      <a:lnTo>
                        <a:pt x="5" y="163"/>
                      </a:lnTo>
                      <a:lnTo>
                        <a:pt x="17" y="169"/>
                      </a:lnTo>
                      <a:lnTo>
                        <a:pt x="28" y="169"/>
                      </a:lnTo>
                      <a:lnTo>
                        <a:pt x="34" y="175"/>
                      </a:lnTo>
                      <a:lnTo>
                        <a:pt x="45" y="182"/>
                      </a:lnTo>
                      <a:lnTo>
                        <a:pt x="50" y="182"/>
                      </a:lnTo>
                      <a:lnTo>
                        <a:pt x="62" y="188"/>
                      </a:lnTo>
                      <a:lnTo>
                        <a:pt x="73" y="188"/>
                      </a:lnTo>
                      <a:lnTo>
                        <a:pt x="79" y="182"/>
                      </a:lnTo>
                      <a:lnTo>
                        <a:pt x="79" y="175"/>
                      </a:lnTo>
                      <a:lnTo>
                        <a:pt x="84" y="175"/>
                      </a:lnTo>
                      <a:lnTo>
                        <a:pt x="84" y="169"/>
                      </a:lnTo>
                      <a:lnTo>
                        <a:pt x="90" y="157"/>
                      </a:lnTo>
                      <a:lnTo>
                        <a:pt x="90" y="150"/>
                      </a:lnTo>
                      <a:lnTo>
                        <a:pt x="96" y="150"/>
                      </a:lnTo>
                      <a:lnTo>
                        <a:pt x="101" y="144"/>
                      </a:lnTo>
                      <a:lnTo>
                        <a:pt x="112" y="144"/>
                      </a:lnTo>
                      <a:lnTo>
                        <a:pt x="118" y="150"/>
                      </a:lnTo>
                      <a:lnTo>
                        <a:pt x="129" y="150"/>
                      </a:lnTo>
                      <a:lnTo>
                        <a:pt x="141" y="157"/>
                      </a:lnTo>
                      <a:lnTo>
                        <a:pt x="152" y="157"/>
                      </a:lnTo>
                      <a:lnTo>
                        <a:pt x="158" y="163"/>
                      </a:lnTo>
                      <a:lnTo>
                        <a:pt x="169" y="169"/>
                      </a:lnTo>
                      <a:lnTo>
                        <a:pt x="180" y="169"/>
                      </a:lnTo>
                      <a:lnTo>
                        <a:pt x="186" y="169"/>
                      </a:lnTo>
                      <a:lnTo>
                        <a:pt x="191" y="175"/>
                      </a:lnTo>
                      <a:lnTo>
                        <a:pt x="197" y="175"/>
                      </a:lnTo>
                      <a:lnTo>
                        <a:pt x="203" y="175"/>
                      </a:lnTo>
                      <a:lnTo>
                        <a:pt x="208" y="175"/>
                      </a:lnTo>
                      <a:lnTo>
                        <a:pt x="214" y="175"/>
                      </a:lnTo>
                      <a:lnTo>
                        <a:pt x="220" y="182"/>
                      </a:lnTo>
                      <a:lnTo>
                        <a:pt x="225" y="182"/>
                      </a:lnTo>
                      <a:lnTo>
                        <a:pt x="231" y="182"/>
                      </a:lnTo>
                      <a:lnTo>
                        <a:pt x="236" y="182"/>
                      </a:lnTo>
                      <a:lnTo>
                        <a:pt x="242" y="182"/>
                      </a:lnTo>
                      <a:lnTo>
                        <a:pt x="253" y="182"/>
                      </a:lnTo>
                      <a:lnTo>
                        <a:pt x="259" y="188"/>
                      </a:lnTo>
                      <a:lnTo>
                        <a:pt x="265" y="188"/>
                      </a:lnTo>
                      <a:lnTo>
                        <a:pt x="270" y="188"/>
                      </a:lnTo>
                      <a:lnTo>
                        <a:pt x="276" y="188"/>
                      </a:lnTo>
                      <a:lnTo>
                        <a:pt x="276" y="175"/>
                      </a:lnTo>
                      <a:lnTo>
                        <a:pt x="276" y="163"/>
                      </a:lnTo>
                      <a:lnTo>
                        <a:pt x="276" y="144"/>
                      </a:lnTo>
                      <a:lnTo>
                        <a:pt x="282" y="132"/>
                      </a:lnTo>
                      <a:lnTo>
                        <a:pt x="282" y="100"/>
                      </a:lnTo>
                      <a:lnTo>
                        <a:pt x="287" y="69"/>
                      </a:lnTo>
                      <a:lnTo>
                        <a:pt x="287" y="38"/>
                      </a:lnTo>
                      <a:lnTo>
                        <a:pt x="293" y="0"/>
                      </a:lnTo>
                      <a:lnTo>
                        <a:pt x="293" y="19"/>
                      </a:lnTo>
                      <a:lnTo>
                        <a:pt x="293" y="31"/>
                      </a:lnTo>
                      <a:lnTo>
                        <a:pt x="298" y="44"/>
                      </a:lnTo>
                      <a:lnTo>
                        <a:pt x="298" y="56"/>
                      </a:lnTo>
                      <a:lnTo>
                        <a:pt x="298" y="69"/>
                      </a:lnTo>
                      <a:lnTo>
                        <a:pt x="304" y="81"/>
                      </a:lnTo>
                      <a:lnTo>
                        <a:pt x="310" y="94"/>
                      </a:lnTo>
                      <a:lnTo>
                        <a:pt x="310" y="106"/>
                      </a:lnTo>
                      <a:lnTo>
                        <a:pt x="315" y="113"/>
                      </a:lnTo>
                      <a:lnTo>
                        <a:pt x="321" y="119"/>
                      </a:lnTo>
                      <a:lnTo>
                        <a:pt x="327" y="132"/>
                      </a:lnTo>
                      <a:lnTo>
                        <a:pt x="332" y="138"/>
                      </a:lnTo>
                      <a:lnTo>
                        <a:pt x="338" y="144"/>
                      </a:lnTo>
                      <a:lnTo>
                        <a:pt x="344" y="144"/>
                      </a:lnTo>
                      <a:lnTo>
                        <a:pt x="349" y="150"/>
                      </a:lnTo>
                      <a:lnTo>
                        <a:pt x="355" y="150"/>
                      </a:lnTo>
                      <a:lnTo>
                        <a:pt x="366" y="150"/>
                      </a:lnTo>
                      <a:lnTo>
                        <a:pt x="372" y="150"/>
                      </a:lnTo>
                      <a:lnTo>
                        <a:pt x="377" y="150"/>
                      </a:lnTo>
                      <a:lnTo>
                        <a:pt x="383" y="144"/>
                      </a:lnTo>
                      <a:lnTo>
                        <a:pt x="389" y="138"/>
                      </a:lnTo>
                      <a:lnTo>
                        <a:pt x="394" y="138"/>
                      </a:lnTo>
                      <a:lnTo>
                        <a:pt x="400" y="132"/>
                      </a:lnTo>
                      <a:lnTo>
                        <a:pt x="411" y="132"/>
                      </a:lnTo>
                      <a:lnTo>
                        <a:pt x="417" y="125"/>
                      </a:lnTo>
                      <a:lnTo>
                        <a:pt x="428" y="125"/>
                      </a:lnTo>
                      <a:lnTo>
                        <a:pt x="434" y="125"/>
                      </a:lnTo>
                      <a:lnTo>
                        <a:pt x="445" y="125"/>
                      </a:lnTo>
                      <a:lnTo>
                        <a:pt x="451" y="125"/>
                      </a:lnTo>
                      <a:lnTo>
                        <a:pt x="462" y="125"/>
                      </a:lnTo>
                      <a:lnTo>
                        <a:pt x="468" y="119"/>
                      </a:lnTo>
                      <a:lnTo>
                        <a:pt x="473" y="113"/>
                      </a:lnTo>
                      <a:lnTo>
                        <a:pt x="479" y="106"/>
                      </a:lnTo>
                      <a:lnTo>
                        <a:pt x="479" y="100"/>
                      </a:lnTo>
                      <a:lnTo>
                        <a:pt x="473" y="94"/>
                      </a:lnTo>
                      <a:lnTo>
                        <a:pt x="473" y="88"/>
                      </a:lnTo>
                      <a:lnTo>
                        <a:pt x="468" y="81"/>
                      </a:lnTo>
                      <a:lnTo>
                        <a:pt x="462" y="75"/>
                      </a:lnTo>
                      <a:lnTo>
                        <a:pt x="456" y="69"/>
                      </a:lnTo>
                      <a:lnTo>
                        <a:pt x="456" y="63"/>
                      </a:lnTo>
                      <a:lnTo>
                        <a:pt x="451" y="50"/>
                      </a:lnTo>
                      <a:lnTo>
                        <a:pt x="451" y="31"/>
                      </a:lnTo>
                      <a:lnTo>
                        <a:pt x="451" y="12"/>
                      </a:lnTo>
                      <a:lnTo>
                        <a:pt x="451" y="0"/>
                      </a:lnTo>
                      <a:lnTo>
                        <a:pt x="456" y="0"/>
                      </a:lnTo>
                      <a:lnTo>
                        <a:pt x="462" y="0"/>
                      </a:lnTo>
                      <a:lnTo>
                        <a:pt x="468" y="0"/>
                      </a:lnTo>
                      <a:lnTo>
                        <a:pt x="473" y="6"/>
                      </a:lnTo>
                      <a:lnTo>
                        <a:pt x="479" y="6"/>
                      </a:lnTo>
                      <a:lnTo>
                        <a:pt x="484" y="6"/>
                      </a:lnTo>
                      <a:lnTo>
                        <a:pt x="490" y="12"/>
                      </a:lnTo>
                      <a:lnTo>
                        <a:pt x="490" y="12"/>
                      </a:lnTo>
                      <a:lnTo>
                        <a:pt x="496" y="19"/>
                      </a:lnTo>
                      <a:lnTo>
                        <a:pt x="501" y="25"/>
                      </a:lnTo>
                      <a:lnTo>
                        <a:pt x="501" y="31"/>
                      </a:lnTo>
                      <a:lnTo>
                        <a:pt x="501" y="38"/>
                      </a:lnTo>
                      <a:lnTo>
                        <a:pt x="507" y="44"/>
                      </a:lnTo>
                      <a:lnTo>
                        <a:pt x="507" y="56"/>
                      </a:lnTo>
                      <a:lnTo>
                        <a:pt x="513" y="56"/>
                      </a:lnTo>
                      <a:lnTo>
                        <a:pt x="518" y="63"/>
                      </a:lnTo>
                      <a:lnTo>
                        <a:pt x="518" y="69"/>
                      </a:lnTo>
                      <a:lnTo>
                        <a:pt x="524" y="69"/>
                      </a:lnTo>
                      <a:lnTo>
                        <a:pt x="530" y="75"/>
                      </a:lnTo>
                      <a:lnTo>
                        <a:pt x="535" y="75"/>
                      </a:lnTo>
                      <a:lnTo>
                        <a:pt x="541" y="75"/>
                      </a:lnTo>
                      <a:lnTo>
                        <a:pt x="546" y="81"/>
                      </a:lnTo>
                      <a:lnTo>
                        <a:pt x="558" y="81"/>
                      </a:lnTo>
                      <a:lnTo>
                        <a:pt x="563" y="88"/>
                      </a:lnTo>
                      <a:lnTo>
                        <a:pt x="569" y="88"/>
                      </a:lnTo>
                      <a:lnTo>
                        <a:pt x="575" y="88"/>
                      </a:lnTo>
                      <a:lnTo>
                        <a:pt x="580" y="88"/>
                      </a:lnTo>
                      <a:lnTo>
                        <a:pt x="586" y="94"/>
                      </a:lnTo>
                      <a:lnTo>
                        <a:pt x="592" y="94"/>
                      </a:lnTo>
                      <a:lnTo>
                        <a:pt x="597" y="94"/>
                      </a:lnTo>
                      <a:lnTo>
                        <a:pt x="603" y="94"/>
                      </a:lnTo>
                      <a:lnTo>
                        <a:pt x="608" y="94"/>
                      </a:lnTo>
                      <a:lnTo>
                        <a:pt x="620" y="94"/>
                      </a:lnTo>
                      <a:lnTo>
                        <a:pt x="625" y="94"/>
                      </a:lnTo>
                      <a:lnTo>
                        <a:pt x="637" y="94"/>
                      </a:lnTo>
                      <a:lnTo>
                        <a:pt x="642" y="94"/>
                      </a:lnTo>
                      <a:lnTo>
                        <a:pt x="654" y="94"/>
                      </a:lnTo>
                      <a:lnTo>
                        <a:pt x="659" y="94"/>
                      </a:lnTo>
                      <a:lnTo>
                        <a:pt x="670" y="94"/>
                      </a:lnTo>
                      <a:lnTo>
                        <a:pt x="676" y="94"/>
                      </a:lnTo>
                      <a:lnTo>
                        <a:pt x="687" y="94"/>
                      </a:lnTo>
                      <a:lnTo>
                        <a:pt x="693" y="94"/>
                      </a:lnTo>
                      <a:lnTo>
                        <a:pt x="704" y="94"/>
                      </a:lnTo>
                      <a:lnTo>
                        <a:pt x="710" y="94"/>
                      </a:lnTo>
                      <a:lnTo>
                        <a:pt x="721" y="94"/>
                      </a:lnTo>
                      <a:lnTo>
                        <a:pt x="727" y="94"/>
                      </a:lnTo>
                      <a:lnTo>
                        <a:pt x="738" y="88"/>
                      </a:lnTo>
                      <a:lnTo>
                        <a:pt x="744" y="88"/>
                      </a:lnTo>
                      <a:lnTo>
                        <a:pt x="755" y="88"/>
                      </a:lnTo>
                      <a:lnTo>
                        <a:pt x="761" y="81"/>
                      </a:lnTo>
                      <a:lnTo>
                        <a:pt x="772" y="81"/>
                      </a:lnTo>
                      <a:lnTo>
                        <a:pt x="778" y="75"/>
                      </a:lnTo>
                      <a:lnTo>
                        <a:pt x="789" y="69"/>
                      </a:lnTo>
                      <a:lnTo>
                        <a:pt x="800" y="63"/>
                      </a:lnTo>
                      <a:lnTo>
                        <a:pt x="806" y="63"/>
                      </a:lnTo>
                      <a:lnTo>
                        <a:pt x="817" y="56"/>
                      </a:lnTo>
                      <a:lnTo>
                        <a:pt x="817" y="63"/>
                      </a:lnTo>
                      <a:lnTo>
                        <a:pt x="823" y="63"/>
                      </a:lnTo>
                      <a:lnTo>
                        <a:pt x="823" y="69"/>
                      </a:lnTo>
                      <a:lnTo>
                        <a:pt x="828" y="69"/>
                      </a:lnTo>
                      <a:lnTo>
                        <a:pt x="828" y="75"/>
                      </a:lnTo>
                      <a:lnTo>
                        <a:pt x="834" y="81"/>
                      </a:lnTo>
                      <a:lnTo>
                        <a:pt x="834" y="81"/>
                      </a:lnTo>
                      <a:lnTo>
                        <a:pt x="840" y="88"/>
                      </a:lnTo>
                      <a:lnTo>
                        <a:pt x="845" y="88"/>
                      </a:lnTo>
                      <a:lnTo>
                        <a:pt x="845" y="94"/>
                      </a:lnTo>
                      <a:lnTo>
                        <a:pt x="851" y="100"/>
                      </a:lnTo>
                      <a:lnTo>
                        <a:pt x="856" y="100"/>
                      </a:lnTo>
                      <a:lnTo>
                        <a:pt x="862" y="106"/>
                      </a:lnTo>
                      <a:lnTo>
                        <a:pt x="862" y="113"/>
                      </a:lnTo>
                      <a:lnTo>
                        <a:pt x="868" y="113"/>
                      </a:lnTo>
                      <a:lnTo>
                        <a:pt x="873" y="119"/>
                      </a:lnTo>
                      <a:close/>
                    </a:path>
                  </a:pathLst>
                </a:custGeom>
                <a:solidFill>
                  <a:srgbClr val="B7B7B9"/>
                </a:solidFill>
                <a:ln w="9525">
                  <a:noFill/>
                  <a:round/>
                  <a:headEnd/>
                  <a:tailEnd/>
                </a:ln>
              </p:spPr>
              <p:txBody>
                <a:bodyPr/>
                <a:lstStyle/>
                <a:p>
                  <a:endParaRPr lang="ar-SA"/>
                </a:p>
              </p:txBody>
            </p:sp>
            <p:sp>
              <p:nvSpPr>
                <p:cNvPr id="46147" name="Freeform 67"/>
                <p:cNvSpPr>
                  <a:spLocks/>
                </p:cNvSpPr>
                <p:nvPr/>
              </p:nvSpPr>
              <p:spPr bwMode="auto">
                <a:xfrm rot="1341311">
                  <a:off x="1336" y="1608"/>
                  <a:ext cx="88" cy="55"/>
                </a:xfrm>
                <a:custGeom>
                  <a:avLst/>
                  <a:gdLst/>
                  <a:ahLst/>
                  <a:cxnLst>
                    <a:cxn ang="0">
                      <a:pos x="17" y="0"/>
                    </a:cxn>
                    <a:cxn ang="0">
                      <a:pos x="11" y="6"/>
                    </a:cxn>
                    <a:cxn ang="0">
                      <a:pos x="5" y="13"/>
                    </a:cxn>
                    <a:cxn ang="0">
                      <a:pos x="0" y="19"/>
                    </a:cxn>
                    <a:cxn ang="0">
                      <a:pos x="0" y="31"/>
                    </a:cxn>
                    <a:cxn ang="0">
                      <a:pos x="0" y="38"/>
                    </a:cxn>
                    <a:cxn ang="0">
                      <a:pos x="0" y="50"/>
                    </a:cxn>
                    <a:cxn ang="0">
                      <a:pos x="0" y="57"/>
                    </a:cxn>
                    <a:cxn ang="0">
                      <a:pos x="5" y="63"/>
                    </a:cxn>
                    <a:cxn ang="0">
                      <a:pos x="5" y="69"/>
                    </a:cxn>
                    <a:cxn ang="0">
                      <a:pos x="17" y="75"/>
                    </a:cxn>
                    <a:cxn ang="0">
                      <a:pos x="28" y="82"/>
                    </a:cxn>
                    <a:cxn ang="0">
                      <a:pos x="39" y="82"/>
                    </a:cxn>
                    <a:cxn ang="0">
                      <a:pos x="50" y="82"/>
                    </a:cxn>
                    <a:cxn ang="0">
                      <a:pos x="67" y="82"/>
                    </a:cxn>
                    <a:cxn ang="0">
                      <a:pos x="79" y="82"/>
                    </a:cxn>
                    <a:cxn ang="0">
                      <a:pos x="84" y="75"/>
                    </a:cxn>
                    <a:cxn ang="0">
                      <a:pos x="90" y="75"/>
                    </a:cxn>
                    <a:cxn ang="0">
                      <a:pos x="96" y="69"/>
                    </a:cxn>
                    <a:cxn ang="0">
                      <a:pos x="101" y="63"/>
                    </a:cxn>
                    <a:cxn ang="0">
                      <a:pos x="101" y="57"/>
                    </a:cxn>
                    <a:cxn ang="0">
                      <a:pos x="101" y="44"/>
                    </a:cxn>
                    <a:cxn ang="0">
                      <a:pos x="101" y="38"/>
                    </a:cxn>
                    <a:cxn ang="0">
                      <a:pos x="96" y="31"/>
                    </a:cxn>
                    <a:cxn ang="0">
                      <a:pos x="96" y="19"/>
                    </a:cxn>
                    <a:cxn ang="0">
                      <a:pos x="90" y="13"/>
                    </a:cxn>
                    <a:cxn ang="0">
                      <a:pos x="84" y="6"/>
                    </a:cxn>
                    <a:cxn ang="0">
                      <a:pos x="73" y="6"/>
                    </a:cxn>
                    <a:cxn ang="0">
                      <a:pos x="62" y="0"/>
                    </a:cxn>
                    <a:cxn ang="0">
                      <a:pos x="50" y="0"/>
                    </a:cxn>
                    <a:cxn ang="0">
                      <a:pos x="34" y="0"/>
                    </a:cxn>
                    <a:cxn ang="0">
                      <a:pos x="22" y="0"/>
                    </a:cxn>
                    <a:cxn ang="0">
                      <a:pos x="17" y="0"/>
                    </a:cxn>
                  </a:cxnLst>
                  <a:rect l="0" t="0" r="r" b="b"/>
                  <a:pathLst>
                    <a:path w="101" h="82">
                      <a:moveTo>
                        <a:pt x="17" y="0"/>
                      </a:moveTo>
                      <a:lnTo>
                        <a:pt x="11" y="6"/>
                      </a:lnTo>
                      <a:lnTo>
                        <a:pt x="5" y="13"/>
                      </a:lnTo>
                      <a:lnTo>
                        <a:pt x="0" y="19"/>
                      </a:lnTo>
                      <a:lnTo>
                        <a:pt x="0" y="31"/>
                      </a:lnTo>
                      <a:lnTo>
                        <a:pt x="0" y="38"/>
                      </a:lnTo>
                      <a:lnTo>
                        <a:pt x="0" y="50"/>
                      </a:lnTo>
                      <a:lnTo>
                        <a:pt x="0" y="57"/>
                      </a:lnTo>
                      <a:lnTo>
                        <a:pt x="5" y="63"/>
                      </a:lnTo>
                      <a:lnTo>
                        <a:pt x="5" y="69"/>
                      </a:lnTo>
                      <a:lnTo>
                        <a:pt x="17" y="75"/>
                      </a:lnTo>
                      <a:lnTo>
                        <a:pt x="28" y="82"/>
                      </a:lnTo>
                      <a:lnTo>
                        <a:pt x="39" y="82"/>
                      </a:lnTo>
                      <a:lnTo>
                        <a:pt x="50" y="82"/>
                      </a:lnTo>
                      <a:lnTo>
                        <a:pt x="67" y="82"/>
                      </a:lnTo>
                      <a:lnTo>
                        <a:pt x="79" y="82"/>
                      </a:lnTo>
                      <a:lnTo>
                        <a:pt x="84" y="75"/>
                      </a:lnTo>
                      <a:lnTo>
                        <a:pt x="90" y="75"/>
                      </a:lnTo>
                      <a:lnTo>
                        <a:pt x="96" y="69"/>
                      </a:lnTo>
                      <a:lnTo>
                        <a:pt x="101" y="63"/>
                      </a:lnTo>
                      <a:lnTo>
                        <a:pt x="101" y="57"/>
                      </a:lnTo>
                      <a:lnTo>
                        <a:pt x="101" y="44"/>
                      </a:lnTo>
                      <a:lnTo>
                        <a:pt x="101" y="38"/>
                      </a:lnTo>
                      <a:lnTo>
                        <a:pt x="96" y="31"/>
                      </a:lnTo>
                      <a:lnTo>
                        <a:pt x="96" y="19"/>
                      </a:lnTo>
                      <a:lnTo>
                        <a:pt x="90" y="13"/>
                      </a:lnTo>
                      <a:lnTo>
                        <a:pt x="84" y="6"/>
                      </a:lnTo>
                      <a:lnTo>
                        <a:pt x="73" y="6"/>
                      </a:lnTo>
                      <a:lnTo>
                        <a:pt x="62" y="0"/>
                      </a:lnTo>
                      <a:lnTo>
                        <a:pt x="50" y="0"/>
                      </a:lnTo>
                      <a:lnTo>
                        <a:pt x="34" y="0"/>
                      </a:lnTo>
                      <a:lnTo>
                        <a:pt x="22" y="0"/>
                      </a:lnTo>
                      <a:lnTo>
                        <a:pt x="17" y="0"/>
                      </a:lnTo>
                      <a:close/>
                    </a:path>
                  </a:pathLst>
                </a:custGeom>
                <a:solidFill>
                  <a:srgbClr val="FFFFFF"/>
                </a:solidFill>
                <a:ln w="9525">
                  <a:noFill/>
                  <a:round/>
                  <a:headEnd/>
                  <a:tailEnd/>
                </a:ln>
              </p:spPr>
              <p:txBody>
                <a:bodyPr/>
                <a:lstStyle/>
                <a:p>
                  <a:endParaRPr lang="ar-SA"/>
                </a:p>
              </p:txBody>
            </p:sp>
            <p:sp>
              <p:nvSpPr>
                <p:cNvPr id="46151" name="Freeform 71"/>
                <p:cNvSpPr>
                  <a:spLocks/>
                </p:cNvSpPr>
                <p:nvPr/>
              </p:nvSpPr>
              <p:spPr bwMode="auto">
                <a:xfrm rot="1341311">
                  <a:off x="1147" y="1615"/>
                  <a:ext cx="167" cy="68"/>
                </a:xfrm>
                <a:custGeom>
                  <a:avLst/>
                  <a:gdLst/>
                  <a:ahLst/>
                  <a:cxnLst>
                    <a:cxn ang="0">
                      <a:pos x="141" y="38"/>
                    </a:cxn>
                    <a:cxn ang="0">
                      <a:pos x="136" y="38"/>
                    </a:cxn>
                    <a:cxn ang="0">
                      <a:pos x="130" y="38"/>
                    </a:cxn>
                    <a:cxn ang="0">
                      <a:pos x="124" y="32"/>
                    </a:cxn>
                    <a:cxn ang="0">
                      <a:pos x="119" y="32"/>
                    </a:cxn>
                    <a:cxn ang="0">
                      <a:pos x="113" y="25"/>
                    </a:cxn>
                    <a:cxn ang="0">
                      <a:pos x="108" y="25"/>
                    </a:cxn>
                    <a:cxn ang="0">
                      <a:pos x="102" y="25"/>
                    </a:cxn>
                    <a:cxn ang="0">
                      <a:pos x="96" y="19"/>
                    </a:cxn>
                    <a:cxn ang="0">
                      <a:pos x="85" y="19"/>
                    </a:cxn>
                    <a:cxn ang="0">
                      <a:pos x="79" y="13"/>
                    </a:cxn>
                    <a:cxn ang="0">
                      <a:pos x="74" y="13"/>
                    </a:cxn>
                    <a:cxn ang="0">
                      <a:pos x="68" y="6"/>
                    </a:cxn>
                    <a:cxn ang="0">
                      <a:pos x="62" y="6"/>
                    </a:cxn>
                    <a:cxn ang="0">
                      <a:pos x="57" y="6"/>
                    </a:cxn>
                    <a:cxn ang="0">
                      <a:pos x="46" y="0"/>
                    </a:cxn>
                    <a:cxn ang="0">
                      <a:pos x="40" y="6"/>
                    </a:cxn>
                    <a:cxn ang="0">
                      <a:pos x="34" y="6"/>
                    </a:cxn>
                    <a:cxn ang="0">
                      <a:pos x="29" y="13"/>
                    </a:cxn>
                    <a:cxn ang="0">
                      <a:pos x="17" y="13"/>
                    </a:cxn>
                    <a:cxn ang="0">
                      <a:pos x="12" y="19"/>
                    </a:cxn>
                    <a:cxn ang="0">
                      <a:pos x="6" y="25"/>
                    </a:cxn>
                    <a:cxn ang="0">
                      <a:pos x="6" y="32"/>
                    </a:cxn>
                    <a:cxn ang="0">
                      <a:pos x="0" y="38"/>
                    </a:cxn>
                    <a:cxn ang="0">
                      <a:pos x="0" y="50"/>
                    </a:cxn>
                    <a:cxn ang="0">
                      <a:pos x="6" y="57"/>
                    </a:cxn>
                    <a:cxn ang="0">
                      <a:pos x="12" y="69"/>
                    </a:cxn>
                    <a:cxn ang="0">
                      <a:pos x="17" y="75"/>
                    </a:cxn>
                    <a:cxn ang="0">
                      <a:pos x="29" y="82"/>
                    </a:cxn>
                    <a:cxn ang="0">
                      <a:pos x="34" y="88"/>
                    </a:cxn>
                    <a:cxn ang="0">
                      <a:pos x="46" y="94"/>
                    </a:cxn>
                    <a:cxn ang="0">
                      <a:pos x="51" y="101"/>
                    </a:cxn>
                    <a:cxn ang="0">
                      <a:pos x="62" y="101"/>
                    </a:cxn>
                    <a:cxn ang="0">
                      <a:pos x="74" y="101"/>
                    </a:cxn>
                    <a:cxn ang="0">
                      <a:pos x="79" y="101"/>
                    </a:cxn>
                    <a:cxn ang="0">
                      <a:pos x="91" y="94"/>
                    </a:cxn>
                    <a:cxn ang="0">
                      <a:pos x="96" y="94"/>
                    </a:cxn>
                    <a:cxn ang="0">
                      <a:pos x="102" y="88"/>
                    </a:cxn>
                    <a:cxn ang="0">
                      <a:pos x="113" y="88"/>
                    </a:cxn>
                    <a:cxn ang="0">
                      <a:pos x="119" y="82"/>
                    </a:cxn>
                    <a:cxn ang="0">
                      <a:pos x="130" y="75"/>
                    </a:cxn>
                    <a:cxn ang="0">
                      <a:pos x="136" y="75"/>
                    </a:cxn>
                    <a:cxn ang="0">
                      <a:pos x="141" y="69"/>
                    </a:cxn>
                    <a:cxn ang="0">
                      <a:pos x="153" y="63"/>
                    </a:cxn>
                    <a:cxn ang="0">
                      <a:pos x="158" y="63"/>
                    </a:cxn>
                    <a:cxn ang="0">
                      <a:pos x="170" y="57"/>
                    </a:cxn>
                    <a:cxn ang="0">
                      <a:pos x="175" y="50"/>
                    </a:cxn>
                    <a:cxn ang="0">
                      <a:pos x="181" y="50"/>
                    </a:cxn>
                    <a:cxn ang="0">
                      <a:pos x="192" y="44"/>
                    </a:cxn>
                    <a:cxn ang="0">
                      <a:pos x="186" y="44"/>
                    </a:cxn>
                    <a:cxn ang="0">
                      <a:pos x="181" y="44"/>
                    </a:cxn>
                    <a:cxn ang="0">
                      <a:pos x="175" y="44"/>
                    </a:cxn>
                    <a:cxn ang="0">
                      <a:pos x="164" y="44"/>
                    </a:cxn>
                    <a:cxn ang="0">
                      <a:pos x="158" y="44"/>
                    </a:cxn>
                    <a:cxn ang="0">
                      <a:pos x="153" y="44"/>
                    </a:cxn>
                    <a:cxn ang="0">
                      <a:pos x="147" y="38"/>
                    </a:cxn>
                    <a:cxn ang="0">
                      <a:pos x="141" y="38"/>
                    </a:cxn>
                  </a:cxnLst>
                  <a:rect l="0" t="0" r="r" b="b"/>
                  <a:pathLst>
                    <a:path w="192" h="101">
                      <a:moveTo>
                        <a:pt x="141" y="38"/>
                      </a:moveTo>
                      <a:lnTo>
                        <a:pt x="136" y="38"/>
                      </a:lnTo>
                      <a:lnTo>
                        <a:pt x="130" y="38"/>
                      </a:lnTo>
                      <a:lnTo>
                        <a:pt x="124" y="32"/>
                      </a:lnTo>
                      <a:lnTo>
                        <a:pt x="119" y="32"/>
                      </a:lnTo>
                      <a:lnTo>
                        <a:pt x="113" y="25"/>
                      </a:lnTo>
                      <a:lnTo>
                        <a:pt x="108" y="25"/>
                      </a:lnTo>
                      <a:lnTo>
                        <a:pt x="102" y="25"/>
                      </a:lnTo>
                      <a:lnTo>
                        <a:pt x="96" y="19"/>
                      </a:lnTo>
                      <a:lnTo>
                        <a:pt x="85" y="19"/>
                      </a:lnTo>
                      <a:lnTo>
                        <a:pt x="79" y="13"/>
                      </a:lnTo>
                      <a:lnTo>
                        <a:pt x="74" y="13"/>
                      </a:lnTo>
                      <a:lnTo>
                        <a:pt x="68" y="6"/>
                      </a:lnTo>
                      <a:lnTo>
                        <a:pt x="62" y="6"/>
                      </a:lnTo>
                      <a:lnTo>
                        <a:pt x="57" y="6"/>
                      </a:lnTo>
                      <a:lnTo>
                        <a:pt x="46" y="0"/>
                      </a:lnTo>
                      <a:lnTo>
                        <a:pt x="40" y="6"/>
                      </a:lnTo>
                      <a:lnTo>
                        <a:pt x="34" y="6"/>
                      </a:lnTo>
                      <a:lnTo>
                        <a:pt x="29" y="13"/>
                      </a:lnTo>
                      <a:lnTo>
                        <a:pt x="17" y="13"/>
                      </a:lnTo>
                      <a:lnTo>
                        <a:pt x="12" y="19"/>
                      </a:lnTo>
                      <a:lnTo>
                        <a:pt x="6" y="25"/>
                      </a:lnTo>
                      <a:lnTo>
                        <a:pt x="6" y="32"/>
                      </a:lnTo>
                      <a:lnTo>
                        <a:pt x="0" y="38"/>
                      </a:lnTo>
                      <a:lnTo>
                        <a:pt x="0" y="50"/>
                      </a:lnTo>
                      <a:lnTo>
                        <a:pt x="6" y="57"/>
                      </a:lnTo>
                      <a:lnTo>
                        <a:pt x="12" y="69"/>
                      </a:lnTo>
                      <a:lnTo>
                        <a:pt x="17" y="75"/>
                      </a:lnTo>
                      <a:lnTo>
                        <a:pt x="29" y="82"/>
                      </a:lnTo>
                      <a:lnTo>
                        <a:pt x="34" y="88"/>
                      </a:lnTo>
                      <a:lnTo>
                        <a:pt x="46" y="94"/>
                      </a:lnTo>
                      <a:lnTo>
                        <a:pt x="51" y="101"/>
                      </a:lnTo>
                      <a:lnTo>
                        <a:pt x="62" y="101"/>
                      </a:lnTo>
                      <a:lnTo>
                        <a:pt x="74" y="101"/>
                      </a:lnTo>
                      <a:lnTo>
                        <a:pt x="79" y="101"/>
                      </a:lnTo>
                      <a:lnTo>
                        <a:pt x="91" y="94"/>
                      </a:lnTo>
                      <a:lnTo>
                        <a:pt x="96" y="94"/>
                      </a:lnTo>
                      <a:lnTo>
                        <a:pt x="102" y="88"/>
                      </a:lnTo>
                      <a:lnTo>
                        <a:pt x="113" y="88"/>
                      </a:lnTo>
                      <a:lnTo>
                        <a:pt x="119" y="82"/>
                      </a:lnTo>
                      <a:lnTo>
                        <a:pt x="130" y="75"/>
                      </a:lnTo>
                      <a:lnTo>
                        <a:pt x="136" y="75"/>
                      </a:lnTo>
                      <a:lnTo>
                        <a:pt x="141" y="69"/>
                      </a:lnTo>
                      <a:lnTo>
                        <a:pt x="153" y="63"/>
                      </a:lnTo>
                      <a:lnTo>
                        <a:pt x="158" y="63"/>
                      </a:lnTo>
                      <a:lnTo>
                        <a:pt x="170" y="57"/>
                      </a:lnTo>
                      <a:lnTo>
                        <a:pt x="175" y="50"/>
                      </a:lnTo>
                      <a:lnTo>
                        <a:pt x="181" y="50"/>
                      </a:lnTo>
                      <a:lnTo>
                        <a:pt x="192" y="44"/>
                      </a:lnTo>
                      <a:lnTo>
                        <a:pt x="186" y="44"/>
                      </a:lnTo>
                      <a:lnTo>
                        <a:pt x="181" y="44"/>
                      </a:lnTo>
                      <a:lnTo>
                        <a:pt x="175" y="44"/>
                      </a:lnTo>
                      <a:lnTo>
                        <a:pt x="164" y="44"/>
                      </a:lnTo>
                      <a:lnTo>
                        <a:pt x="158" y="44"/>
                      </a:lnTo>
                      <a:lnTo>
                        <a:pt x="153" y="44"/>
                      </a:lnTo>
                      <a:lnTo>
                        <a:pt x="147" y="38"/>
                      </a:lnTo>
                      <a:lnTo>
                        <a:pt x="141" y="38"/>
                      </a:lnTo>
                      <a:close/>
                    </a:path>
                  </a:pathLst>
                </a:custGeom>
                <a:solidFill>
                  <a:srgbClr val="FFFFFF"/>
                </a:solidFill>
                <a:ln w="9525">
                  <a:noFill/>
                  <a:round/>
                  <a:headEnd/>
                  <a:tailEnd/>
                </a:ln>
              </p:spPr>
              <p:txBody>
                <a:bodyPr/>
                <a:lstStyle/>
                <a:p>
                  <a:endParaRPr lang="ar-SA"/>
                </a:p>
              </p:txBody>
            </p:sp>
          </p:grpSp>
          <p:grpSp>
            <p:nvGrpSpPr>
              <p:cNvPr id="46166" name="Group 86"/>
              <p:cNvGrpSpPr>
                <a:grpSpLocks/>
              </p:cNvGrpSpPr>
              <p:nvPr/>
            </p:nvGrpSpPr>
            <p:grpSpPr bwMode="auto">
              <a:xfrm>
                <a:off x="4080" y="834"/>
                <a:ext cx="1702" cy="1001"/>
                <a:chOff x="4080" y="834"/>
                <a:chExt cx="1702" cy="1001"/>
              </a:xfrm>
            </p:grpSpPr>
            <p:sp>
              <p:nvSpPr>
                <p:cNvPr id="46140" name="Freeform 60"/>
                <p:cNvSpPr>
                  <a:spLocks/>
                </p:cNvSpPr>
                <p:nvPr/>
              </p:nvSpPr>
              <p:spPr bwMode="auto">
                <a:xfrm rot="-1659312">
                  <a:off x="4080" y="834"/>
                  <a:ext cx="1702" cy="1000"/>
                </a:xfrm>
                <a:custGeom>
                  <a:avLst/>
                  <a:gdLst/>
                  <a:ahLst/>
                  <a:cxnLst>
                    <a:cxn ang="0">
                      <a:pos x="107" y="163"/>
                    </a:cxn>
                    <a:cxn ang="0">
                      <a:pos x="146" y="94"/>
                    </a:cxn>
                    <a:cxn ang="0">
                      <a:pos x="225" y="69"/>
                    </a:cxn>
                    <a:cxn ang="0">
                      <a:pos x="304" y="63"/>
                    </a:cxn>
                    <a:cxn ang="0">
                      <a:pos x="372" y="38"/>
                    </a:cxn>
                    <a:cxn ang="0">
                      <a:pos x="434" y="6"/>
                    </a:cxn>
                    <a:cxn ang="0">
                      <a:pos x="507" y="6"/>
                    </a:cxn>
                    <a:cxn ang="0">
                      <a:pos x="580" y="19"/>
                    </a:cxn>
                    <a:cxn ang="0">
                      <a:pos x="637" y="19"/>
                    </a:cxn>
                    <a:cxn ang="0">
                      <a:pos x="693" y="13"/>
                    </a:cxn>
                    <a:cxn ang="0">
                      <a:pos x="744" y="6"/>
                    </a:cxn>
                    <a:cxn ang="0">
                      <a:pos x="800" y="0"/>
                    </a:cxn>
                    <a:cxn ang="0">
                      <a:pos x="873" y="25"/>
                    </a:cxn>
                    <a:cxn ang="0">
                      <a:pos x="992" y="88"/>
                    </a:cxn>
                    <a:cxn ang="0">
                      <a:pos x="1110" y="151"/>
                    </a:cxn>
                    <a:cxn ang="0">
                      <a:pos x="1234" y="213"/>
                    </a:cxn>
                    <a:cxn ang="0">
                      <a:pos x="1352" y="282"/>
                    </a:cxn>
                    <a:cxn ang="0">
                      <a:pos x="1454" y="332"/>
                    </a:cxn>
                    <a:cxn ang="0">
                      <a:pos x="1555" y="376"/>
                    </a:cxn>
                    <a:cxn ang="0">
                      <a:pos x="1617" y="389"/>
                    </a:cxn>
                    <a:cxn ang="0">
                      <a:pos x="1713" y="433"/>
                    </a:cxn>
                    <a:cxn ang="0">
                      <a:pos x="1809" y="483"/>
                    </a:cxn>
                    <a:cxn ang="0">
                      <a:pos x="1910" y="527"/>
                    </a:cxn>
                    <a:cxn ang="0">
                      <a:pos x="2012" y="577"/>
                    </a:cxn>
                    <a:cxn ang="0">
                      <a:pos x="1888" y="972"/>
                    </a:cxn>
                    <a:cxn ang="0">
                      <a:pos x="1730" y="1411"/>
                    </a:cxn>
                    <a:cxn ang="0">
                      <a:pos x="1662" y="1380"/>
                    </a:cxn>
                    <a:cxn ang="0">
                      <a:pos x="1595" y="1367"/>
                    </a:cxn>
                    <a:cxn ang="0">
                      <a:pos x="1527" y="1367"/>
                    </a:cxn>
                    <a:cxn ang="0">
                      <a:pos x="1426" y="1355"/>
                    </a:cxn>
                    <a:cxn ang="0">
                      <a:pos x="1318" y="1330"/>
                    </a:cxn>
                    <a:cxn ang="0">
                      <a:pos x="1217" y="1292"/>
                    </a:cxn>
                    <a:cxn ang="0">
                      <a:pos x="1121" y="1242"/>
                    </a:cxn>
                    <a:cxn ang="0">
                      <a:pos x="1059" y="1192"/>
                    </a:cxn>
                    <a:cxn ang="0">
                      <a:pos x="952" y="1160"/>
                    </a:cxn>
                    <a:cxn ang="0">
                      <a:pos x="845" y="1129"/>
                    </a:cxn>
                    <a:cxn ang="0">
                      <a:pos x="761" y="1173"/>
                    </a:cxn>
                    <a:cxn ang="0">
                      <a:pos x="693" y="1192"/>
                    </a:cxn>
                    <a:cxn ang="0">
                      <a:pos x="625" y="1198"/>
                    </a:cxn>
                    <a:cxn ang="0">
                      <a:pos x="546" y="1173"/>
                    </a:cxn>
                    <a:cxn ang="0">
                      <a:pos x="490" y="1104"/>
                    </a:cxn>
                    <a:cxn ang="0">
                      <a:pos x="467" y="1016"/>
                    </a:cxn>
                    <a:cxn ang="0">
                      <a:pos x="422" y="985"/>
                    </a:cxn>
                    <a:cxn ang="0">
                      <a:pos x="377" y="953"/>
                    </a:cxn>
                    <a:cxn ang="0">
                      <a:pos x="349" y="922"/>
                    </a:cxn>
                    <a:cxn ang="0">
                      <a:pos x="298" y="941"/>
                    </a:cxn>
                    <a:cxn ang="0">
                      <a:pos x="236" y="928"/>
                    </a:cxn>
                    <a:cxn ang="0">
                      <a:pos x="174" y="853"/>
                    </a:cxn>
                    <a:cxn ang="0">
                      <a:pos x="163" y="690"/>
                    </a:cxn>
                    <a:cxn ang="0">
                      <a:pos x="180" y="627"/>
                    </a:cxn>
                    <a:cxn ang="0">
                      <a:pos x="242" y="646"/>
                    </a:cxn>
                    <a:cxn ang="0">
                      <a:pos x="197" y="627"/>
                    </a:cxn>
                    <a:cxn ang="0">
                      <a:pos x="135" y="590"/>
                    </a:cxn>
                    <a:cxn ang="0">
                      <a:pos x="84" y="539"/>
                    </a:cxn>
                    <a:cxn ang="0">
                      <a:pos x="39" y="470"/>
                    </a:cxn>
                    <a:cxn ang="0">
                      <a:pos x="0" y="351"/>
                    </a:cxn>
                    <a:cxn ang="0">
                      <a:pos x="56" y="263"/>
                    </a:cxn>
                    <a:cxn ang="0">
                      <a:pos x="107" y="232"/>
                    </a:cxn>
                  </a:cxnLst>
                  <a:rect l="0" t="0" r="r" b="b"/>
                  <a:pathLst>
                    <a:path w="2023" h="1467">
                      <a:moveTo>
                        <a:pt x="112" y="226"/>
                      </a:moveTo>
                      <a:lnTo>
                        <a:pt x="112" y="226"/>
                      </a:lnTo>
                      <a:lnTo>
                        <a:pt x="107" y="213"/>
                      </a:lnTo>
                      <a:lnTo>
                        <a:pt x="107" y="207"/>
                      </a:lnTo>
                      <a:lnTo>
                        <a:pt x="107" y="194"/>
                      </a:lnTo>
                      <a:lnTo>
                        <a:pt x="112" y="182"/>
                      </a:lnTo>
                      <a:lnTo>
                        <a:pt x="107" y="176"/>
                      </a:lnTo>
                      <a:lnTo>
                        <a:pt x="107" y="163"/>
                      </a:lnTo>
                      <a:lnTo>
                        <a:pt x="101" y="163"/>
                      </a:lnTo>
                      <a:lnTo>
                        <a:pt x="112" y="151"/>
                      </a:lnTo>
                      <a:lnTo>
                        <a:pt x="118" y="138"/>
                      </a:lnTo>
                      <a:lnTo>
                        <a:pt x="124" y="126"/>
                      </a:lnTo>
                      <a:lnTo>
                        <a:pt x="129" y="119"/>
                      </a:lnTo>
                      <a:lnTo>
                        <a:pt x="129" y="113"/>
                      </a:lnTo>
                      <a:lnTo>
                        <a:pt x="135" y="107"/>
                      </a:lnTo>
                      <a:lnTo>
                        <a:pt x="146" y="94"/>
                      </a:lnTo>
                      <a:lnTo>
                        <a:pt x="157" y="88"/>
                      </a:lnTo>
                      <a:lnTo>
                        <a:pt x="169" y="82"/>
                      </a:lnTo>
                      <a:lnTo>
                        <a:pt x="174" y="75"/>
                      </a:lnTo>
                      <a:lnTo>
                        <a:pt x="186" y="75"/>
                      </a:lnTo>
                      <a:lnTo>
                        <a:pt x="197" y="75"/>
                      </a:lnTo>
                      <a:lnTo>
                        <a:pt x="203" y="69"/>
                      </a:lnTo>
                      <a:lnTo>
                        <a:pt x="214" y="69"/>
                      </a:lnTo>
                      <a:lnTo>
                        <a:pt x="225" y="69"/>
                      </a:lnTo>
                      <a:lnTo>
                        <a:pt x="236" y="69"/>
                      </a:lnTo>
                      <a:lnTo>
                        <a:pt x="248" y="69"/>
                      </a:lnTo>
                      <a:lnTo>
                        <a:pt x="253" y="69"/>
                      </a:lnTo>
                      <a:lnTo>
                        <a:pt x="265" y="63"/>
                      </a:lnTo>
                      <a:lnTo>
                        <a:pt x="276" y="63"/>
                      </a:lnTo>
                      <a:lnTo>
                        <a:pt x="287" y="63"/>
                      </a:lnTo>
                      <a:lnTo>
                        <a:pt x="298" y="63"/>
                      </a:lnTo>
                      <a:lnTo>
                        <a:pt x="304" y="63"/>
                      </a:lnTo>
                      <a:lnTo>
                        <a:pt x="315" y="57"/>
                      </a:lnTo>
                      <a:lnTo>
                        <a:pt x="327" y="57"/>
                      </a:lnTo>
                      <a:lnTo>
                        <a:pt x="332" y="50"/>
                      </a:lnTo>
                      <a:lnTo>
                        <a:pt x="338" y="50"/>
                      </a:lnTo>
                      <a:lnTo>
                        <a:pt x="349" y="44"/>
                      </a:lnTo>
                      <a:lnTo>
                        <a:pt x="355" y="44"/>
                      </a:lnTo>
                      <a:lnTo>
                        <a:pt x="366" y="38"/>
                      </a:lnTo>
                      <a:lnTo>
                        <a:pt x="372" y="38"/>
                      </a:lnTo>
                      <a:lnTo>
                        <a:pt x="377" y="31"/>
                      </a:lnTo>
                      <a:lnTo>
                        <a:pt x="389" y="25"/>
                      </a:lnTo>
                      <a:lnTo>
                        <a:pt x="394" y="25"/>
                      </a:lnTo>
                      <a:lnTo>
                        <a:pt x="400" y="19"/>
                      </a:lnTo>
                      <a:lnTo>
                        <a:pt x="411" y="19"/>
                      </a:lnTo>
                      <a:lnTo>
                        <a:pt x="417" y="13"/>
                      </a:lnTo>
                      <a:lnTo>
                        <a:pt x="428" y="13"/>
                      </a:lnTo>
                      <a:lnTo>
                        <a:pt x="434" y="6"/>
                      </a:lnTo>
                      <a:lnTo>
                        <a:pt x="439" y="6"/>
                      </a:lnTo>
                      <a:lnTo>
                        <a:pt x="451" y="6"/>
                      </a:lnTo>
                      <a:lnTo>
                        <a:pt x="462" y="6"/>
                      </a:lnTo>
                      <a:lnTo>
                        <a:pt x="467" y="6"/>
                      </a:lnTo>
                      <a:lnTo>
                        <a:pt x="479" y="6"/>
                      </a:lnTo>
                      <a:lnTo>
                        <a:pt x="490" y="6"/>
                      </a:lnTo>
                      <a:lnTo>
                        <a:pt x="496" y="6"/>
                      </a:lnTo>
                      <a:lnTo>
                        <a:pt x="507" y="6"/>
                      </a:lnTo>
                      <a:lnTo>
                        <a:pt x="518" y="13"/>
                      </a:lnTo>
                      <a:lnTo>
                        <a:pt x="524" y="13"/>
                      </a:lnTo>
                      <a:lnTo>
                        <a:pt x="535" y="13"/>
                      </a:lnTo>
                      <a:lnTo>
                        <a:pt x="546" y="13"/>
                      </a:lnTo>
                      <a:lnTo>
                        <a:pt x="552" y="13"/>
                      </a:lnTo>
                      <a:lnTo>
                        <a:pt x="563" y="19"/>
                      </a:lnTo>
                      <a:lnTo>
                        <a:pt x="575" y="19"/>
                      </a:lnTo>
                      <a:lnTo>
                        <a:pt x="580" y="19"/>
                      </a:lnTo>
                      <a:lnTo>
                        <a:pt x="591" y="19"/>
                      </a:lnTo>
                      <a:lnTo>
                        <a:pt x="597" y="19"/>
                      </a:lnTo>
                      <a:lnTo>
                        <a:pt x="603" y="19"/>
                      </a:lnTo>
                      <a:lnTo>
                        <a:pt x="614" y="19"/>
                      </a:lnTo>
                      <a:lnTo>
                        <a:pt x="620" y="19"/>
                      </a:lnTo>
                      <a:lnTo>
                        <a:pt x="625" y="19"/>
                      </a:lnTo>
                      <a:lnTo>
                        <a:pt x="631" y="19"/>
                      </a:lnTo>
                      <a:lnTo>
                        <a:pt x="637" y="19"/>
                      </a:lnTo>
                      <a:lnTo>
                        <a:pt x="648" y="19"/>
                      </a:lnTo>
                      <a:lnTo>
                        <a:pt x="653" y="19"/>
                      </a:lnTo>
                      <a:lnTo>
                        <a:pt x="659" y="19"/>
                      </a:lnTo>
                      <a:lnTo>
                        <a:pt x="665" y="19"/>
                      </a:lnTo>
                      <a:lnTo>
                        <a:pt x="670" y="19"/>
                      </a:lnTo>
                      <a:lnTo>
                        <a:pt x="682" y="19"/>
                      </a:lnTo>
                      <a:lnTo>
                        <a:pt x="687" y="13"/>
                      </a:lnTo>
                      <a:lnTo>
                        <a:pt x="693" y="13"/>
                      </a:lnTo>
                      <a:lnTo>
                        <a:pt x="699" y="13"/>
                      </a:lnTo>
                      <a:lnTo>
                        <a:pt x="704" y="13"/>
                      </a:lnTo>
                      <a:lnTo>
                        <a:pt x="715" y="13"/>
                      </a:lnTo>
                      <a:lnTo>
                        <a:pt x="721" y="13"/>
                      </a:lnTo>
                      <a:lnTo>
                        <a:pt x="727" y="13"/>
                      </a:lnTo>
                      <a:lnTo>
                        <a:pt x="732" y="13"/>
                      </a:lnTo>
                      <a:lnTo>
                        <a:pt x="738" y="6"/>
                      </a:lnTo>
                      <a:lnTo>
                        <a:pt x="744" y="6"/>
                      </a:lnTo>
                      <a:lnTo>
                        <a:pt x="755" y="6"/>
                      </a:lnTo>
                      <a:lnTo>
                        <a:pt x="761" y="6"/>
                      </a:lnTo>
                      <a:lnTo>
                        <a:pt x="766" y="6"/>
                      </a:lnTo>
                      <a:lnTo>
                        <a:pt x="772" y="0"/>
                      </a:lnTo>
                      <a:lnTo>
                        <a:pt x="777" y="0"/>
                      </a:lnTo>
                      <a:lnTo>
                        <a:pt x="783" y="0"/>
                      </a:lnTo>
                      <a:lnTo>
                        <a:pt x="794" y="0"/>
                      </a:lnTo>
                      <a:lnTo>
                        <a:pt x="800" y="0"/>
                      </a:lnTo>
                      <a:lnTo>
                        <a:pt x="806" y="0"/>
                      </a:lnTo>
                      <a:lnTo>
                        <a:pt x="817" y="0"/>
                      </a:lnTo>
                      <a:lnTo>
                        <a:pt x="828" y="6"/>
                      </a:lnTo>
                      <a:lnTo>
                        <a:pt x="834" y="6"/>
                      </a:lnTo>
                      <a:lnTo>
                        <a:pt x="845" y="13"/>
                      </a:lnTo>
                      <a:lnTo>
                        <a:pt x="856" y="13"/>
                      </a:lnTo>
                      <a:lnTo>
                        <a:pt x="868" y="19"/>
                      </a:lnTo>
                      <a:lnTo>
                        <a:pt x="873" y="25"/>
                      </a:lnTo>
                      <a:lnTo>
                        <a:pt x="885" y="31"/>
                      </a:lnTo>
                      <a:lnTo>
                        <a:pt x="901" y="38"/>
                      </a:lnTo>
                      <a:lnTo>
                        <a:pt x="913" y="44"/>
                      </a:lnTo>
                      <a:lnTo>
                        <a:pt x="930" y="57"/>
                      </a:lnTo>
                      <a:lnTo>
                        <a:pt x="947" y="63"/>
                      </a:lnTo>
                      <a:lnTo>
                        <a:pt x="963" y="69"/>
                      </a:lnTo>
                      <a:lnTo>
                        <a:pt x="975" y="75"/>
                      </a:lnTo>
                      <a:lnTo>
                        <a:pt x="992" y="88"/>
                      </a:lnTo>
                      <a:lnTo>
                        <a:pt x="1009" y="94"/>
                      </a:lnTo>
                      <a:lnTo>
                        <a:pt x="1020" y="100"/>
                      </a:lnTo>
                      <a:lnTo>
                        <a:pt x="1037" y="107"/>
                      </a:lnTo>
                      <a:lnTo>
                        <a:pt x="1054" y="119"/>
                      </a:lnTo>
                      <a:lnTo>
                        <a:pt x="1065" y="126"/>
                      </a:lnTo>
                      <a:lnTo>
                        <a:pt x="1082" y="132"/>
                      </a:lnTo>
                      <a:lnTo>
                        <a:pt x="1099" y="144"/>
                      </a:lnTo>
                      <a:lnTo>
                        <a:pt x="1110" y="151"/>
                      </a:lnTo>
                      <a:lnTo>
                        <a:pt x="1127" y="157"/>
                      </a:lnTo>
                      <a:lnTo>
                        <a:pt x="1144" y="169"/>
                      </a:lnTo>
                      <a:lnTo>
                        <a:pt x="1155" y="176"/>
                      </a:lnTo>
                      <a:lnTo>
                        <a:pt x="1172" y="182"/>
                      </a:lnTo>
                      <a:lnTo>
                        <a:pt x="1189" y="194"/>
                      </a:lnTo>
                      <a:lnTo>
                        <a:pt x="1200" y="201"/>
                      </a:lnTo>
                      <a:lnTo>
                        <a:pt x="1217" y="207"/>
                      </a:lnTo>
                      <a:lnTo>
                        <a:pt x="1234" y="213"/>
                      </a:lnTo>
                      <a:lnTo>
                        <a:pt x="1245" y="226"/>
                      </a:lnTo>
                      <a:lnTo>
                        <a:pt x="1262" y="232"/>
                      </a:lnTo>
                      <a:lnTo>
                        <a:pt x="1279" y="238"/>
                      </a:lnTo>
                      <a:lnTo>
                        <a:pt x="1290" y="251"/>
                      </a:lnTo>
                      <a:lnTo>
                        <a:pt x="1307" y="257"/>
                      </a:lnTo>
                      <a:lnTo>
                        <a:pt x="1324" y="263"/>
                      </a:lnTo>
                      <a:lnTo>
                        <a:pt x="1335" y="270"/>
                      </a:lnTo>
                      <a:lnTo>
                        <a:pt x="1352" y="282"/>
                      </a:lnTo>
                      <a:lnTo>
                        <a:pt x="1369" y="289"/>
                      </a:lnTo>
                      <a:lnTo>
                        <a:pt x="1380" y="295"/>
                      </a:lnTo>
                      <a:lnTo>
                        <a:pt x="1392" y="301"/>
                      </a:lnTo>
                      <a:lnTo>
                        <a:pt x="1403" y="307"/>
                      </a:lnTo>
                      <a:lnTo>
                        <a:pt x="1414" y="314"/>
                      </a:lnTo>
                      <a:lnTo>
                        <a:pt x="1431" y="320"/>
                      </a:lnTo>
                      <a:lnTo>
                        <a:pt x="1442" y="326"/>
                      </a:lnTo>
                      <a:lnTo>
                        <a:pt x="1454" y="332"/>
                      </a:lnTo>
                      <a:lnTo>
                        <a:pt x="1465" y="339"/>
                      </a:lnTo>
                      <a:lnTo>
                        <a:pt x="1476" y="345"/>
                      </a:lnTo>
                      <a:lnTo>
                        <a:pt x="1493" y="351"/>
                      </a:lnTo>
                      <a:lnTo>
                        <a:pt x="1504" y="358"/>
                      </a:lnTo>
                      <a:lnTo>
                        <a:pt x="1516" y="358"/>
                      </a:lnTo>
                      <a:lnTo>
                        <a:pt x="1527" y="364"/>
                      </a:lnTo>
                      <a:lnTo>
                        <a:pt x="1538" y="370"/>
                      </a:lnTo>
                      <a:lnTo>
                        <a:pt x="1555" y="376"/>
                      </a:lnTo>
                      <a:lnTo>
                        <a:pt x="1566" y="383"/>
                      </a:lnTo>
                      <a:lnTo>
                        <a:pt x="1572" y="383"/>
                      </a:lnTo>
                      <a:lnTo>
                        <a:pt x="1578" y="389"/>
                      </a:lnTo>
                      <a:lnTo>
                        <a:pt x="1589" y="389"/>
                      </a:lnTo>
                      <a:lnTo>
                        <a:pt x="1595" y="389"/>
                      </a:lnTo>
                      <a:lnTo>
                        <a:pt x="1600" y="389"/>
                      </a:lnTo>
                      <a:lnTo>
                        <a:pt x="1606" y="389"/>
                      </a:lnTo>
                      <a:lnTo>
                        <a:pt x="1617" y="389"/>
                      </a:lnTo>
                      <a:lnTo>
                        <a:pt x="1623" y="395"/>
                      </a:lnTo>
                      <a:lnTo>
                        <a:pt x="1634" y="401"/>
                      </a:lnTo>
                      <a:lnTo>
                        <a:pt x="1645" y="401"/>
                      </a:lnTo>
                      <a:lnTo>
                        <a:pt x="1662" y="408"/>
                      </a:lnTo>
                      <a:lnTo>
                        <a:pt x="1674" y="414"/>
                      </a:lnTo>
                      <a:lnTo>
                        <a:pt x="1685" y="420"/>
                      </a:lnTo>
                      <a:lnTo>
                        <a:pt x="1696" y="427"/>
                      </a:lnTo>
                      <a:lnTo>
                        <a:pt x="1713" y="433"/>
                      </a:lnTo>
                      <a:lnTo>
                        <a:pt x="1724" y="439"/>
                      </a:lnTo>
                      <a:lnTo>
                        <a:pt x="1736" y="445"/>
                      </a:lnTo>
                      <a:lnTo>
                        <a:pt x="1747" y="452"/>
                      </a:lnTo>
                      <a:lnTo>
                        <a:pt x="1758" y="458"/>
                      </a:lnTo>
                      <a:lnTo>
                        <a:pt x="1775" y="464"/>
                      </a:lnTo>
                      <a:lnTo>
                        <a:pt x="1786" y="470"/>
                      </a:lnTo>
                      <a:lnTo>
                        <a:pt x="1798" y="477"/>
                      </a:lnTo>
                      <a:lnTo>
                        <a:pt x="1809" y="483"/>
                      </a:lnTo>
                      <a:lnTo>
                        <a:pt x="1820" y="489"/>
                      </a:lnTo>
                      <a:lnTo>
                        <a:pt x="1837" y="495"/>
                      </a:lnTo>
                      <a:lnTo>
                        <a:pt x="1848" y="502"/>
                      </a:lnTo>
                      <a:lnTo>
                        <a:pt x="1860" y="502"/>
                      </a:lnTo>
                      <a:lnTo>
                        <a:pt x="1871" y="508"/>
                      </a:lnTo>
                      <a:lnTo>
                        <a:pt x="1888" y="514"/>
                      </a:lnTo>
                      <a:lnTo>
                        <a:pt x="1899" y="521"/>
                      </a:lnTo>
                      <a:lnTo>
                        <a:pt x="1910" y="527"/>
                      </a:lnTo>
                      <a:lnTo>
                        <a:pt x="1922" y="533"/>
                      </a:lnTo>
                      <a:lnTo>
                        <a:pt x="1933" y="539"/>
                      </a:lnTo>
                      <a:lnTo>
                        <a:pt x="1950" y="546"/>
                      </a:lnTo>
                      <a:lnTo>
                        <a:pt x="1961" y="552"/>
                      </a:lnTo>
                      <a:lnTo>
                        <a:pt x="1972" y="558"/>
                      </a:lnTo>
                      <a:lnTo>
                        <a:pt x="1984" y="564"/>
                      </a:lnTo>
                      <a:lnTo>
                        <a:pt x="2000" y="571"/>
                      </a:lnTo>
                      <a:lnTo>
                        <a:pt x="2012" y="577"/>
                      </a:lnTo>
                      <a:lnTo>
                        <a:pt x="2023" y="583"/>
                      </a:lnTo>
                      <a:lnTo>
                        <a:pt x="2006" y="640"/>
                      </a:lnTo>
                      <a:lnTo>
                        <a:pt x="1984" y="696"/>
                      </a:lnTo>
                      <a:lnTo>
                        <a:pt x="1967" y="746"/>
                      </a:lnTo>
                      <a:lnTo>
                        <a:pt x="1944" y="803"/>
                      </a:lnTo>
                      <a:lnTo>
                        <a:pt x="1927" y="859"/>
                      </a:lnTo>
                      <a:lnTo>
                        <a:pt x="1905" y="916"/>
                      </a:lnTo>
                      <a:lnTo>
                        <a:pt x="1888" y="972"/>
                      </a:lnTo>
                      <a:lnTo>
                        <a:pt x="1865" y="1022"/>
                      </a:lnTo>
                      <a:lnTo>
                        <a:pt x="1848" y="1079"/>
                      </a:lnTo>
                      <a:lnTo>
                        <a:pt x="1826" y="1135"/>
                      </a:lnTo>
                      <a:lnTo>
                        <a:pt x="1809" y="1192"/>
                      </a:lnTo>
                      <a:lnTo>
                        <a:pt x="1786" y="1242"/>
                      </a:lnTo>
                      <a:lnTo>
                        <a:pt x="1769" y="1298"/>
                      </a:lnTo>
                      <a:lnTo>
                        <a:pt x="1747" y="1355"/>
                      </a:lnTo>
                      <a:lnTo>
                        <a:pt x="1730" y="1411"/>
                      </a:lnTo>
                      <a:lnTo>
                        <a:pt x="1707" y="1467"/>
                      </a:lnTo>
                      <a:lnTo>
                        <a:pt x="1702" y="1455"/>
                      </a:lnTo>
                      <a:lnTo>
                        <a:pt x="1696" y="1442"/>
                      </a:lnTo>
                      <a:lnTo>
                        <a:pt x="1690" y="1430"/>
                      </a:lnTo>
                      <a:lnTo>
                        <a:pt x="1679" y="1417"/>
                      </a:lnTo>
                      <a:lnTo>
                        <a:pt x="1674" y="1405"/>
                      </a:lnTo>
                      <a:lnTo>
                        <a:pt x="1668" y="1392"/>
                      </a:lnTo>
                      <a:lnTo>
                        <a:pt x="1662" y="1380"/>
                      </a:lnTo>
                      <a:lnTo>
                        <a:pt x="1657" y="1367"/>
                      </a:lnTo>
                      <a:lnTo>
                        <a:pt x="1645" y="1367"/>
                      </a:lnTo>
                      <a:lnTo>
                        <a:pt x="1640" y="1367"/>
                      </a:lnTo>
                      <a:lnTo>
                        <a:pt x="1628" y="1367"/>
                      </a:lnTo>
                      <a:lnTo>
                        <a:pt x="1617" y="1367"/>
                      </a:lnTo>
                      <a:lnTo>
                        <a:pt x="1612" y="1367"/>
                      </a:lnTo>
                      <a:lnTo>
                        <a:pt x="1600" y="1367"/>
                      </a:lnTo>
                      <a:lnTo>
                        <a:pt x="1595" y="1367"/>
                      </a:lnTo>
                      <a:lnTo>
                        <a:pt x="1583" y="1367"/>
                      </a:lnTo>
                      <a:lnTo>
                        <a:pt x="1578" y="1367"/>
                      </a:lnTo>
                      <a:lnTo>
                        <a:pt x="1566" y="1373"/>
                      </a:lnTo>
                      <a:lnTo>
                        <a:pt x="1561" y="1373"/>
                      </a:lnTo>
                      <a:lnTo>
                        <a:pt x="1550" y="1367"/>
                      </a:lnTo>
                      <a:lnTo>
                        <a:pt x="1544" y="1367"/>
                      </a:lnTo>
                      <a:lnTo>
                        <a:pt x="1533" y="1367"/>
                      </a:lnTo>
                      <a:lnTo>
                        <a:pt x="1527" y="1367"/>
                      </a:lnTo>
                      <a:lnTo>
                        <a:pt x="1516" y="1367"/>
                      </a:lnTo>
                      <a:lnTo>
                        <a:pt x="1504" y="1367"/>
                      </a:lnTo>
                      <a:lnTo>
                        <a:pt x="1493" y="1367"/>
                      </a:lnTo>
                      <a:lnTo>
                        <a:pt x="1476" y="1361"/>
                      </a:lnTo>
                      <a:lnTo>
                        <a:pt x="1465" y="1361"/>
                      </a:lnTo>
                      <a:lnTo>
                        <a:pt x="1454" y="1361"/>
                      </a:lnTo>
                      <a:lnTo>
                        <a:pt x="1437" y="1355"/>
                      </a:lnTo>
                      <a:lnTo>
                        <a:pt x="1426" y="1355"/>
                      </a:lnTo>
                      <a:lnTo>
                        <a:pt x="1409" y="1355"/>
                      </a:lnTo>
                      <a:lnTo>
                        <a:pt x="1397" y="1348"/>
                      </a:lnTo>
                      <a:lnTo>
                        <a:pt x="1386" y="1348"/>
                      </a:lnTo>
                      <a:lnTo>
                        <a:pt x="1369" y="1342"/>
                      </a:lnTo>
                      <a:lnTo>
                        <a:pt x="1358" y="1342"/>
                      </a:lnTo>
                      <a:lnTo>
                        <a:pt x="1347" y="1342"/>
                      </a:lnTo>
                      <a:lnTo>
                        <a:pt x="1330" y="1336"/>
                      </a:lnTo>
                      <a:lnTo>
                        <a:pt x="1318" y="1330"/>
                      </a:lnTo>
                      <a:lnTo>
                        <a:pt x="1307" y="1330"/>
                      </a:lnTo>
                      <a:lnTo>
                        <a:pt x="1296" y="1323"/>
                      </a:lnTo>
                      <a:lnTo>
                        <a:pt x="1279" y="1317"/>
                      </a:lnTo>
                      <a:lnTo>
                        <a:pt x="1268" y="1311"/>
                      </a:lnTo>
                      <a:lnTo>
                        <a:pt x="1257" y="1311"/>
                      </a:lnTo>
                      <a:lnTo>
                        <a:pt x="1240" y="1304"/>
                      </a:lnTo>
                      <a:lnTo>
                        <a:pt x="1228" y="1298"/>
                      </a:lnTo>
                      <a:lnTo>
                        <a:pt x="1217" y="1292"/>
                      </a:lnTo>
                      <a:lnTo>
                        <a:pt x="1206" y="1286"/>
                      </a:lnTo>
                      <a:lnTo>
                        <a:pt x="1195" y="1279"/>
                      </a:lnTo>
                      <a:lnTo>
                        <a:pt x="1178" y="1273"/>
                      </a:lnTo>
                      <a:lnTo>
                        <a:pt x="1166" y="1267"/>
                      </a:lnTo>
                      <a:lnTo>
                        <a:pt x="1155" y="1261"/>
                      </a:lnTo>
                      <a:lnTo>
                        <a:pt x="1144" y="1254"/>
                      </a:lnTo>
                      <a:lnTo>
                        <a:pt x="1133" y="1248"/>
                      </a:lnTo>
                      <a:lnTo>
                        <a:pt x="1121" y="1242"/>
                      </a:lnTo>
                      <a:lnTo>
                        <a:pt x="1110" y="1235"/>
                      </a:lnTo>
                      <a:lnTo>
                        <a:pt x="1099" y="1229"/>
                      </a:lnTo>
                      <a:lnTo>
                        <a:pt x="1093" y="1223"/>
                      </a:lnTo>
                      <a:lnTo>
                        <a:pt x="1087" y="1217"/>
                      </a:lnTo>
                      <a:lnTo>
                        <a:pt x="1076" y="1210"/>
                      </a:lnTo>
                      <a:lnTo>
                        <a:pt x="1071" y="1204"/>
                      </a:lnTo>
                      <a:lnTo>
                        <a:pt x="1065" y="1198"/>
                      </a:lnTo>
                      <a:lnTo>
                        <a:pt x="1059" y="1192"/>
                      </a:lnTo>
                      <a:lnTo>
                        <a:pt x="1048" y="1179"/>
                      </a:lnTo>
                      <a:lnTo>
                        <a:pt x="1037" y="1179"/>
                      </a:lnTo>
                      <a:lnTo>
                        <a:pt x="1025" y="1173"/>
                      </a:lnTo>
                      <a:lnTo>
                        <a:pt x="1009" y="1173"/>
                      </a:lnTo>
                      <a:lnTo>
                        <a:pt x="997" y="1166"/>
                      </a:lnTo>
                      <a:lnTo>
                        <a:pt x="980" y="1166"/>
                      </a:lnTo>
                      <a:lnTo>
                        <a:pt x="969" y="1160"/>
                      </a:lnTo>
                      <a:lnTo>
                        <a:pt x="952" y="1160"/>
                      </a:lnTo>
                      <a:lnTo>
                        <a:pt x="941" y="1154"/>
                      </a:lnTo>
                      <a:lnTo>
                        <a:pt x="930" y="1148"/>
                      </a:lnTo>
                      <a:lnTo>
                        <a:pt x="913" y="1148"/>
                      </a:lnTo>
                      <a:lnTo>
                        <a:pt x="901" y="1141"/>
                      </a:lnTo>
                      <a:lnTo>
                        <a:pt x="885" y="1141"/>
                      </a:lnTo>
                      <a:lnTo>
                        <a:pt x="873" y="1135"/>
                      </a:lnTo>
                      <a:lnTo>
                        <a:pt x="856" y="1135"/>
                      </a:lnTo>
                      <a:lnTo>
                        <a:pt x="845" y="1129"/>
                      </a:lnTo>
                      <a:lnTo>
                        <a:pt x="834" y="1129"/>
                      </a:lnTo>
                      <a:lnTo>
                        <a:pt x="823" y="1135"/>
                      </a:lnTo>
                      <a:lnTo>
                        <a:pt x="811" y="1141"/>
                      </a:lnTo>
                      <a:lnTo>
                        <a:pt x="800" y="1148"/>
                      </a:lnTo>
                      <a:lnTo>
                        <a:pt x="794" y="1154"/>
                      </a:lnTo>
                      <a:lnTo>
                        <a:pt x="783" y="1160"/>
                      </a:lnTo>
                      <a:lnTo>
                        <a:pt x="772" y="1166"/>
                      </a:lnTo>
                      <a:lnTo>
                        <a:pt x="761" y="1173"/>
                      </a:lnTo>
                      <a:lnTo>
                        <a:pt x="749" y="1173"/>
                      </a:lnTo>
                      <a:lnTo>
                        <a:pt x="744" y="1179"/>
                      </a:lnTo>
                      <a:lnTo>
                        <a:pt x="732" y="1179"/>
                      </a:lnTo>
                      <a:lnTo>
                        <a:pt x="727" y="1185"/>
                      </a:lnTo>
                      <a:lnTo>
                        <a:pt x="715" y="1185"/>
                      </a:lnTo>
                      <a:lnTo>
                        <a:pt x="710" y="1185"/>
                      </a:lnTo>
                      <a:lnTo>
                        <a:pt x="699" y="1192"/>
                      </a:lnTo>
                      <a:lnTo>
                        <a:pt x="693" y="1192"/>
                      </a:lnTo>
                      <a:lnTo>
                        <a:pt x="682" y="1192"/>
                      </a:lnTo>
                      <a:lnTo>
                        <a:pt x="676" y="1192"/>
                      </a:lnTo>
                      <a:lnTo>
                        <a:pt x="665" y="1198"/>
                      </a:lnTo>
                      <a:lnTo>
                        <a:pt x="659" y="1198"/>
                      </a:lnTo>
                      <a:lnTo>
                        <a:pt x="648" y="1198"/>
                      </a:lnTo>
                      <a:lnTo>
                        <a:pt x="642" y="1198"/>
                      </a:lnTo>
                      <a:lnTo>
                        <a:pt x="637" y="1198"/>
                      </a:lnTo>
                      <a:lnTo>
                        <a:pt x="625" y="1198"/>
                      </a:lnTo>
                      <a:lnTo>
                        <a:pt x="620" y="1198"/>
                      </a:lnTo>
                      <a:lnTo>
                        <a:pt x="608" y="1198"/>
                      </a:lnTo>
                      <a:lnTo>
                        <a:pt x="597" y="1192"/>
                      </a:lnTo>
                      <a:lnTo>
                        <a:pt x="586" y="1192"/>
                      </a:lnTo>
                      <a:lnTo>
                        <a:pt x="575" y="1185"/>
                      </a:lnTo>
                      <a:lnTo>
                        <a:pt x="569" y="1179"/>
                      </a:lnTo>
                      <a:lnTo>
                        <a:pt x="558" y="1173"/>
                      </a:lnTo>
                      <a:lnTo>
                        <a:pt x="546" y="1173"/>
                      </a:lnTo>
                      <a:lnTo>
                        <a:pt x="541" y="1160"/>
                      </a:lnTo>
                      <a:lnTo>
                        <a:pt x="529" y="1154"/>
                      </a:lnTo>
                      <a:lnTo>
                        <a:pt x="524" y="1148"/>
                      </a:lnTo>
                      <a:lnTo>
                        <a:pt x="518" y="1141"/>
                      </a:lnTo>
                      <a:lnTo>
                        <a:pt x="507" y="1129"/>
                      </a:lnTo>
                      <a:lnTo>
                        <a:pt x="501" y="1123"/>
                      </a:lnTo>
                      <a:lnTo>
                        <a:pt x="496" y="1110"/>
                      </a:lnTo>
                      <a:lnTo>
                        <a:pt x="490" y="1104"/>
                      </a:lnTo>
                      <a:lnTo>
                        <a:pt x="490" y="1091"/>
                      </a:lnTo>
                      <a:lnTo>
                        <a:pt x="484" y="1079"/>
                      </a:lnTo>
                      <a:lnTo>
                        <a:pt x="484" y="1060"/>
                      </a:lnTo>
                      <a:lnTo>
                        <a:pt x="484" y="1041"/>
                      </a:lnTo>
                      <a:lnTo>
                        <a:pt x="490" y="1029"/>
                      </a:lnTo>
                      <a:lnTo>
                        <a:pt x="484" y="1022"/>
                      </a:lnTo>
                      <a:lnTo>
                        <a:pt x="473" y="1022"/>
                      </a:lnTo>
                      <a:lnTo>
                        <a:pt x="467" y="1016"/>
                      </a:lnTo>
                      <a:lnTo>
                        <a:pt x="462" y="1010"/>
                      </a:lnTo>
                      <a:lnTo>
                        <a:pt x="456" y="1010"/>
                      </a:lnTo>
                      <a:lnTo>
                        <a:pt x="451" y="1003"/>
                      </a:lnTo>
                      <a:lnTo>
                        <a:pt x="445" y="1003"/>
                      </a:lnTo>
                      <a:lnTo>
                        <a:pt x="439" y="997"/>
                      </a:lnTo>
                      <a:lnTo>
                        <a:pt x="434" y="991"/>
                      </a:lnTo>
                      <a:lnTo>
                        <a:pt x="428" y="991"/>
                      </a:lnTo>
                      <a:lnTo>
                        <a:pt x="422" y="985"/>
                      </a:lnTo>
                      <a:lnTo>
                        <a:pt x="417" y="985"/>
                      </a:lnTo>
                      <a:lnTo>
                        <a:pt x="405" y="978"/>
                      </a:lnTo>
                      <a:lnTo>
                        <a:pt x="400" y="972"/>
                      </a:lnTo>
                      <a:lnTo>
                        <a:pt x="394" y="972"/>
                      </a:lnTo>
                      <a:lnTo>
                        <a:pt x="389" y="966"/>
                      </a:lnTo>
                      <a:lnTo>
                        <a:pt x="389" y="960"/>
                      </a:lnTo>
                      <a:lnTo>
                        <a:pt x="383" y="953"/>
                      </a:lnTo>
                      <a:lnTo>
                        <a:pt x="377" y="953"/>
                      </a:lnTo>
                      <a:lnTo>
                        <a:pt x="377" y="947"/>
                      </a:lnTo>
                      <a:lnTo>
                        <a:pt x="372" y="941"/>
                      </a:lnTo>
                      <a:lnTo>
                        <a:pt x="372" y="934"/>
                      </a:lnTo>
                      <a:lnTo>
                        <a:pt x="366" y="928"/>
                      </a:lnTo>
                      <a:lnTo>
                        <a:pt x="366" y="922"/>
                      </a:lnTo>
                      <a:lnTo>
                        <a:pt x="360" y="922"/>
                      </a:lnTo>
                      <a:lnTo>
                        <a:pt x="355" y="922"/>
                      </a:lnTo>
                      <a:lnTo>
                        <a:pt x="349" y="922"/>
                      </a:lnTo>
                      <a:lnTo>
                        <a:pt x="343" y="928"/>
                      </a:lnTo>
                      <a:lnTo>
                        <a:pt x="338" y="928"/>
                      </a:lnTo>
                      <a:lnTo>
                        <a:pt x="332" y="928"/>
                      </a:lnTo>
                      <a:lnTo>
                        <a:pt x="321" y="934"/>
                      </a:lnTo>
                      <a:lnTo>
                        <a:pt x="315" y="934"/>
                      </a:lnTo>
                      <a:lnTo>
                        <a:pt x="310" y="934"/>
                      </a:lnTo>
                      <a:lnTo>
                        <a:pt x="304" y="934"/>
                      </a:lnTo>
                      <a:lnTo>
                        <a:pt x="298" y="941"/>
                      </a:lnTo>
                      <a:lnTo>
                        <a:pt x="293" y="941"/>
                      </a:lnTo>
                      <a:lnTo>
                        <a:pt x="287" y="941"/>
                      </a:lnTo>
                      <a:lnTo>
                        <a:pt x="281" y="941"/>
                      </a:lnTo>
                      <a:lnTo>
                        <a:pt x="276" y="941"/>
                      </a:lnTo>
                      <a:lnTo>
                        <a:pt x="270" y="941"/>
                      </a:lnTo>
                      <a:lnTo>
                        <a:pt x="259" y="934"/>
                      </a:lnTo>
                      <a:lnTo>
                        <a:pt x="248" y="934"/>
                      </a:lnTo>
                      <a:lnTo>
                        <a:pt x="236" y="928"/>
                      </a:lnTo>
                      <a:lnTo>
                        <a:pt x="225" y="922"/>
                      </a:lnTo>
                      <a:lnTo>
                        <a:pt x="214" y="916"/>
                      </a:lnTo>
                      <a:lnTo>
                        <a:pt x="208" y="909"/>
                      </a:lnTo>
                      <a:lnTo>
                        <a:pt x="197" y="897"/>
                      </a:lnTo>
                      <a:lnTo>
                        <a:pt x="191" y="891"/>
                      </a:lnTo>
                      <a:lnTo>
                        <a:pt x="186" y="878"/>
                      </a:lnTo>
                      <a:lnTo>
                        <a:pt x="180" y="865"/>
                      </a:lnTo>
                      <a:lnTo>
                        <a:pt x="174" y="853"/>
                      </a:lnTo>
                      <a:lnTo>
                        <a:pt x="169" y="834"/>
                      </a:lnTo>
                      <a:lnTo>
                        <a:pt x="169" y="822"/>
                      </a:lnTo>
                      <a:lnTo>
                        <a:pt x="163" y="809"/>
                      </a:lnTo>
                      <a:lnTo>
                        <a:pt x="163" y="790"/>
                      </a:lnTo>
                      <a:lnTo>
                        <a:pt x="163" y="778"/>
                      </a:lnTo>
                      <a:lnTo>
                        <a:pt x="157" y="746"/>
                      </a:lnTo>
                      <a:lnTo>
                        <a:pt x="157" y="715"/>
                      </a:lnTo>
                      <a:lnTo>
                        <a:pt x="163" y="690"/>
                      </a:lnTo>
                      <a:lnTo>
                        <a:pt x="163" y="659"/>
                      </a:lnTo>
                      <a:lnTo>
                        <a:pt x="163" y="652"/>
                      </a:lnTo>
                      <a:lnTo>
                        <a:pt x="163" y="646"/>
                      </a:lnTo>
                      <a:lnTo>
                        <a:pt x="169" y="640"/>
                      </a:lnTo>
                      <a:lnTo>
                        <a:pt x="169" y="633"/>
                      </a:lnTo>
                      <a:lnTo>
                        <a:pt x="174" y="627"/>
                      </a:lnTo>
                      <a:lnTo>
                        <a:pt x="174" y="627"/>
                      </a:lnTo>
                      <a:lnTo>
                        <a:pt x="180" y="627"/>
                      </a:lnTo>
                      <a:lnTo>
                        <a:pt x="186" y="627"/>
                      </a:lnTo>
                      <a:lnTo>
                        <a:pt x="191" y="627"/>
                      </a:lnTo>
                      <a:lnTo>
                        <a:pt x="197" y="627"/>
                      </a:lnTo>
                      <a:lnTo>
                        <a:pt x="208" y="633"/>
                      </a:lnTo>
                      <a:lnTo>
                        <a:pt x="214" y="633"/>
                      </a:lnTo>
                      <a:lnTo>
                        <a:pt x="225" y="640"/>
                      </a:lnTo>
                      <a:lnTo>
                        <a:pt x="231" y="640"/>
                      </a:lnTo>
                      <a:lnTo>
                        <a:pt x="242" y="646"/>
                      </a:lnTo>
                      <a:lnTo>
                        <a:pt x="253" y="652"/>
                      </a:lnTo>
                      <a:lnTo>
                        <a:pt x="248" y="646"/>
                      </a:lnTo>
                      <a:lnTo>
                        <a:pt x="236" y="646"/>
                      </a:lnTo>
                      <a:lnTo>
                        <a:pt x="231" y="640"/>
                      </a:lnTo>
                      <a:lnTo>
                        <a:pt x="219" y="640"/>
                      </a:lnTo>
                      <a:lnTo>
                        <a:pt x="214" y="633"/>
                      </a:lnTo>
                      <a:lnTo>
                        <a:pt x="203" y="627"/>
                      </a:lnTo>
                      <a:lnTo>
                        <a:pt x="197" y="627"/>
                      </a:lnTo>
                      <a:lnTo>
                        <a:pt x="191" y="621"/>
                      </a:lnTo>
                      <a:lnTo>
                        <a:pt x="180" y="621"/>
                      </a:lnTo>
                      <a:lnTo>
                        <a:pt x="174" y="615"/>
                      </a:lnTo>
                      <a:lnTo>
                        <a:pt x="163" y="608"/>
                      </a:lnTo>
                      <a:lnTo>
                        <a:pt x="157" y="602"/>
                      </a:lnTo>
                      <a:lnTo>
                        <a:pt x="152" y="602"/>
                      </a:lnTo>
                      <a:lnTo>
                        <a:pt x="141" y="596"/>
                      </a:lnTo>
                      <a:lnTo>
                        <a:pt x="135" y="590"/>
                      </a:lnTo>
                      <a:lnTo>
                        <a:pt x="129" y="583"/>
                      </a:lnTo>
                      <a:lnTo>
                        <a:pt x="124" y="577"/>
                      </a:lnTo>
                      <a:lnTo>
                        <a:pt x="112" y="571"/>
                      </a:lnTo>
                      <a:lnTo>
                        <a:pt x="107" y="564"/>
                      </a:lnTo>
                      <a:lnTo>
                        <a:pt x="101" y="558"/>
                      </a:lnTo>
                      <a:lnTo>
                        <a:pt x="95" y="552"/>
                      </a:lnTo>
                      <a:lnTo>
                        <a:pt x="90" y="546"/>
                      </a:lnTo>
                      <a:lnTo>
                        <a:pt x="84" y="539"/>
                      </a:lnTo>
                      <a:lnTo>
                        <a:pt x="79" y="527"/>
                      </a:lnTo>
                      <a:lnTo>
                        <a:pt x="73" y="521"/>
                      </a:lnTo>
                      <a:lnTo>
                        <a:pt x="67" y="514"/>
                      </a:lnTo>
                      <a:lnTo>
                        <a:pt x="62" y="508"/>
                      </a:lnTo>
                      <a:lnTo>
                        <a:pt x="56" y="495"/>
                      </a:lnTo>
                      <a:lnTo>
                        <a:pt x="50" y="489"/>
                      </a:lnTo>
                      <a:lnTo>
                        <a:pt x="45" y="483"/>
                      </a:lnTo>
                      <a:lnTo>
                        <a:pt x="39" y="470"/>
                      </a:lnTo>
                      <a:lnTo>
                        <a:pt x="33" y="464"/>
                      </a:lnTo>
                      <a:lnTo>
                        <a:pt x="28" y="452"/>
                      </a:lnTo>
                      <a:lnTo>
                        <a:pt x="22" y="433"/>
                      </a:lnTo>
                      <a:lnTo>
                        <a:pt x="17" y="420"/>
                      </a:lnTo>
                      <a:lnTo>
                        <a:pt x="11" y="401"/>
                      </a:lnTo>
                      <a:lnTo>
                        <a:pt x="5" y="389"/>
                      </a:lnTo>
                      <a:lnTo>
                        <a:pt x="5" y="370"/>
                      </a:lnTo>
                      <a:lnTo>
                        <a:pt x="0" y="351"/>
                      </a:lnTo>
                      <a:lnTo>
                        <a:pt x="5" y="339"/>
                      </a:lnTo>
                      <a:lnTo>
                        <a:pt x="5" y="326"/>
                      </a:lnTo>
                      <a:lnTo>
                        <a:pt x="11" y="314"/>
                      </a:lnTo>
                      <a:lnTo>
                        <a:pt x="17" y="301"/>
                      </a:lnTo>
                      <a:lnTo>
                        <a:pt x="28" y="295"/>
                      </a:lnTo>
                      <a:lnTo>
                        <a:pt x="33" y="282"/>
                      </a:lnTo>
                      <a:lnTo>
                        <a:pt x="45" y="276"/>
                      </a:lnTo>
                      <a:lnTo>
                        <a:pt x="56" y="263"/>
                      </a:lnTo>
                      <a:lnTo>
                        <a:pt x="62" y="257"/>
                      </a:lnTo>
                      <a:lnTo>
                        <a:pt x="67" y="251"/>
                      </a:lnTo>
                      <a:lnTo>
                        <a:pt x="73" y="245"/>
                      </a:lnTo>
                      <a:lnTo>
                        <a:pt x="79" y="245"/>
                      </a:lnTo>
                      <a:lnTo>
                        <a:pt x="84" y="238"/>
                      </a:lnTo>
                      <a:lnTo>
                        <a:pt x="95" y="238"/>
                      </a:lnTo>
                      <a:lnTo>
                        <a:pt x="101" y="232"/>
                      </a:lnTo>
                      <a:lnTo>
                        <a:pt x="107" y="232"/>
                      </a:lnTo>
                      <a:lnTo>
                        <a:pt x="112" y="226"/>
                      </a:lnTo>
                      <a:close/>
                    </a:path>
                  </a:pathLst>
                </a:custGeom>
                <a:solidFill>
                  <a:srgbClr val="FFCC99">
                    <a:alpha val="69000"/>
                  </a:srgbClr>
                </a:solidFill>
                <a:ln w="22225">
                  <a:solidFill>
                    <a:srgbClr val="000000"/>
                  </a:solidFill>
                  <a:round/>
                  <a:headEnd/>
                  <a:tailEnd/>
                </a:ln>
              </p:spPr>
              <p:txBody>
                <a:bodyPr/>
                <a:lstStyle/>
                <a:p>
                  <a:endParaRPr lang="ar-SA"/>
                </a:p>
              </p:txBody>
            </p:sp>
            <p:sp>
              <p:nvSpPr>
                <p:cNvPr id="46142" name="Freeform 62"/>
                <p:cNvSpPr>
                  <a:spLocks/>
                </p:cNvSpPr>
                <p:nvPr/>
              </p:nvSpPr>
              <p:spPr bwMode="auto">
                <a:xfrm rot="-1659312">
                  <a:off x="4127" y="1074"/>
                  <a:ext cx="1385" cy="761"/>
                </a:xfrm>
                <a:custGeom>
                  <a:avLst/>
                  <a:gdLst/>
                  <a:ahLst/>
                  <a:cxnLst>
                    <a:cxn ang="0">
                      <a:pos x="1618" y="997"/>
                    </a:cxn>
                    <a:cxn ang="0">
                      <a:pos x="1567" y="803"/>
                    </a:cxn>
                    <a:cxn ang="0">
                      <a:pos x="1545" y="696"/>
                    </a:cxn>
                    <a:cxn ang="0">
                      <a:pos x="1511" y="677"/>
                    </a:cxn>
                    <a:cxn ang="0">
                      <a:pos x="1460" y="677"/>
                    </a:cxn>
                    <a:cxn ang="0">
                      <a:pos x="1398" y="703"/>
                    </a:cxn>
                    <a:cxn ang="0">
                      <a:pos x="1364" y="659"/>
                    </a:cxn>
                    <a:cxn ang="0">
                      <a:pos x="1308" y="690"/>
                    </a:cxn>
                    <a:cxn ang="0">
                      <a:pos x="1246" y="703"/>
                    </a:cxn>
                    <a:cxn ang="0">
                      <a:pos x="1184" y="684"/>
                    </a:cxn>
                    <a:cxn ang="0">
                      <a:pos x="1218" y="640"/>
                    </a:cxn>
                    <a:cxn ang="0">
                      <a:pos x="1223" y="596"/>
                    </a:cxn>
                    <a:cxn ang="0">
                      <a:pos x="1161" y="646"/>
                    </a:cxn>
                    <a:cxn ang="0">
                      <a:pos x="1094" y="684"/>
                    </a:cxn>
                    <a:cxn ang="0">
                      <a:pos x="1020" y="690"/>
                    </a:cxn>
                    <a:cxn ang="0">
                      <a:pos x="947" y="677"/>
                    </a:cxn>
                    <a:cxn ang="0">
                      <a:pos x="880" y="652"/>
                    </a:cxn>
                    <a:cxn ang="0">
                      <a:pos x="874" y="571"/>
                    </a:cxn>
                    <a:cxn ang="0">
                      <a:pos x="936" y="471"/>
                    </a:cxn>
                    <a:cxn ang="0">
                      <a:pos x="919" y="427"/>
                    </a:cxn>
                    <a:cxn ang="0">
                      <a:pos x="863" y="445"/>
                    </a:cxn>
                    <a:cxn ang="0">
                      <a:pos x="795" y="464"/>
                    </a:cxn>
                    <a:cxn ang="0">
                      <a:pos x="727" y="414"/>
                    </a:cxn>
                    <a:cxn ang="0">
                      <a:pos x="677" y="339"/>
                    </a:cxn>
                    <a:cxn ang="0">
                      <a:pos x="598" y="333"/>
                    </a:cxn>
                    <a:cxn ang="0">
                      <a:pos x="536" y="383"/>
                    </a:cxn>
                    <a:cxn ang="0">
                      <a:pos x="440" y="370"/>
                    </a:cxn>
                    <a:cxn ang="0">
                      <a:pos x="372" y="339"/>
                    </a:cxn>
                    <a:cxn ang="0">
                      <a:pos x="367" y="251"/>
                    </a:cxn>
                    <a:cxn ang="0">
                      <a:pos x="327" y="264"/>
                    </a:cxn>
                    <a:cxn ang="0">
                      <a:pos x="310" y="238"/>
                    </a:cxn>
                    <a:cxn ang="0">
                      <a:pos x="254" y="213"/>
                    </a:cxn>
                    <a:cxn ang="0">
                      <a:pos x="260" y="107"/>
                    </a:cxn>
                    <a:cxn ang="0">
                      <a:pos x="254" y="44"/>
                    </a:cxn>
                    <a:cxn ang="0">
                      <a:pos x="203" y="13"/>
                    </a:cxn>
                    <a:cxn ang="0">
                      <a:pos x="237" y="82"/>
                    </a:cxn>
                    <a:cxn ang="0">
                      <a:pos x="198" y="176"/>
                    </a:cxn>
                    <a:cxn ang="0">
                      <a:pos x="130" y="226"/>
                    </a:cxn>
                    <a:cxn ang="0">
                      <a:pos x="57" y="182"/>
                    </a:cxn>
                    <a:cxn ang="0">
                      <a:pos x="17" y="107"/>
                    </a:cxn>
                    <a:cxn ang="0">
                      <a:pos x="12" y="163"/>
                    </a:cxn>
                    <a:cxn ang="0">
                      <a:pos x="62" y="264"/>
                    </a:cxn>
                    <a:cxn ang="0">
                      <a:pos x="136" y="339"/>
                    </a:cxn>
                    <a:cxn ang="0">
                      <a:pos x="169" y="376"/>
                    </a:cxn>
                    <a:cxn ang="0">
                      <a:pos x="158" y="533"/>
                    </a:cxn>
                    <a:cxn ang="0">
                      <a:pos x="209" y="659"/>
                    </a:cxn>
                    <a:cxn ang="0">
                      <a:pos x="293" y="684"/>
                    </a:cxn>
                    <a:cxn ang="0">
                      <a:pos x="355" y="665"/>
                    </a:cxn>
                    <a:cxn ang="0">
                      <a:pos x="389" y="715"/>
                    </a:cxn>
                    <a:cxn ang="0">
                      <a:pos x="451" y="753"/>
                    </a:cxn>
                    <a:cxn ang="0">
                      <a:pos x="491" y="847"/>
                    </a:cxn>
                    <a:cxn ang="0">
                      <a:pos x="564" y="922"/>
                    </a:cxn>
                    <a:cxn ang="0">
                      <a:pos x="654" y="941"/>
                    </a:cxn>
                    <a:cxn ang="0">
                      <a:pos x="733" y="922"/>
                    </a:cxn>
                    <a:cxn ang="0">
                      <a:pos x="840" y="872"/>
                    </a:cxn>
                    <a:cxn ang="0">
                      <a:pos x="975" y="909"/>
                    </a:cxn>
                    <a:cxn ang="0">
                      <a:pos x="1082" y="960"/>
                    </a:cxn>
                    <a:cxn ang="0">
                      <a:pos x="1190" y="1022"/>
                    </a:cxn>
                    <a:cxn ang="0">
                      <a:pos x="1313" y="1073"/>
                    </a:cxn>
                    <a:cxn ang="0">
                      <a:pos x="1449" y="1104"/>
                    </a:cxn>
                    <a:cxn ang="0">
                      <a:pos x="1556" y="1110"/>
                    </a:cxn>
                    <a:cxn ang="0">
                      <a:pos x="1640" y="1110"/>
                    </a:cxn>
                  </a:cxnLst>
                  <a:rect l="0" t="0" r="r" b="b"/>
                  <a:pathLst>
                    <a:path w="1646" h="1116">
                      <a:moveTo>
                        <a:pt x="1646" y="1116"/>
                      </a:moveTo>
                      <a:lnTo>
                        <a:pt x="1646" y="1104"/>
                      </a:lnTo>
                      <a:lnTo>
                        <a:pt x="1640" y="1091"/>
                      </a:lnTo>
                      <a:lnTo>
                        <a:pt x="1640" y="1079"/>
                      </a:lnTo>
                      <a:lnTo>
                        <a:pt x="1635" y="1066"/>
                      </a:lnTo>
                      <a:lnTo>
                        <a:pt x="1635" y="1054"/>
                      </a:lnTo>
                      <a:lnTo>
                        <a:pt x="1629" y="1041"/>
                      </a:lnTo>
                      <a:lnTo>
                        <a:pt x="1623" y="1029"/>
                      </a:lnTo>
                      <a:lnTo>
                        <a:pt x="1623" y="1022"/>
                      </a:lnTo>
                      <a:lnTo>
                        <a:pt x="1618" y="997"/>
                      </a:lnTo>
                      <a:lnTo>
                        <a:pt x="1612" y="972"/>
                      </a:lnTo>
                      <a:lnTo>
                        <a:pt x="1607" y="953"/>
                      </a:lnTo>
                      <a:lnTo>
                        <a:pt x="1601" y="928"/>
                      </a:lnTo>
                      <a:lnTo>
                        <a:pt x="1595" y="909"/>
                      </a:lnTo>
                      <a:lnTo>
                        <a:pt x="1590" y="884"/>
                      </a:lnTo>
                      <a:lnTo>
                        <a:pt x="1584" y="866"/>
                      </a:lnTo>
                      <a:lnTo>
                        <a:pt x="1578" y="840"/>
                      </a:lnTo>
                      <a:lnTo>
                        <a:pt x="1578" y="828"/>
                      </a:lnTo>
                      <a:lnTo>
                        <a:pt x="1573" y="815"/>
                      </a:lnTo>
                      <a:lnTo>
                        <a:pt x="1567" y="803"/>
                      </a:lnTo>
                      <a:lnTo>
                        <a:pt x="1567" y="790"/>
                      </a:lnTo>
                      <a:lnTo>
                        <a:pt x="1561" y="784"/>
                      </a:lnTo>
                      <a:lnTo>
                        <a:pt x="1561" y="772"/>
                      </a:lnTo>
                      <a:lnTo>
                        <a:pt x="1556" y="759"/>
                      </a:lnTo>
                      <a:lnTo>
                        <a:pt x="1556" y="746"/>
                      </a:lnTo>
                      <a:lnTo>
                        <a:pt x="1550" y="734"/>
                      </a:lnTo>
                      <a:lnTo>
                        <a:pt x="1550" y="728"/>
                      </a:lnTo>
                      <a:lnTo>
                        <a:pt x="1550" y="715"/>
                      </a:lnTo>
                      <a:lnTo>
                        <a:pt x="1545" y="703"/>
                      </a:lnTo>
                      <a:lnTo>
                        <a:pt x="1545" y="696"/>
                      </a:lnTo>
                      <a:lnTo>
                        <a:pt x="1545" y="684"/>
                      </a:lnTo>
                      <a:lnTo>
                        <a:pt x="1539" y="677"/>
                      </a:lnTo>
                      <a:lnTo>
                        <a:pt x="1533" y="671"/>
                      </a:lnTo>
                      <a:lnTo>
                        <a:pt x="1533" y="665"/>
                      </a:lnTo>
                      <a:lnTo>
                        <a:pt x="1528" y="665"/>
                      </a:lnTo>
                      <a:lnTo>
                        <a:pt x="1528" y="665"/>
                      </a:lnTo>
                      <a:lnTo>
                        <a:pt x="1522" y="671"/>
                      </a:lnTo>
                      <a:lnTo>
                        <a:pt x="1516" y="671"/>
                      </a:lnTo>
                      <a:lnTo>
                        <a:pt x="1516" y="671"/>
                      </a:lnTo>
                      <a:lnTo>
                        <a:pt x="1511" y="677"/>
                      </a:lnTo>
                      <a:lnTo>
                        <a:pt x="1505" y="677"/>
                      </a:lnTo>
                      <a:lnTo>
                        <a:pt x="1505" y="671"/>
                      </a:lnTo>
                      <a:lnTo>
                        <a:pt x="1499" y="659"/>
                      </a:lnTo>
                      <a:lnTo>
                        <a:pt x="1499" y="652"/>
                      </a:lnTo>
                      <a:lnTo>
                        <a:pt x="1494" y="652"/>
                      </a:lnTo>
                      <a:lnTo>
                        <a:pt x="1483" y="652"/>
                      </a:lnTo>
                      <a:lnTo>
                        <a:pt x="1477" y="659"/>
                      </a:lnTo>
                      <a:lnTo>
                        <a:pt x="1471" y="665"/>
                      </a:lnTo>
                      <a:lnTo>
                        <a:pt x="1466" y="671"/>
                      </a:lnTo>
                      <a:lnTo>
                        <a:pt x="1460" y="677"/>
                      </a:lnTo>
                      <a:lnTo>
                        <a:pt x="1454" y="690"/>
                      </a:lnTo>
                      <a:lnTo>
                        <a:pt x="1443" y="696"/>
                      </a:lnTo>
                      <a:lnTo>
                        <a:pt x="1437" y="703"/>
                      </a:lnTo>
                      <a:lnTo>
                        <a:pt x="1432" y="703"/>
                      </a:lnTo>
                      <a:lnTo>
                        <a:pt x="1426" y="703"/>
                      </a:lnTo>
                      <a:lnTo>
                        <a:pt x="1421" y="703"/>
                      </a:lnTo>
                      <a:lnTo>
                        <a:pt x="1415" y="703"/>
                      </a:lnTo>
                      <a:lnTo>
                        <a:pt x="1409" y="703"/>
                      </a:lnTo>
                      <a:lnTo>
                        <a:pt x="1404" y="703"/>
                      </a:lnTo>
                      <a:lnTo>
                        <a:pt x="1398" y="703"/>
                      </a:lnTo>
                      <a:lnTo>
                        <a:pt x="1392" y="696"/>
                      </a:lnTo>
                      <a:lnTo>
                        <a:pt x="1387" y="696"/>
                      </a:lnTo>
                      <a:lnTo>
                        <a:pt x="1387" y="690"/>
                      </a:lnTo>
                      <a:lnTo>
                        <a:pt x="1387" y="684"/>
                      </a:lnTo>
                      <a:lnTo>
                        <a:pt x="1381" y="677"/>
                      </a:lnTo>
                      <a:lnTo>
                        <a:pt x="1381" y="671"/>
                      </a:lnTo>
                      <a:lnTo>
                        <a:pt x="1381" y="665"/>
                      </a:lnTo>
                      <a:lnTo>
                        <a:pt x="1375" y="659"/>
                      </a:lnTo>
                      <a:lnTo>
                        <a:pt x="1370" y="659"/>
                      </a:lnTo>
                      <a:lnTo>
                        <a:pt x="1364" y="659"/>
                      </a:lnTo>
                      <a:lnTo>
                        <a:pt x="1359" y="659"/>
                      </a:lnTo>
                      <a:lnTo>
                        <a:pt x="1353" y="659"/>
                      </a:lnTo>
                      <a:lnTo>
                        <a:pt x="1347" y="665"/>
                      </a:lnTo>
                      <a:lnTo>
                        <a:pt x="1342" y="665"/>
                      </a:lnTo>
                      <a:lnTo>
                        <a:pt x="1336" y="671"/>
                      </a:lnTo>
                      <a:lnTo>
                        <a:pt x="1330" y="677"/>
                      </a:lnTo>
                      <a:lnTo>
                        <a:pt x="1325" y="677"/>
                      </a:lnTo>
                      <a:lnTo>
                        <a:pt x="1319" y="684"/>
                      </a:lnTo>
                      <a:lnTo>
                        <a:pt x="1313" y="684"/>
                      </a:lnTo>
                      <a:lnTo>
                        <a:pt x="1308" y="690"/>
                      </a:lnTo>
                      <a:lnTo>
                        <a:pt x="1302" y="696"/>
                      </a:lnTo>
                      <a:lnTo>
                        <a:pt x="1297" y="696"/>
                      </a:lnTo>
                      <a:lnTo>
                        <a:pt x="1291" y="696"/>
                      </a:lnTo>
                      <a:lnTo>
                        <a:pt x="1285" y="703"/>
                      </a:lnTo>
                      <a:lnTo>
                        <a:pt x="1280" y="703"/>
                      </a:lnTo>
                      <a:lnTo>
                        <a:pt x="1274" y="703"/>
                      </a:lnTo>
                      <a:lnTo>
                        <a:pt x="1263" y="703"/>
                      </a:lnTo>
                      <a:lnTo>
                        <a:pt x="1257" y="703"/>
                      </a:lnTo>
                      <a:lnTo>
                        <a:pt x="1252" y="703"/>
                      </a:lnTo>
                      <a:lnTo>
                        <a:pt x="1246" y="703"/>
                      </a:lnTo>
                      <a:lnTo>
                        <a:pt x="1240" y="703"/>
                      </a:lnTo>
                      <a:lnTo>
                        <a:pt x="1235" y="703"/>
                      </a:lnTo>
                      <a:lnTo>
                        <a:pt x="1229" y="696"/>
                      </a:lnTo>
                      <a:lnTo>
                        <a:pt x="1223" y="696"/>
                      </a:lnTo>
                      <a:lnTo>
                        <a:pt x="1218" y="696"/>
                      </a:lnTo>
                      <a:lnTo>
                        <a:pt x="1212" y="696"/>
                      </a:lnTo>
                      <a:lnTo>
                        <a:pt x="1201" y="690"/>
                      </a:lnTo>
                      <a:lnTo>
                        <a:pt x="1195" y="690"/>
                      </a:lnTo>
                      <a:lnTo>
                        <a:pt x="1190" y="690"/>
                      </a:lnTo>
                      <a:lnTo>
                        <a:pt x="1184" y="684"/>
                      </a:lnTo>
                      <a:lnTo>
                        <a:pt x="1178" y="684"/>
                      </a:lnTo>
                      <a:lnTo>
                        <a:pt x="1184" y="684"/>
                      </a:lnTo>
                      <a:lnTo>
                        <a:pt x="1190" y="677"/>
                      </a:lnTo>
                      <a:lnTo>
                        <a:pt x="1190" y="671"/>
                      </a:lnTo>
                      <a:lnTo>
                        <a:pt x="1195" y="665"/>
                      </a:lnTo>
                      <a:lnTo>
                        <a:pt x="1201" y="665"/>
                      </a:lnTo>
                      <a:lnTo>
                        <a:pt x="1206" y="659"/>
                      </a:lnTo>
                      <a:lnTo>
                        <a:pt x="1212" y="652"/>
                      </a:lnTo>
                      <a:lnTo>
                        <a:pt x="1212" y="646"/>
                      </a:lnTo>
                      <a:lnTo>
                        <a:pt x="1218" y="640"/>
                      </a:lnTo>
                      <a:lnTo>
                        <a:pt x="1223" y="634"/>
                      </a:lnTo>
                      <a:lnTo>
                        <a:pt x="1223" y="621"/>
                      </a:lnTo>
                      <a:lnTo>
                        <a:pt x="1229" y="615"/>
                      </a:lnTo>
                      <a:lnTo>
                        <a:pt x="1229" y="608"/>
                      </a:lnTo>
                      <a:lnTo>
                        <a:pt x="1235" y="596"/>
                      </a:lnTo>
                      <a:lnTo>
                        <a:pt x="1235" y="590"/>
                      </a:lnTo>
                      <a:lnTo>
                        <a:pt x="1240" y="577"/>
                      </a:lnTo>
                      <a:lnTo>
                        <a:pt x="1235" y="583"/>
                      </a:lnTo>
                      <a:lnTo>
                        <a:pt x="1229" y="590"/>
                      </a:lnTo>
                      <a:lnTo>
                        <a:pt x="1223" y="596"/>
                      </a:lnTo>
                      <a:lnTo>
                        <a:pt x="1218" y="602"/>
                      </a:lnTo>
                      <a:lnTo>
                        <a:pt x="1212" y="608"/>
                      </a:lnTo>
                      <a:lnTo>
                        <a:pt x="1206" y="615"/>
                      </a:lnTo>
                      <a:lnTo>
                        <a:pt x="1201" y="621"/>
                      </a:lnTo>
                      <a:lnTo>
                        <a:pt x="1195" y="627"/>
                      </a:lnTo>
                      <a:lnTo>
                        <a:pt x="1190" y="627"/>
                      </a:lnTo>
                      <a:lnTo>
                        <a:pt x="1184" y="634"/>
                      </a:lnTo>
                      <a:lnTo>
                        <a:pt x="1173" y="640"/>
                      </a:lnTo>
                      <a:lnTo>
                        <a:pt x="1167" y="646"/>
                      </a:lnTo>
                      <a:lnTo>
                        <a:pt x="1161" y="646"/>
                      </a:lnTo>
                      <a:lnTo>
                        <a:pt x="1156" y="652"/>
                      </a:lnTo>
                      <a:lnTo>
                        <a:pt x="1150" y="659"/>
                      </a:lnTo>
                      <a:lnTo>
                        <a:pt x="1144" y="659"/>
                      </a:lnTo>
                      <a:lnTo>
                        <a:pt x="1139" y="665"/>
                      </a:lnTo>
                      <a:lnTo>
                        <a:pt x="1128" y="671"/>
                      </a:lnTo>
                      <a:lnTo>
                        <a:pt x="1122" y="671"/>
                      </a:lnTo>
                      <a:lnTo>
                        <a:pt x="1116" y="677"/>
                      </a:lnTo>
                      <a:lnTo>
                        <a:pt x="1111" y="677"/>
                      </a:lnTo>
                      <a:lnTo>
                        <a:pt x="1105" y="684"/>
                      </a:lnTo>
                      <a:lnTo>
                        <a:pt x="1094" y="684"/>
                      </a:lnTo>
                      <a:lnTo>
                        <a:pt x="1088" y="684"/>
                      </a:lnTo>
                      <a:lnTo>
                        <a:pt x="1082" y="690"/>
                      </a:lnTo>
                      <a:lnTo>
                        <a:pt x="1071" y="690"/>
                      </a:lnTo>
                      <a:lnTo>
                        <a:pt x="1066" y="690"/>
                      </a:lnTo>
                      <a:lnTo>
                        <a:pt x="1060" y="690"/>
                      </a:lnTo>
                      <a:lnTo>
                        <a:pt x="1049" y="690"/>
                      </a:lnTo>
                      <a:lnTo>
                        <a:pt x="1043" y="690"/>
                      </a:lnTo>
                      <a:lnTo>
                        <a:pt x="1037" y="690"/>
                      </a:lnTo>
                      <a:lnTo>
                        <a:pt x="1026" y="690"/>
                      </a:lnTo>
                      <a:lnTo>
                        <a:pt x="1020" y="690"/>
                      </a:lnTo>
                      <a:lnTo>
                        <a:pt x="1009" y="690"/>
                      </a:lnTo>
                      <a:lnTo>
                        <a:pt x="1004" y="690"/>
                      </a:lnTo>
                      <a:lnTo>
                        <a:pt x="998" y="690"/>
                      </a:lnTo>
                      <a:lnTo>
                        <a:pt x="987" y="690"/>
                      </a:lnTo>
                      <a:lnTo>
                        <a:pt x="981" y="684"/>
                      </a:lnTo>
                      <a:lnTo>
                        <a:pt x="970" y="684"/>
                      </a:lnTo>
                      <a:lnTo>
                        <a:pt x="964" y="684"/>
                      </a:lnTo>
                      <a:lnTo>
                        <a:pt x="958" y="684"/>
                      </a:lnTo>
                      <a:lnTo>
                        <a:pt x="953" y="684"/>
                      </a:lnTo>
                      <a:lnTo>
                        <a:pt x="947" y="677"/>
                      </a:lnTo>
                      <a:lnTo>
                        <a:pt x="936" y="677"/>
                      </a:lnTo>
                      <a:lnTo>
                        <a:pt x="930" y="677"/>
                      </a:lnTo>
                      <a:lnTo>
                        <a:pt x="925" y="671"/>
                      </a:lnTo>
                      <a:lnTo>
                        <a:pt x="919" y="671"/>
                      </a:lnTo>
                      <a:lnTo>
                        <a:pt x="913" y="665"/>
                      </a:lnTo>
                      <a:lnTo>
                        <a:pt x="908" y="665"/>
                      </a:lnTo>
                      <a:lnTo>
                        <a:pt x="896" y="659"/>
                      </a:lnTo>
                      <a:lnTo>
                        <a:pt x="891" y="659"/>
                      </a:lnTo>
                      <a:lnTo>
                        <a:pt x="885" y="652"/>
                      </a:lnTo>
                      <a:lnTo>
                        <a:pt x="880" y="652"/>
                      </a:lnTo>
                      <a:lnTo>
                        <a:pt x="874" y="646"/>
                      </a:lnTo>
                      <a:lnTo>
                        <a:pt x="868" y="646"/>
                      </a:lnTo>
                      <a:lnTo>
                        <a:pt x="863" y="640"/>
                      </a:lnTo>
                      <a:lnTo>
                        <a:pt x="857" y="634"/>
                      </a:lnTo>
                      <a:lnTo>
                        <a:pt x="851" y="621"/>
                      </a:lnTo>
                      <a:lnTo>
                        <a:pt x="851" y="608"/>
                      </a:lnTo>
                      <a:lnTo>
                        <a:pt x="851" y="602"/>
                      </a:lnTo>
                      <a:lnTo>
                        <a:pt x="857" y="590"/>
                      </a:lnTo>
                      <a:lnTo>
                        <a:pt x="863" y="577"/>
                      </a:lnTo>
                      <a:lnTo>
                        <a:pt x="874" y="571"/>
                      </a:lnTo>
                      <a:lnTo>
                        <a:pt x="880" y="558"/>
                      </a:lnTo>
                      <a:lnTo>
                        <a:pt x="891" y="552"/>
                      </a:lnTo>
                      <a:lnTo>
                        <a:pt x="896" y="539"/>
                      </a:lnTo>
                      <a:lnTo>
                        <a:pt x="902" y="533"/>
                      </a:lnTo>
                      <a:lnTo>
                        <a:pt x="908" y="521"/>
                      </a:lnTo>
                      <a:lnTo>
                        <a:pt x="913" y="508"/>
                      </a:lnTo>
                      <a:lnTo>
                        <a:pt x="919" y="502"/>
                      </a:lnTo>
                      <a:lnTo>
                        <a:pt x="925" y="489"/>
                      </a:lnTo>
                      <a:lnTo>
                        <a:pt x="930" y="483"/>
                      </a:lnTo>
                      <a:lnTo>
                        <a:pt x="936" y="471"/>
                      </a:lnTo>
                      <a:lnTo>
                        <a:pt x="942" y="458"/>
                      </a:lnTo>
                      <a:lnTo>
                        <a:pt x="942" y="445"/>
                      </a:lnTo>
                      <a:lnTo>
                        <a:pt x="947" y="439"/>
                      </a:lnTo>
                      <a:lnTo>
                        <a:pt x="947" y="433"/>
                      </a:lnTo>
                      <a:lnTo>
                        <a:pt x="942" y="433"/>
                      </a:lnTo>
                      <a:lnTo>
                        <a:pt x="942" y="427"/>
                      </a:lnTo>
                      <a:lnTo>
                        <a:pt x="936" y="427"/>
                      </a:lnTo>
                      <a:lnTo>
                        <a:pt x="930" y="427"/>
                      </a:lnTo>
                      <a:lnTo>
                        <a:pt x="925" y="427"/>
                      </a:lnTo>
                      <a:lnTo>
                        <a:pt x="919" y="427"/>
                      </a:lnTo>
                      <a:lnTo>
                        <a:pt x="913" y="427"/>
                      </a:lnTo>
                      <a:lnTo>
                        <a:pt x="908" y="427"/>
                      </a:lnTo>
                      <a:lnTo>
                        <a:pt x="902" y="427"/>
                      </a:lnTo>
                      <a:lnTo>
                        <a:pt x="896" y="427"/>
                      </a:lnTo>
                      <a:lnTo>
                        <a:pt x="891" y="433"/>
                      </a:lnTo>
                      <a:lnTo>
                        <a:pt x="885" y="433"/>
                      </a:lnTo>
                      <a:lnTo>
                        <a:pt x="880" y="439"/>
                      </a:lnTo>
                      <a:lnTo>
                        <a:pt x="874" y="439"/>
                      </a:lnTo>
                      <a:lnTo>
                        <a:pt x="868" y="445"/>
                      </a:lnTo>
                      <a:lnTo>
                        <a:pt x="863" y="445"/>
                      </a:lnTo>
                      <a:lnTo>
                        <a:pt x="857" y="445"/>
                      </a:lnTo>
                      <a:lnTo>
                        <a:pt x="851" y="452"/>
                      </a:lnTo>
                      <a:lnTo>
                        <a:pt x="840" y="452"/>
                      </a:lnTo>
                      <a:lnTo>
                        <a:pt x="834" y="458"/>
                      </a:lnTo>
                      <a:lnTo>
                        <a:pt x="829" y="458"/>
                      </a:lnTo>
                      <a:lnTo>
                        <a:pt x="823" y="458"/>
                      </a:lnTo>
                      <a:lnTo>
                        <a:pt x="818" y="458"/>
                      </a:lnTo>
                      <a:lnTo>
                        <a:pt x="812" y="464"/>
                      </a:lnTo>
                      <a:lnTo>
                        <a:pt x="801" y="464"/>
                      </a:lnTo>
                      <a:lnTo>
                        <a:pt x="795" y="464"/>
                      </a:lnTo>
                      <a:lnTo>
                        <a:pt x="789" y="464"/>
                      </a:lnTo>
                      <a:lnTo>
                        <a:pt x="778" y="458"/>
                      </a:lnTo>
                      <a:lnTo>
                        <a:pt x="772" y="458"/>
                      </a:lnTo>
                      <a:lnTo>
                        <a:pt x="761" y="458"/>
                      </a:lnTo>
                      <a:lnTo>
                        <a:pt x="756" y="452"/>
                      </a:lnTo>
                      <a:lnTo>
                        <a:pt x="750" y="445"/>
                      </a:lnTo>
                      <a:lnTo>
                        <a:pt x="739" y="439"/>
                      </a:lnTo>
                      <a:lnTo>
                        <a:pt x="733" y="433"/>
                      </a:lnTo>
                      <a:lnTo>
                        <a:pt x="733" y="420"/>
                      </a:lnTo>
                      <a:lnTo>
                        <a:pt x="727" y="414"/>
                      </a:lnTo>
                      <a:lnTo>
                        <a:pt x="722" y="402"/>
                      </a:lnTo>
                      <a:lnTo>
                        <a:pt x="716" y="395"/>
                      </a:lnTo>
                      <a:lnTo>
                        <a:pt x="710" y="389"/>
                      </a:lnTo>
                      <a:lnTo>
                        <a:pt x="705" y="376"/>
                      </a:lnTo>
                      <a:lnTo>
                        <a:pt x="699" y="370"/>
                      </a:lnTo>
                      <a:lnTo>
                        <a:pt x="694" y="364"/>
                      </a:lnTo>
                      <a:lnTo>
                        <a:pt x="688" y="358"/>
                      </a:lnTo>
                      <a:lnTo>
                        <a:pt x="688" y="351"/>
                      </a:lnTo>
                      <a:lnTo>
                        <a:pt x="682" y="345"/>
                      </a:lnTo>
                      <a:lnTo>
                        <a:pt x="677" y="339"/>
                      </a:lnTo>
                      <a:lnTo>
                        <a:pt x="665" y="333"/>
                      </a:lnTo>
                      <a:lnTo>
                        <a:pt x="660" y="333"/>
                      </a:lnTo>
                      <a:lnTo>
                        <a:pt x="654" y="326"/>
                      </a:lnTo>
                      <a:lnTo>
                        <a:pt x="643" y="326"/>
                      </a:lnTo>
                      <a:lnTo>
                        <a:pt x="637" y="326"/>
                      </a:lnTo>
                      <a:lnTo>
                        <a:pt x="632" y="326"/>
                      </a:lnTo>
                      <a:lnTo>
                        <a:pt x="620" y="326"/>
                      </a:lnTo>
                      <a:lnTo>
                        <a:pt x="615" y="326"/>
                      </a:lnTo>
                      <a:lnTo>
                        <a:pt x="603" y="326"/>
                      </a:lnTo>
                      <a:lnTo>
                        <a:pt x="598" y="333"/>
                      </a:lnTo>
                      <a:lnTo>
                        <a:pt x="592" y="339"/>
                      </a:lnTo>
                      <a:lnTo>
                        <a:pt x="586" y="345"/>
                      </a:lnTo>
                      <a:lnTo>
                        <a:pt x="586" y="351"/>
                      </a:lnTo>
                      <a:lnTo>
                        <a:pt x="581" y="358"/>
                      </a:lnTo>
                      <a:lnTo>
                        <a:pt x="575" y="364"/>
                      </a:lnTo>
                      <a:lnTo>
                        <a:pt x="570" y="370"/>
                      </a:lnTo>
                      <a:lnTo>
                        <a:pt x="564" y="376"/>
                      </a:lnTo>
                      <a:lnTo>
                        <a:pt x="553" y="376"/>
                      </a:lnTo>
                      <a:lnTo>
                        <a:pt x="541" y="383"/>
                      </a:lnTo>
                      <a:lnTo>
                        <a:pt x="536" y="383"/>
                      </a:lnTo>
                      <a:lnTo>
                        <a:pt x="524" y="383"/>
                      </a:lnTo>
                      <a:lnTo>
                        <a:pt x="513" y="383"/>
                      </a:lnTo>
                      <a:lnTo>
                        <a:pt x="502" y="383"/>
                      </a:lnTo>
                      <a:lnTo>
                        <a:pt x="491" y="383"/>
                      </a:lnTo>
                      <a:lnTo>
                        <a:pt x="479" y="376"/>
                      </a:lnTo>
                      <a:lnTo>
                        <a:pt x="474" y="376"/>
                      </a:lnTo>
                      <a:lnTo>
                        <a:pt x="462" y="376"/>
                      </a:lnTo>
                      <a:lnTo>
                        <a:pt x="457" y="376"/>
                      </a:lnTo>
                      <a:lnTo>
                        <a:pt x="451" y="370"/>
                      </a:lnTo>
                      <a:lnTo>
                        <a:pt x="440" y="370"/>
                      </a:lnTo>
                      <a:lnTo>
                        <a:pt x="434" y="370"/>
                      </a:lnTo>
                      <a:lnTo>
                        <a:pt x="429" y="364"/>
                      </a:lnTo>
                      <a:lnTo>
                        <a:pt x="417" y="364"/>
                      </a:lnTo>
                      <a:lnTo>
                        <a:pt x="412" y="364"/>
                      </a:lnTo>
                      <a:lnTo>
                        <a:pt x="400" y="358"/>
                      </a:lnTo>
                      <a:lnTo>
                        <a:pt x="395" y="358"/>
                      </a:lnTo>
                      <a:lnTo>
                        <a:pt x="389" y="351"/>
                      </a:lnTo>
                      <a:lnTo>
                        <a:pt x="384" y="351"/>
                      </a:lnTo>
                      <a:lnTo>
                        <a:pt x="378" y="345"/>
                      </a:lnTo>
                      <a:lnTo>
                        <a:pt x="372" y="339"/>
                      </a:lnTo>
                      <a:lnTo>
                        <a:pt x="367" y="333"/>
                      </a:lnTo>
                      <a:lnTo>
                        <a:pt x="361" y="326"/>
                      </a:lnTo>
                      <a:lnTo>
                        <a:pt x="361" y="314"/>
                      </a:lnTo>
                      <a:lnTo>
                        <a:pt x="367" y="307"/>
                      </a:lnTo>
                      <a:lnTo>
                        <a:pt x="367" y="295"/>
                      </a:lnTo>
                      <a:lnTo>
                        <a:pt x="372" y="282"/>
                      </a:lnTo>
                      <a:lnTo>
                        <a:pt x="372" y="270"/>
                      </a:lnTo>
                      <a:lnTo>
                        <a:pt x="372" y="257"/>
                      </a:lnTo>
                      <a:lnTo>
                        <a:pt x="372" y="251"/>
                      </a:lnTo>
                      <a:lnTo>
                        <a:pt x="367" y="251"/>
                      </a:lnTo>
                      <a:lnTo>
                        <a:pt x="361" y="251"/>
                      </a:lnTo>
                      <a:lnTo>
                        <a:pt x="355" y="257"/>
                      </a:lnTo>
                      <a:lnTo>
                        <a:pt x="355" y="270"/>
                      </a:lnTo>
                      <a:lnTo>
                        <a:pt x="350" y="276"/>
                      </a:lnTo>
                      <a:lnTo>
                        <a:pt x="344" y="282"/>
                      </a:lnTo>
                      <a:lnTo>
                        <a:pt x="338" y="289"/>
                      </a:lnTo>
                      <a:lnTo>
                        <a:pt x="333" y="289"/>
                      </a:lnTo>
                      <a:lnTo>
                        <a:pt x="327" y="282"/>
                      </a:lnTo>
                      <a:lnTo>
                        <a:pt x="327" y="270"/>
                      </a:lnTo>
                      <a:lnTo>
                        <a:pt x="327" y="264"/>
                      </a:lnTo>
                      <a:lnTo>
                        <a:pt x="327" y="251"/>
                      </a:lnTo>
                      <a:lnTo>
                        <a:pt x="327" y="238"/>
                      </a:lnTo>
                      <a:lnTo>
                        <a:pt x="333" y="226"/>
                      </a:lnTo>
                      <a:lnTo>
                        <a:pt x="333" y="220"/>
                      </a:lnTo>
                      <a:lnTo>
                        <a:pt x="333" y="207"/>
                      </a:lnTo>
                      <a:lnTo>
                        <a:pt x="327" y="213"/>
                      </a:lnTo>
                      <a:lnTo>
                        <a:pt x="322" y="220"/>
                      </a:lnTo>
                      <a:lnTo>
                        <a:pt x="322" y="226"/>
                      </a:lnTo>
                      <a:lnTo>
                        <a:pt x="316" y="232"/>
                      </a:lnTo>
                      <a:lnTo>
                        <a:pt x="310" y="238"/>
                      </a:lnTo>
                      <a:lnTo>
                        <a:pt x="305" y="238"/>
                      </a:lnTo>
                      <a:lnTo>
                        <a:pt x="299" y="245"/>
                      </a:lnTo>
                      <a:lnTo>
                        <a:pt x="293" y="245"/>
                      </a:lnTo>
                      <a:lnTo>
                        <a:pt x="288" y="245"/>
                      </a:lnTo>
                      <a:lnTo>
                        <a:pt x="282" y="238"/>
                      </a:lnTo>
                      <a:lnTo>
                        <a:pt x="276" y="238"/>
                      </a:lnTo>
                      <a:lnTo>
                        <a:pt x="271" y="232"/>
                      </a:lnTo>
                      <a:lnTo>
                        <a:pt x="265" y="226"/>
                      </a:lnTo>
                      <a:lnTo>
                        <a:pt x="260" y="220"/>
                      </a:lnTo>
                      <a:lnTo>
                        <a:pt x="254" y="213"/>
                      </a:lnTo>
                      <a:lnTo>
                        <a:pt x="248" y="207"/>
                      </a:lnTo>
                      <a:lnTo>
                        <a:pt x="248" y="188"/>
                      </a:lnTo>
                      <a:lnTo>
                        <a:pt x="248" y="170"/>
                      </a:lnTo>
                      <a:lnTo>
                        <a:pt x="248" y="151"/>
                      </a:lnTo>
                      <a:lnTo>
                        <a:pt x="248" y="132"/>
                      </a:lnTo>
                      <a:lnTo>
                        <a:pt x="248" y="126"/>
                      </a:lnTo>
                      <a:lnTo>
                        <a:pt x="254" y="119"/>
                      </a:lnTo>
                      <a:lnTo>
                        <a:pt x="254" y="119"/>
                      </a:lnTo>
                      <a:lnTo>
                        <a:pt x="260" y="113"/>
                      </a:lnTo>
                      <a:lnTo>
                        <a:pt x="260" y="107"/>
                      </a:lnTo>
                      <a:lnTo>
                        <a:pt x="265" y="101"/>
                      </a:lnTo>
                      <a:lnTo>
                        <a:pt x="265" y="94"/>
                      </a:lnTo>
                      <a:lnTo>
                        <a:pt x="265" y="94"/>
                      </a:lnTo>
                      <a:lnTo>
                        <a:pt x="265" y="88"/>
                      </a:lnTo>
                      <a:lnTo>
                        <a:pt x="265" y="75"/>
                      </a:lnTo>
                      <a:lnTo>
                        <a:pt x="265" y="69"/>
                      </a:lnTo>
                      <a:lnTo>
                        <a:pt x="265" y="63"/>
                      </a:lnTo>
                      <a:lnTo>
                        <a:pt x="260" y="57"/>
                      </a:lnTo>
                      <a:lnTo>
                        <a:pt x="260" y="50"/>
                      </a:lnTo>
                      <a:lnTo>
                        <a:pt x="254" y="44"/>
                      </a:lnTo>
                      <a:lnTo>
                        <a:pt x="248" y="38"/>
                      </a:lnTo>
                      <a:lnTo>
                        <a:pt x="243" y="32"/>
                      </a:lnTo>
                      <a:lnTo>
                        <a:pt x="237" y="25"/>
                      </a:lnTo>
                      <a:lnTo>
                        <a:pt x="231" y="25"/>
                      </a:lnTo>
                      <a:lnTo>
                        <a:pt x="226" y="19"/>
                      </a:lnTo>
                      <a:lnTo>
                        <a:pt x="220" y="13"/>
                      </a:lnTo>
                      <a:lnTo>
                        <a:pt x="214" y="13"/>
                      </a:lnTo>
                      <a:lnTo>
                        <a:pt x="203" y="6"/>
                      </a:lnTo>
                      <a:lnTo>
                        <a:pt x="198" y="0"/>
                      </a:lnTo>
                      <a:lnTo>
                        <a:pt x="203" y="13"/>
                      </a:lnTo>
                      <a:lnTo>
                        <a:pt x="209" y="19"/>
                      </a:lnTo>
                      <a:lnTo>
                        <a:pt x="214" y="25"/>
                      </a:lnTo>
                      <a:lnTo>
                        <a:pt x="220" y="32"/>
                      </a:lnTo>
                      <a:lnTo>
                        <a:pt x="226" y="38"/>
                      </a:lnTo>
                      <a:lnTo>
                        <a:pt x="231" y="44"/>
                      </a:lnTo>
                      <a:lnTo>
                        <a:pt x="237" y="50"/>
                      </a:lnTo>
                      <a:lnTo>
                        <a:pt x="237" y="57"/>
                      </a:lnTo>
                      <a:lnTo>
                        <a:pt x="237" y="69"/>
                      </a:lnTo>
                      <a:lnTo>
                        <a:pt x="237" y="75"/>
                      </a:lnTo>
                      <a:lnTo>
                        <a:pt x="237" y="82"/>
                      </a:lnTo>
                      <a:lnTo>
                        <a:pt x="237" y="88"/>
                      </a:lnTo>
                      <a:lnTo>
                        <a:pt x="231" y="94"/>
                      </a:lnTo>
                      <a:lnTo>
                        <a:pt x="231" y="101"/>
                      </a:lnTo>
                      <a:lnTo>
                        <a:pt x="226" y="107"/>
                      </a:lnTo>
                      <a:lnTo>
                        <a:pt x="226" y="113"/>
                      </a:lnTo>
                      <a:lnTo>
                        <a:pt x="220" y="126"/>
                      </a:lnTo>
                      <a:lnTo>
                        <a:pt x="214" y="138"/>
                      </a:lnTo>
                      <a:lnTo>
                        <a:pt x="209" y="151"/>
                      </a:lnTo>
                      <a:lnTo>
                        <a:pt x="203" y="163"/>
                      </a:lnTo>
                      <a:lnTo>
                        <a:pt x="198" y="176"/>
                      </a:lnTo>
                      <a:lnTo>
                        <a:pt x="192" y="188"/>
                      </a:lnTo>
                      <a:lnTo>
                        <a:pt x="186" y="201"/>
                      </a:lnTo>
                      <a:lnTo>
                        <a:pt x="175" y="213"/>
                      </a:lnTo>
                      <a:lnTo>
                        <a:pt x="169" y="220"/>
                      </a:lnTo>
                      <a:lnTo>
                        <a:pt x="164" y="220"/>
                      </a:lnTo>
                      <a:lnTo>
                        <a:pt x="158" y="220"/>
                      </a:lnTo>
                      <a:lnTo>
                        <a:pt x="152" y="226"/>
                      </a:lnTo>
                      <a:lnTo>
                        <a:pt x="147" y="226"/>
                      </a:lnTo>
                      <a:lnTo>
                        <a:pt x="141" y="226"/>
                      </a:lnTo>
                      <a:lnTo>
                        <a:pt x="130" y="226"/>
                      </a:lnTo>
                      <a:lnTo>
                        <a:pt x="124" y="220"/>
                      </a:lnTo>
                      <a:lnTo>
                        <a:pt x="119" y="220"/>
                      </a:lnTo>
                      <a:lnTo>
                        <a:pt x="107" y="220"/>
                      </a:lnTo>
                      <a:lnTo>
                        <a:pt x="102" y="213"/>
                      </a:lnTo>
                      <a:lnTo>
                        <a:pt x="90" y="207"/>
                      </a:lnTo>
                      <a:lnTo>
                        <a:pt x="85" y="201"/>
                      </a:lnTo>
                      <a:lnTo>
                        <a:pt x="79" y="201"/>
                      </a:lnTo>
                      <a:lnTo>
                        <a:pt x="68" y="195"/>
                      </a:lnTo>
                      <a:lnTo>
                        <a:pt x="62" y="188"/>
                      </a:lnTo>
                      <a:lnTo>
                        <a:pt x="57" y="182"/>
                      </a:lnTo>
                      <a:lnTo>
                        <a:pt x="51" y="176"/>
                      </a:lnTo>
                      <a:lnTo>
                        <a:pt x="45" y="170"/>
                      </a:lnTo>
                      <a:lnTo>
                        <a:pt x="40" y="163"/>
                      </a:lnTo>
                      <a:lnTo>
                        <a:pt x="34" y="157"/>
                      </a:lnTo>
                      <a:lnTo>
                        <a:pt x="34" y="151"/>
                      </a:lnTo>
                      <a:lnTo>
                        <a:pt x="28" y="144"/>
                      </a:lnTo>
                      <a:lnTo>
                        <a:pt x="23" y="138"/>
                      </a:lnTo>
                      <a:lnTo>
                        <a:pt x="23" y="126"/>
                      </a:lnTo>
                      <a:lnTo>
                        <a:pt x="23" y="119"/>
                      </a:lnTo>
                      <a:lnTo>
                        <a:pt x="17" y="107"/>
                      </a:lnTo>
                      <a:lnTo>
                        <a:pt x="17" y="94"/>
                      </a:lnTo>
                      <a:lnTo>
                        <a:pt x="17" y="88"/>
                      </a:lnTo>
                      <a:lnTo>
                        <a:pt x="12" y="75"/>
                      </a:lnTo>
                      <a:lnTo>
                        <a:pt x="12" y="69"/>
                      </a:lnTo>
                      <a:lnTo>
                        <a:pt x="6" y="63"/>
                      </a:lnTo>
                      <a:lnTo>
                        <a:pt x="6" y="88"/>
                      </a:lnTo>
                      <a:lnTo>
                        <a:pt x="0" y="107"/>
                      </a:lnTo>
                      <a:lnTo>
                        <a:pt x="0" y="126"/>
                      </a:lnTo>
                      <a:lnTo>
                        <a:pt x="6" y="144"/>
                      </a:lnTo>
                      <a:lnTo>
                        <a:pt x="12" y="163"/>
                      </a:lnTo>
                      <a:lnTo>
                        <a:pt x="17" y="176"/>
                      </a:lnTo>
                      <a:lnTo>
                        <a:pt x="23" y="195"/>
                      </a:lnTo>
                      <a:lnTo>
                        <a:pt x="28" y="207"/>
                      </a:lnTo>
                      <a:lnTo>
                        <a:pt x="34" y="220"/>
                      </a:lnTo>
                      <a:lnTo>
                        <a:pt x="40" y="226"/>
                      </a:lnTo>
                      <a:lnTo>
                        <a:pt x="45" y="232"/>
                      </a:lnTo>
                      <a:lnTo>
                        <a:pt x="45" y="245"/>
                      </a:lnTo>
                      <a:lnTo>
                        <a:pt x="51" y="251"/>
                      </a:lnTo>
                      <a:lnTo>
                        <a:pt x="57" y="257"/>
                      </a:lnTo>
                      <a:lnTo>
                        <a:pt x="62" y="264"/>
                      </a:lnTo>
                      <a:lnTo>
                        <a:pt x="68" y="276"/>
                      </a:lnTo>
                      <a:lnTo>
                        <a:pt x="74" y="282"/>
                      </a:lnTo>
                      <a:lnTo>
                        <a:pt x="85" y="289"/>
                      </a:lnTo>
                      <a:lnTo>
                        <a:pt x="90" y="295"/>
                      </a:lnTo>
                      <a:lnTo>
                        <a:pt x="96" y="301"/>
                      </a:lnTo>
                      <a:lnTo>
                        <a:pt x="102" y="314"/>
                      </a:lnTo>
                      <a:lnTo>
                        <a:pt x="107" y="320"/>
                      </a:lnTo>
                      <a:lnTo>
                        <a:pt x="113" y="326"/>
                      </a:lnTo>
                      <a:lnTo>
                        <a:pt x="124" y="326"/>
                      </a:lnTo>
                      <a:lnTo>
                        <a:pt x="136" y="339"/>
                      </a:lnTo>
                      <a:lnTo>
                        <a:pt x="141" y="345"/>
                      </a:lnTo>
                      <a:lnTo>
                        <a:pt x="152" y="351"/>
                      </a:lnTo>
                      <a:lnTo>
                        <a:pt x="158" y="358"/>
                      </a:lnTo>
                      <a:lnTo>
                        <a:pt x="164" y="358"/>
                      </a:lnTo>
                      <a:lnTo>
                        <a:pt x="169" y="364"/>
                      </a:lnTo>
                      <a:lnTo>
                        <a:pt x="181" y="364"/>
                      </a:lnTo>
                      <a:lnTo>
                        <a:pt x="192" y="370"/>
                      </a:lnTo>
                      <a:lnTo>
                        <a:pt x="181" y="370"/>
                      </a:lnTo>
                      <a:lnTo>
                        <a:pt x="175" y="370"/>
                      </a:lnTo>
                      <a:lnTo>
                        <a:pt x="169" y="376"/>
                      </a:lnTo>
                      <a:lnTo>
                        <a:pt x="164" y="376"/>
                      </a:lnTo>
                      <a:lnTo>
                        <a:pt x="164" y="383"/>
                      </a:lnTo>
                      <a:lnTo>
                        <a:pt x="158" y="389"/>
                      </a:lnTo>
                      <a:lnTo>
                        <a:pt x="158" y="395"/>
                      </a:lnTo>
                      <a:lnTo>
                        <a:pt x="158" y="402"/>
                      </a:lnTo>
                      <a:lnTo>
                        <a:pt x="152" y="433"/>
                      </a:lnTo>
                      <a:lnTo>
                        <a:pt x="152" y="464"/>
                      </a:lnTo>
                      <a:lnTo>
                        <a:pt x="152" y="489"/>
                      </a:lnTo>
                      <a:lnTo>
                        <a:pt x="152" y="521"/>
                      </a:lnTo>
                      <a:lnTo>
                        <a:pt x="158" y="533"/>
                      </a:lnTo>
                      <a:lnTo>
                        <a:pt x="158" y="552"/>
                      </a:lnTo>
                      <a:lnTo>
                        <a:pt x="164" y="565"/>
                      </a:lnTo>
                      <a:lnTo>
                        <a:pt x="164" y="577"/>
                      </a:lnTo>
                      <a:lnTo>
                        <a:pt x="169" y="596"/>
                      </a:lnTo>
                      <a:lnTo>
                        <a:pt x="175" y="608"/>
                      </a:lnTo>
                      <a:lnTo>
                        <a:pt x="181" y="621"/>
                      </a:lnTo>
                      <a:lnTo>
                        <a:pt x="186" y="634"/>
                      </a:lnTo>
                      <a:lnTo>
                        <a:pt x="192" y="640"/>
                      </a:lnTo>
                      <a:lnTo>
                        <a:pt x="203" y="652"/>
                      </a:lnTo>
                      <a:lnTo>
                        <a:pt x="209" y="659"/>
                      </a:lnTo>
                      <a:lnTo>
                        <a:pt x="220" y="665"/>
                      </a:lnTo>
                      <a:lnTo>
                        <a:pt x="231" y="671"/>
                      </a:lnTo>
                      <a:lnTo>
                        <a:pt x="243" y="677"/>
                      </a:lnTo>
                      <a:lnTo>
                        <a:pt x="254" y="677"/>
                      </a:lnTo>
                      <a:lnTo>
                        <a:pt x="265" y="684"/>
                      </a:lnTo>
                      <a:lnTo>
                        <a:pt x="271" y="684"/>
                      </a:lnTo>
                      <a:lnTo>
                        <a:pt x="276" y="684"/>
                      </a:lnTo>
                      <a:lnTo>
                        <a:pt x="282" y="684"/>
                      </a:lnTo>
                      <a:lnTo>
                        <a:pt x="288" y="684"/>
                      </a:lnTo>
                      <a:lnTo>
                        <a:pt x="293" y="684"/>
                      </a:lnTo>
                      <a:lnTo>
                        <a:pt x="299" y="677"/>
                      </a:lnTo>
                      <a:lnTo>
                        <a:pt x="305" y="677"/>
                      </a:lnTo>
                      <a:lnTo>
                        <a:pt x="310" y="677"/>
                      </a:lnTo>
                      <a:lnTo>
                        <a:pt x="316" y="677"/>
                      </a:lnTo>
                      <a:lnTo>
                        <a:pt x="327" y="671"/>
                      </a:lnTo>
                      <a:lnTo>
                        <a:pt x="333" y="671"/>
                      </a:lnTo>
                      <a:lnTo>
                        <a:pt x="338" y="671"/>
                      </a:lnTo>
                      <a:lnTo>
                        <a:pt x="344" y="665"/>
                      </a:lnTo>
                      <a:lnTo>
                        <a:pt x="350" y="665"/>
                      </a:lnTo>
                      <a:lnTo>
                        <a:pt x="355" y="665"/>
                      </a:lnTo>
                      <a:lnTo>
                        <a:pt x="361" y="665"/>
                      </a:lnTo>
                      <a:lnTo>
                        <a:pt x="367" y="671"/>
                      </a:lnTo>
                      <a:lnTo>
                        <a:pt x="367" y="677"/>
                      </a:lnTo>
                      <a:lnTo>
                        <a:pt x="367" y="684"/>
                      </a:lnTo>
                      <a:lnTo>
                        <a:pt x="372" y="684"/>
                      </a:lnTo>
                      <a:lnTo>
                        <a:pt x="372" y="690"/>
                      </a:lnTo>
                      <a:lnTo>
                        <a:pt x="378" y="696"/>
                      </a:lnTo>
                      <a:lnTo>
                        <a:pt x="384" y="703"/>
                      </a:lnTo>
                      <a:lnTo>
                        <a:pt x="389" y="709"/>
                      </a:lnTo>
                      <a:lnTo>
                        <a:pt x="389" y="715"/>
                      </a:lnTo>
                      <a:lnTo>
                        <a:pt x="400" y="715"/>
                      </a:lnTo>
                      <a:lnTo>
                        <a:pt x="406" y="721"/>
                      </a:lnTo>
                      <a:lnTo>
                        <a:pt x="412" y="728"/>
                      </a:lnTo>
                      <a:lnTo>
                        <a:pt x="417" y="728"/>
                      </a:lnTo>
                      <a:lnTo>
                        <a:pt x="423" y="734"/>
                      </a:lnTo>
                      <a:lnTo>
                        <a:pt x="429" y="734"/>
                      </a:lnTo>
                      <a:lnTo>
                        <a:pt x="434" y="740"/>
                      </a:lnTo>
                      <a:lnTo>
                        <a:pt x="440" y="746"/>
                      </a:lnTo>
                      <a:lnTo>
                        <a:pt x="446" y="746"/>
                      </a:lnTo>
                      <a:lnTo>
                        <a:pt x="451" y="753"/>
                      </a:lnTo>
                      <a:lnTo>
                        <a:pt x="457" y="753"/>
                      </a:lnTo>
                      <a:lnTo>
                        <a:pt x="462" y="759"/>
                      </a:lnTo>
                      <a:lnTo>
                        <a:pt x="468" y="759"/>
                      </a:lnTo>
                      <a:lnTo>
                        <a:pt x="479" y="765"/>
                      </a:lnTo>
                      <a:lnTo>
                        <a:pt x="485" y="772"/>
                      </a:lnTo>
                      <a:lnTo>
                        <a:pt x="485" y="784"/>
                      </a:lnTo>
                      <a:lnTo>
                        <a:pt x="479" y="803"/>
                      </a:lnTo>
                      <a:lnTo>
                        <a:pt x="479" y="822"/>
                      </a:lnTo>
                      <a:lnTo>
                        <a:pt x="485" y="840"/>
                      </a:lnTo>
                      <a:lnTo>
                        <a:pt x="491" y="847"/>
                      </a:lnTo>
                      <a:lnTo>
                        <a:pt x="491" y="859"/>
                      </a:lnTo>
                      <a:lnTo>
                        <a:pt x="502" y="866"/>
                      </a:lnTo>
                      <a:lnTo>
                        <a:pt x="508" y="878"/>
                      </a:lnTo>
                      <a:lnTo>
                        <a:pt x="513" y="884"/>
                      </a:lnTo>
                      <a:lnTo>
                        <a:pt x="519" y="891"/>
                      </a:lnTo>
                      <a:lnTo>
                        <a:pt x="530" y="903"/>
                      </a:lnTo>
                      <a:lnTo>
                        <a:pt x="536" y="909"/>
                      </a:lnTo>
                      <a:lnTo>
                        <a:pt x="547" y="916"/>
                      </a:lnTo>
                      <a:lnTo>
                        <a:pt x="553" y="922"/>
                      </a:lnTo>
                      <a:lnTo>
                        <a:pt x="564" y="922"/>
                      </a:lnTo>
                      <a:lnTo>
                        <a:pt x="575" y="928"/>
                      </a:lnTo>
                      <a:lnTo>
                        <a:pt x="581" y="935"/>
                      </a:lnTo>
                      <a:lnTo>
                        <a:pt x="592" y="935"/>
                      </a:lnTo>
                      <a:lnTo>
                        <a:pt x="603" y="941"/>
                      </a:lnTo>
                      <a:lnTo>
                        <a:pt x="615" y="941"/>
                      </a:lnTo>
                      <a:lnTo>
                        <a:pt x="620" y="941"/>
                      </a:lnTo>
                      <a:lnTo>
                        <a:pt x="632" y="941"/>
                      </a:lnTo>
                      <a:lnTo>
                        <a:pt x="637" y="941"/>
                      </a:lnTo>
                      <a:lnTo>
                        <a:pt x="648" y="941"/>
                      </a:lnTo>
                      <a:lnTo>
                        <a:pt x="654" y="941"/>
                      </a:lnTo>
                      <a:lnTo>
                        <a:pt x="660" y="941"/>
                      </a:lnTo>
                      <a:lnTo>
                        <a:pt x="671" y="941"/>
                      </a:lnTo>
                      <a:lnTo>
                        <a:pt x="677" y="935"/>
                      </a:lnTo>
                      <a:lnTo>
                        <a:pt x="688" y="935"/>
                      </a:lnTo>
                      <a:lnTo>
                        <a:pt x="694" y="935"/>
                      </a:lnTo>
                      <a:lnTo>
                        <a:pt x="705" y="928"/>
                      </a:lnTo>
                      <a:lnTo>
                        <a:pt x="710" y="928"/>
                      </a:lnTo>
                      <a:lnTo>
                        <a:pt x="722" y="928"/>
                      </a:lnTo>
                      <a:lnTo>
                        <a:pt x="727" y="922"/>
                      </a:lnTo>
                      <a:lnTo>
                        <a:pt x="733" y="922"/>
                      </a:lnTo>
                      <a:lnTo>
                        <a:pt x="744" y="916"/>
                      </a:lnTo>
                      <a:lnTo>
                        <a:pt x="756" y="916"/>
                      </a:lnTo>
                      <a:lnTo>
                        <a:pt x="767" y="909"/>
                      </a:lnTo>
                      <a:lnTo>
                        <a:pt x="778" y="903"/>
                      </a:lnTo>
                      <a:lnTo>
                        <a:pt x="784" y="897"/>
                      </a:lnTo>
                      <a:lnTo>
                        <a:pt x="795" y="891"/>
                      </a:lnTo>
                      <a:lnTo>
                        <a:pt x="806" y="884"/>
                      </a:lnTo>
                      <a:lnTo>
                        <a:pt x="818" y="872"/>
                      </a:lnTo>
                      <a:lnTo>
                        <a:pt x="829" y="866"/>
                      </a:lnTo>
                      <a:lnTo>
                        <a:pt x="840" y="872"/>
                      </a:lnTo>
                      <a:lnTo>
                        <a:pt x="857" y="878"/>
                      </a:lnTo>
                      <a:lnTo>
                        <a:pt x="868" y="878"/>
                      </a:lnTo>
                      <a:lnTo>
                        <a:pt x="880" y="884"/>
                      </a:lnTo>
                      <a:lnTo>
                        <a:pt x="896" y="884"/>
                      </a:lnTo>
                      <a:lnTo>
                        <a:pt x="908" y="891"/>
                      </a:lnTo>
                      <a:lnTo>
                        <a:pt x="925" y="891"/>
                      </a:lnTo>
                      <a:lnTo>
                        <a:pt x="936" y="897"/>
                      </a:lnTo>
                      <a:lnTo>
                        <a:pt x="953" y="897"/>
                      </a:lnTo>
                      <a:lnTo>
                        <a:pt x="964" y="903"/>
                      </a:lnTo>
                      <a:lnTo>
                        <a:pt x="975" y="909"/>
                      </a:lnTo>
                      <a:lnTo>
                        <a:pt x="992" y="909"/>
                      </a:lnTo>
                      <a:lnTo>
                        <a:pt x="1004" y="916"/>
                      </a:lnTo>
                      <a:lnTo>
                        <a:pt x="1020" y="916"/>
                      </a:lnTo>
                      <a:lnTo>
                        <a:pt x="1032" y="922"/>
                      </a:lnTo>
                      <a:lnTo>
                        <a:pt x="1043" y="922"/>
                      </a:lnTo>
                      <a:lnTo>
                        <a:pt x="1054" y="928"/>
                      </a:lnTo>
                      <a:lnTo>
                        <a:pt x="1060" y="941"/>
                      </a:lnTo>
                      <a:lnTo>
                        <a:pt x="1066" y="947"/>
                      </a:lnTo>
                      <a:lnTo>
                        <a:pt x="1071" y="953"/>
                      </a:lnTo>
                      <a:lnTo>
                        <a:pt x="1082" y="960"/>
                      </a:lnTo>
                      <a:lnTo>
                        <a:pt x="1088" y="966"/>
                      </a:lnTo>
                      <a:lnTo>
                        <a:pt x="1094" y="972"/>
                      </a:lnTo>
                      <a:lnTo>
                        <a:pt x="1105" y="978"/>
                      </a:lnTo>
                      <a:lnTo>
                        <a:pt x="1116" y="985"/>
                      </a:lnTo>
                      <a:lnTo>
                        <a:pt x="1128" y="991"/>
                      </a:lnTo>
                      <a:lnTo>
                        <a:pt x="1139" y="997"/>
                      </a:lnTo>
                      <a:lnTo>
                        <a:pt x="1150" y="1004"/>
                      </a:lnTo>
                      <a:lnTo>
                        <a:pt x="1161" y="1010"/>
                      </a:lnTo>
                      <a:lnTo>
                        <a:pt x="1178" y="1016"/>
                      </a:lnTo>
                      <a:lnTo>
                        <a:pt x="1190" y="1022"/>
                      </a:lnTo>
                      <a:lnTo>
                        <a:pt x="1201" y="1029"/>
                      </a:lnTo>
                      <a:lnTo>
                        <a:pt x="1212" y="1035"/>
                      </a:lnTo>
                      <a:lnTo>
                        <a:pt x="1223" y="1041"/>
                      </a:lnTo>
                      <a:lnTo>
                        <a:pt x="1240" y="1047"/>
                      </a:lnTo>
                      <a:lnTo>
                        <a:pt x="1252" y="1054"/>
                      </a:lnTo>
                      <a:lnTo>
                        <a:pt x="1263" y="1054"/>
                      </a:lnTo>
                      <a:lnTo>
                        <a:pt x="1274" y="1060"/>
                      </a:lnTo>
                      <a:lnTo>
                        <a:pt x="1291" y="1066"/>
                      </a:lnTo>
                      <a:lnTo>
                        <a:pt x="1302" y="1073"/>
                      </a:lnTo>
                      <a:lnTo>
                        <a:pt x="1313" y="1073"/>
                      </a:lnTo>
                      <a:lnTo>
                        <a:pt x="1330" y="1079"/>
                      </a:lnTo>
                      <a:lnTo>
                        <a:pt x="1342" y="1085"/>
                      </a:lnTo>
                      <a:lnTo>
                        <a:pt x="1353" y="1085"/>
                      </a:lnTo>
                      <a:lnTo>
                        <a:pt x="1364" y="1085"/>
                      </a:lnTo>
                      <a:lnTo>
                        <a:pt x="1381" y="1091"/>
                      </a:lnTo>
                      <a:lnTo>
                        <a:pt x="1392" y="1091"/>
                      </a:lnTo>
                      <a:lnTo>
                        <a:pt x="1409" y="1098"/>
                      </a:lnTo>
                      <a:lnTo>
                        <a:pt x="1421" y="1098"/>
                      </a:lnTo>
                      <a:lnTo>
                        <a:pt x="1432" y="1098"/>
                      </a:lnTo>
                      <a:lnTo>
                        <a:pt x="1449" y="1104"/>
                      </a:lnTo>
                      <a:lnTo>
                        <a:pt x="1460" y="1104"/>
                      </a:lnTo>
                      <a:lnTo>
                        <a:pt x="1471" y="1104"/>
                      </a:lnTo>
                      <a:lnTo>
                        <a:pt x="1488" y="1104"/>
                      </a:lnTo>
                      <a:lnTo>
                        <a:pt x="1499" y="1110"/>
                      </a:lnTo>
                      <a:lnTo>
                        <a:pt x="1511" y="1110"/>
                      </a:lnTo>
                      <a:lnTo>
                        <a:pt x="1522" y="1110"/>
                      </a:lnTo>
                      <a:lnTo>
                        <a:pt x="1528" y="1110"/>
                      </a:lnTo>
                      <a:lnTo>
                        <a:pt x="1539" y="1110"/>
                      </a:lnTo>
                      <a:lnTo>
                        <a:pt x="1545" y="1110"/>
                      </a:lnTo>
                      <a:lnTo>
                        <a:pt x="1556" y="1110"/>
                      </a:lnTo>
                      <a:lnTo>
                        <a:pt x="1561" y="1110"/>
                      </a:lnTo>
                      <a:lnTo>
                        <a:pt x="1573" y="1110"/>
                      </a:lnTo>
                      <a:lnTo>
                        <a:pt x="1578" y="1110"/>
                      </a:lnTo>
                      <a:lnTo>
                        <a:pt x="1590" y="1110"/>
                      </a:lnTo>
                      <a:lnTo>
                        <a:pt x="1595" y="1110"/>
                      </a:lnTo>
                      <a:lnTo>
                        <a:pt x="1607" y="1110"/>
                      </a:lnTo>
                      <a:lnTo>
                        <a:pt x="1612" y="1110"/>
                      </a:lnTo>
                      <a:lnTo>
                        <a:pt x="1623" y="1110"/>
                      </a:lnTo>
                      <a:lnTo>
                        <a:pt x="1629" y="1110"/>
                      </a:lnTo>
                      <a:lnTo>
                        <a:pt x="1640" y="1110"/>
                      </a:lnTo>
                      <a:lnTo>
                        <a:pt x="1646" y="1116"/>
                      </a:lnTo>
                      <a:close/>
                    </a:path>
                  </a:pathLst>
                </a:custGeom>
                <a:solidFill>
                  <a:srgbClr val="B7B7B9"/>
                </a:solidFill>
                <a:ln w="9525">
                  <a:noFill/>
                  <a:round/>
                  <a:headEnd/>
                  <a:tailEnd/>
                </a:ln>
              </p:spPr>
              <p:txBody>
                <a:bodyPr/>
                <a:lstStyle/>
                <a:p>
                  <a:endParaRPr lang="ar-SA"/>
                </a:p>
              </p:txBody>
            </p:sp>
            <p:sp>
              <p:nvSpPr>
                <p:cNvPr id="46144" name="Freeform 64"/>
                <p:cNvSpPr>
                  <a:spLocks/>
                </p:cNvSpPr>
                <p:nvPr/>
              </p:nvSpPr>
              <p:spPr bwMode="auto">
                <a:xfrm rot="-1659312">
                  <a:off x="4299" y="1324"/>
                  <a:ext cx="1077" cy="441"/>
                </a:xfrm>
                <a:custGeom>
                  <a:avLst/>
                  <a:gdLst/>
                  <a:ahLst/>
                  <a:cxnLst>
                    <a:cxn ang="0">
                      <a:pos x="6" y="63"/>
                    </a:cxn>
                    <a:cxn ang="0">
                      <a:pos x="46" y="81"/>
                    </a:cxn>
                    <a:cxn ang="0">
                      <a:pos x="91" y="100"/>
                    </a:cxn>
                    <a:cxn ang="0">
                      <a:pos x="124" y="144"/>
                    </a:cxn>
                    <a:cxn ang="0">
                      <a:pos x="164" y="175"/>
                    </a:cxn>
                    <a:cxn ang="0">
                      <a:pos x="209" y="163"/>
                    </a:cxn>
                    <a:cxn ang="0">
                      <a:pos x="277" y="150"/>
                    </a:cxn>
                    <a:cxn ang="0">
                      <a:pos x="294" y="194"/>
                    </a:cxn>
                    <a:cxn ang="0">
                      <a:pos x="294" y="251"/>
                    </a:cxn>
                    <a:cxn ang="0">
                      <a:pos x="248" y="276"/>
                    </a:cxn>
                    <a:cxn ang="0">
                      <a:pos x="209" y="301"/>
                    </a:cxn>
                    <a:cxn ang="0">
                      <a:pos x="248" y="295"/>
                    </a:cxn>
                    <a:cxn ang="0">
                      <a:pos x="294" y="282"/>
                    </a:cxn>
                    <a:cxn ang="0">
                      <a:pos x="333" y="263"/>
                    </a:cxn>
                    <a:cxn ang="0">
                      <a:pos x="395" y="238"/>
                    </a:cxn>
                    <a:cxn ang="0">
                      <a:pos x="463" y="244"/>
                    </a:cxn>
                    <a:cxn ang="0">
                      <a:pos x="513" y="301"/>
                    </a:cxn>
                    <a:cxn ang="0">
                      <a:pos x="463" y="364"/>
                    </a:cxn>
                    <a:cxn ang="0">
                      <a:pos x="406" y="401"/>
                    </a:cxn>
                    <a:cxn ang="0">
                      <a:pos x="401" y="420"/>
                    </a:cxn>
                    <a:cxn ang="0">
                      <a:pos x="451" y="401"/>
                    </a:cxn>
                    <a:cxn ang="0">
                      <a:pos x="502" y="382"/>
                    </a:cxn>
                    <a:cxn ang="0">
                      <a:pos x="542" y="382"/>
                    </a:cxn>
                    <a:cxn ang="0">
                      <a:pos x="564" y="464"/>
                    </a:cxn>
                    <a:cxn ang="0">
                      <a:pos x="564" y="514"/>
                    </a:cxn>
                    <a:cxn ang="0">
                      <a:pos x="536" y="545"/>
                    </a:cxn>
                    <a:cxn ang="0">
                      <a:pos x="592" y="552"/>
                    </a:cxn>
                    <a:cxn ang="0">
                      <a:pos x="666" y="508"/>
                    </a:cxn>
                    <a:cxn ang="0">
                      <a:pos x="761" y="514"/>
                    </a:cxn>
                    <a:cxn ang="0">
                      <a:pos x="852" y="545"/>
                    </a:cxn>
                    <a:cxn ang="0">
                      <a:pos x="908" y="571"/>
                    </a:cxn>
                    <a:cxn ang="0">
                      <a:pos x="942" y="602"/>
                    </a:cxn>
                    <a:cxn ang="0">
                      <a:pos x="1004" y="633"/>
                    </a:cxn>
                    <a:cxn ang="0">
                      <a:pos x="1077" y="646"/>
                    </a:cxn>
                    <a:cxn ang="0">
                      <a:pos x="1133" y="646"/>
                    </a:cxn>
                    <a:cxn ang="0">
                      <a:pos x="1195" y="640"/>
                    </a:cxn>
                    <a:cxn ang="0">
                      <a:pos x="1229" y="627"/>
                    </a:cxn>
                    <a:cxn ang="0">
                      <a:pos x="1223" y="602"/>
                    </a:cxn>
                    <a:cxn ang="0">
                      <a:pos x="1240" y="583"/>
                    </a:cxn>
                    <a:cxn ang="0">
                      <a:pos x="1269" y="571"/>
                    </a:cxn>
                    <a:cxn ang="0">
                      <a:pos x="1274" y="533"/>
                    </a:cxn>
                    <a:cxn ang="0">
                      <a:pos x="1269" y="464"/>
                    </a:cxn>
                    <a:cxn ang="0">
                      <a:pos x="1240" y="464"/>
                    </a:cxn>
                    <a:cxn ang="0">
                      <a:pos x="1184" y="520"/>
                    </a:cxn>
                    <a:cxn ang="0">
                      <a:pos x="1105" y="527"/>
                    </a:cxn>
                    <a:cxn ang="0">
                      <a:pos x="1032" y="520"/>
                    </a:cxn>
                    <a:cxn ang="0">
                      <a:pos x="959" y="502"/>
                    </a:cxn>
                    <a:cxn ang="0">
                      <a:pos x="897" y="476"/>
                    </a:cxn>
                    <a:cxn ang="0">
                      <a:pos x="829" y="458"/>
                    </a:cxn>
                    <a:cxn ang="0">
                      <a:pos x="761" y="458"/>
                    </a:cxn>
                    <a:cxn ang="0">
                      <a:pos x="722" y="445"/>
                    </a:cxn>
                    <a:cxn ang="0">
                      <a:pos x="688" y="426"/>
                    </a:cxn>
                    <a:cxn ang="0">
                      <a:pos x="637" y="382"/>
                    </a:cxn>
                    <a:cxn ang="0">
                      <a:pos x="587" y="320"/>
                    </a:cxn>
                    <a:cxn ang="0">
                      <a:pos x="536" y="244"/>
                    </a:cxn>
                    <a:cxn ang="0">
                      <a:pos x="491" y="169"/>
                    </a:cxn>
                    <a:cxn ang="0">
                      <a:pos x="440" y="138"/>
                    </a:cxn>
                    <a:cxn ang="0">
                      <a:pos x="378" y="132"/>
                    </a:cxn>
                    <a:cxn ang="0">
                      <a:pos x="299" y="100"/>
                    </a:cxn>
                    <a:cxn ang="0">
                      <a:pos x="220" y="75"/>
                    </a:cxn>
                    <a:cxn ang="0">
                      <a:pos x="175" y="56"/>
                    </a:cxn>
                    <a:cxn ang="0">
                      <a:pos x="130" y="38"/>
                    </a:cxn>
                    <a:cxn ang="0">
                      <a:pos x="74" y="19"/>
                    </a:cxn>
                  </a:cxnLst>
                  <a:rect l="0" t="0" r="r" b="b"/>
                  <a:pathLst>
                    <a:path w="1280" h="646">
                      <a:moveTo>
                        <a:pt x="34" y="0"/>
                      </a:moveTo>
                      <a:lnTo>
                        <a:pt x="23" y="6"/>
                      </a:lnTo>
                      <a:lnTo>
                        <a:pt x="12" y="12"/>
                      </a:lnTo>
                      <a:lnTo>
                        <a:pt x="6" y="25"/>
                      </a:lnTo>
                      <a:lnTo>
                        <a:pt x="6" y="38"/>
                      </a:lnTo>
                      <a:lnTo>
                        <a:pt x="6" y="50"/>
                      </a:lnTo>
                      <a:lnTo>
                        <a:pt x="6" y="63"/>
                      </a:lnTo>
                      <a:lnTo>
                        <a:pt x="6" y="81"/>
                      </a:lnTo>
                      <a:lnTo>
                        <a:pt x="0" y="88"/>
                      </a:lnTo>
                      <a:lnTo>
                        <a:pt x="12" y="88"/>
                      </a:lnTo>
                      <a:lnTo>
                        <a:pt x="17" y="88"/>
                      </a:lnTo>
                      <a:lnTo>
                        <a:pt x="29" y="88"/>
                      </a:lnTo>
                      <a:lnTo>
                        <a:pt x="40" y="88"/>
                      </a:lnTo>
                      <a:lnTo>
                        <a:pt x="46" y="81"/>
                      </a:lnTo>
                      <a:lnTo>
                        <a:pt x="57" y="81"/>
                      </a:lnTo>
                      <a:lnTo>
                        <a:pt x="62" y="88"/>
                      </a:lnTo>
                      <a:lnTo>
                        <a:pt x="68" y="88"/>
                      </a:lnTo>
                      <a:lnTo>
                        <a:pt x="74" y="88"/>
                      </a:lnTo>
                      <a:lnTo>
                        <a:pt x="79" y="94"/>
                      </a:lnTo>
                      <a:lnTo>
                        <a:pt x="85" y="100"/>
                      </a:lnTo>
                      <a:lnTo>
                        <a:pt x="91" y="100"/>
                      </a:lnTo>
                      <a:lnTo>
                        <a:pt x="91" y="107"/>
                      </a:lnTo>
                      <a:lnTo>
                        <a:pt x="96" y="113"/>
                      </a:lnTo>
                      <a:lnTo>
                        <a:pt x="102" y="119"/>
                      </a:lnTo>
                      <a:lnTo>
                        <a:pt x="108" y="119"/>
                      </a:lnTo>
                      <a:lnTo>
                        <a:pt x="113" y="125"/>
                      </a:lnTo>
                      <a:lnTo>
                        <a:pt x="119" y="138"/>
                      </a:lnTo>
                      <a:lnTo>
                        <a:pt x="124" y="144"/>
                      </a:lnTo>
                      <a:lnTo>
                        <a:pt x="130" y="150"/>
                      </a:lnTo>
                      <a:lnTo>
                        <a:pt x="130" y="157"/>
                      </a:lnTo>
                      <a:lnTo>
                        <a:pt x="141" y="163"/>
                      </a:lnTo>
                      <a:lnTo>
                        <a:pt x="147" y="169"/>
                      </a:lnTo>
                      <a:lnTo>
                        <a:pt x="153" y="175"/>
                      </a:lnTo>
                      <a:lnTo>
                        <a:pt x="158" y="175"/>
                      </a:lnTo>
                      <a:lnTo>
                        <a:pt x="164" y="175"/>
                      </a:lnTo>
                      <a:lnTo>
                        <a:pt x="170" y="175"/>
                      </a:lnTo>
                      <a:lnTo>
                        <a:pt x="175" y="169"/>
                      </a:lnTo>
                      <a:lnTo>
                        <a:pt x="181" y="169"/>
                      </a:lnTo>
                      <a:lnTo>
                        <a:pt x="186" y="169"/>
                      </a:lnTo>
                      <a:lnTo>
                        <a:pt x="192" y="163"/>
                      </a:lnTo>
                      <a:lnTo>
                        <a:pt x="198" y="163"/>
                      </a:lnTo>
                      <a:lnTo>
                        <a:pt x="209" y="163"/>
                      </a:lnTo>
                      <a:lnTo>
                        <a:pt x="215" y="157"/>
                      </a:lnTo>
                      <a:lnTo>
                        <a:pt x="226" y="150"/>
                      </a:lnTo>
                      <a:lnTo>
                        <a:pt x="237" y="150"/>
                      </a:lnTo>
                      <a:lnTo>
                        <a:pt x="248" y="150"/>
                      </a:lnTo>
                      <a:lnTo>
                        <a:pt x="254" y="144"/>
                      </a:lnTo>
                      <a:lnTo>
                        <a:pt x="265" y="144"/>
                      </a:lnTo>
                      <a:lnTo>
                        <a:pt x="277" y="150"/>
                      </a:lnTo>
                      <a:lnTo>
                        <a:pt x="277" y="150"/>
                      </a:lnTo>
                      <a:lnTo>
                        <a:pt x="282" y="157"/>
                      </a:lnTo>
                      <a:lnTo>
                        <a:pt x="288" y="163"/>
                      </a:lnTo>
                      <a:lnTo>
                        <a:pt x="288" y="169"/>
                      </a:lnTo>
                      <a:lnTo>
                        <a:pt x="294" y="175"/>
                      </a:lnTo>
                      <a:lnTo>
                        <a:pt x="294" y="182"/>
                      </a:lnTo>
                      <a:lnTo>
                        <a:pt x="294" y="194"/>
                      </a:lnTo>
                      <a:lnTo>
                        <a:pt x="299" y="201"/>
                      </a:lnTo>
                      <a:lnTo>
                        <a:pt x="299" y="207"/>
                      </a:lnTo>
                      <a:lnTo>
                        <a:pt x="305" y="219"/>
                      </a:lnTo>
                      <a:lnTo>
                        <a:pt x="305" y="232"/>
                      </a:lnTo>
                      <a:lnTo>
                        <a:pt x="299" y="238"/>
                      </a:lnTo>
                      <a:lnTo>
                        <a:pt x="294" y="244"/>
                      </a:lnTo>
                      <a:lnTo>
                        <a:pt x="294" y="251"/>
                      </a:lnTo>
                      <a:lnTo>
                        <a:pt x="288" y="257"/>
                      </a:lnTo>
                      <a:lnTo>
                        <a:pt x="282" y="257"/>
                      </a:lnTo>
                      <a:lnTo>
                        <a:pt x="277" y="263"/>
                      </a:lnTo>
                      <a:lnTo>
                        <a:pt x="271" y="263"/>
                      </a:lnTo>
                      <a:lnTo>
                        <a:pt x="265" y="270"/>
                      </a:lnTo>
                      <a:lnTo>
                        <a:pt x="260" y="276"/>
                      </a:lnTo>
                      <a:lnTo>
                        <a:pt x="248" y="276"/>
                      </a:lnTo>
                      <a:lnTo>
                        <a:pt x="243" y="282"/>
                      </a:lnTo>
                      <a:lnTo>
                        <a:pt x="237" y="282"/>
                      </a:lnTo>
                      <a:lnTo>
                        <a:pt x="232" y="288"/>
                      </a:lnTo>
                      <a:lnTo>
                        <a:pt x="226" y="288"/>
                      </a:lnTo>
                      <a:lnTo>
                        <a:pt x="220" y="295"/>
                      </a:lnTo>
                      <a:lnTo>
                        <a:pt x="215" y="295"/>
                      </a:lnTo>
                      <a:lnTo>
                        <a:pt x="209" y="301"/>
                      </a:lnTo>
                      <a:lnTo>
                        <a:pt x="215" y="301"/>
                      </a:lnTo>
                      <a:lnTo>
                        <a:pt x="220" y="295"/>
                      </a:lnTo>
                      <a:lnTo>
                        <a:pt x="226" y="295"/>
                      </a:lnTo>
                      <a:lnTo>
                        <a:pt x="232" y="295"/>
                      </a:lnTo>
                      <a:lnTo>
                        <a:pt x="237" y="295"/>
                      </a:lnTo>
                      <a:lnTo>
                        <a:pt x="243" y="295"/>
                      </a:lnTo>
                      <a:lnTo>
                        <a:pt x="248" y="295"/>
                      </a:lnTo>
                      <a:lnTo>
                        <a:pt x="260" y="295"/>
                      </a:lnTo>
                      <a:lnTo>
                        <a:pt x="265" y="288"/>
                      </a:lnTo>
                      <a:lnTo>
                        <a:pt x="271" y="288"/>
                      </a:lnTo>
                      <a:lnTo>
                        <a:pt x="277" y="288"/>
                      </a:lnTo>
                      <a:lnTo>
                        <a:pt x="282" y="288"/>
                      </a:lnTo>
                      <a:lnTo>
                        <a:pt x="288" y="288"/>
                      </a:lnTo>
                      <a:lnTo>
                        <a:pt x="294" y="282"/>
                      </a:lnTo>
                      <a:lnTo>
                        <a:pt x="299" y="282"/>
                      </a:lnTo>
                      <a:lnTo>
                        <a:pt x="305" y="282"/>
                      </a:lnTo>
                      <a:lnTo>
                        <a:pt x="310" y="276"/>
                      </a:lnTo>
                      <a:lnTo>
                        <a:pt x="316" y="276"/>
                      </a:lnTo>
                      <a:lnTo>
                        <a:pt x="322" y="270"/>
                      </a:lnTo>
                      <a:lnTo>
                        <a:pt x="327" y="263"/>
                      </a:lnTo>
                      <a:lnTo>
                        <a:pt x="333" y="263"/>
                      </a:lnTo>
                      <a:lnTo>
                        <a:pt x="339" y="257"/>
                      </a:lnTo>
                      <a:lnTo>
                        <a:pt x="344" y="251"/>
                      </a:lnTo>
                      <a:lnTo>
                        <a:pt x="350" y="251"/>
                      </a:lnTo>
                      <a:lnTo>
                        <a:pt x="361" y="244"/>
                      </a:lnTo>
                      <a:lnTo>
                        <a:pt x="372" y="244"/>
                      </a:lnTo>
                      <a:lnTo>
                        <a:pt x="384" y="238"/>
                      </a:lnTo>
                      <a:lnTo>
                        <a:pt x="395" y="238"/>
                      </a:lnTo>
                      <a:lnTo>
                        <a:pt x="401" y="232"/>
                      </a:lnTo>
                      <a:lnTo>
                        <a:pt x="412" y="232"/>
                      </a:lnTo>
                      <a:lnTo>
                        <a:pt x="423" y="232"/>
                      </a:lnTo>
                      <a:lnTo>
                        <a:pt x="434" y="232"/>
                      </a:lnTo>
                      <a:lnTo>
                        <a:pt x="446" y="238"/>
                      </a:lnTo>
                      <a:lnTo>
                        <a:pt x="451" y="238"/>
                      </a:lnTo>
                      <a:lnTo>
                        <a:pt x="463" y="244"/>
                      </a:lnTo>
                      <a:lnTo>
                        <a:pt x="474" y="251"/>
                      </a:lnTo>
                      <a:lnTo>
                        <a:pt x="480" y="251"/>
                      </a:lnTo>
                      <a:lnTo>
                        <a:pt x="491" y="263"/>
                      </a:lnTo>
                      <a:lnTo>
                        <a:pt x="496" y="270"/>
                      </a:lnTo>
                      <a:lnTo>
                        <a:pt x="502" y="276"/>
                      </a:lnTo>
                      <a:lnTo>
                        <a:pt x="508" y="288"/>
                      </a:lnTo>
                      <a:lnTo>
                        <a:pt x="513" y="301"/>
                      </a:lnTo>
                      <a:lnTo>
                        <a:pt x="513" y="320"/>
                      </a:lnTo>
                      <a:lnTo>
                        <a:pt x="508" y="332"/>
                      </a:lnTo>
                      <a:lnTo>
                        <a:pt x="496" y="339"/>
                      </a:lnTo>
                      <a:lnTo>
                        <a:pt x="491" y="345"/>
                      </a:lnTo>
                      <a:lnTo>
                        <a:pt x="485" y="351"/>
                      </a:lnTo>
                      <a:lnTo>
                        <a:pt x="474" y="357"/>
                      </a:lnTo>
                      <a:lnTo>
                        <a:pt x="463" y="364"/>
                      </a:lnTo>
                      <a:lnTo>
                        <a:pt x="451" y="370"/>
                      </a:lnTo>
                      <a:lnTo>
                        <a:pt x="446" y="376"/>
                      </a:lnTo>
                      <a:lnTo>
                        <a:pt x="434" y="382"/>
                      </a:lnTo>
                      <a:lnTo>
                        <a:pt x="429" y="382"/>
                      </a:lnTo>
                      <a:lnTo>
                        <a:pt x="423" y="389"/>
                      </a:lnTo>
                      <a:lnTo>
                        <a:pt x="412" y="395"/>
                      </a:lnTo>
                      <a:lnTo>
                        <a:pt x="406" y="401"/>
                      </a:lnTo>
                      <a:lnTo>
                        <a:pt x="401" y="408"/>
                      </a:lnTo>
                      <a:lnTo>
                        <a:pt x="389" y="414"/>
                      </a:lnTo>
                      <a:lnTo>
                        <a:pt x="384" y="420"/>
                      </a:lnTo>
                      <a:lnTo>
                        <a:pt x="378" y="426"/>
                      </a:lnTo>
                      <a:lnTo>
                        <a:pt x="384" y="426"/>
                      </a:lnTo>
                      <a:lnTo>
                        <a:pt x="395" y="420"/>
                      </a:lnTo>
                      <a:lnTo>
                        <a:pt x="401" y="420"/>
                      </a:lnTo>
                      <a:lnTo>
                        <a:pt x="406" y="414"/>
                      </a:lnTo>
                      <a:lnTo>
                        <a:pt x="412" y="414"/>
                      </a:lnTo>
                      <a:lnTo>
                        <a:pt x="423" y="414"/>
                      </a:lnTo>
                      <a:lnTo>
                        <a:pt x="429" y="408"/>
                      </a:lnTo>
                      <a:lnTo>
                        <a:pt x="434" y="408"/>
                      </a:lnTo>
                      <a:lnTo>
                        <a:pt x="446" y="401"/>
                      </a:lnTo>
                      <a:lnTo>
                        <a:pt x="451" y="401"/>
                      </a:lnTo>
                      <a:lnTo>
                        <a:pt x="463" y="395"/>
                      </a:lnTo>
                      <a:lnTo>
                        <a:pt x="468" y="395"/>
                      </a:lnTo>
                      <a:lnTo>
                        <a:pt x="474" y="395"/>
                      </a:lnTo>
                      <a:lnTo>
                        <a:pt x="485" y="389"/>
                      </a:lnTo>
                      <a:lnTo>
                        <a:pt x="491" y="389"/>
                      </a:lnTo>
                      <a:lnTo>
                        <a:pt x="496" y="389"/>
                      </a:lnTo>
                      <a:lnTo>
                        <a:pt x="502" y="382"/>
                      </a:lnTo>
                      <a:lnTo>
                        <a:pt x="508" y="382"/>
                      </a:lnTo>
                      <a:lnTo>
                        <a:pt x="513" y="382"/>
                      </a:lnTo>
                      <a:lnTo>
                        <a:pt x="519" y="382"/>
                      </a:lnTo>
                      <a:lnTo>
                        <a:pt x="525" y="382"/>
                      </a:lnTo>
                      <a:lnTo>
                        <a:pt x="530" y="382"/>
                      </a:lnTo>
                      <a:lnTo>
                        <a:pt x="536" y="382"/>
                      </a:lnTo>
                      <a:lnTo>
                        <a:pt x="542" y="382"/>
                      </a:lnTo>
                      <a:lnTo>
                        <a:pt x="547" y="395"/>
                      </a:lnTo>
                      <a:lnTo>
                        <a:pt x="553" y="414"/>
                      </a:lnTo>
                      <a:lnTo>
                        <a:pt x="553" y="426"/>
                      </a:lnTo>
                      <a:lnTo>
                        <a:pt x="553" y="445"/>
                      </a:lnTo>
                      <a:lnTo>
                        <a:pt x="558" y="451"/>
                      </a:lnTo>
                      <a:lnTo>
                        <a:pt x="558" y="458"/>
                      </a:lnTo>
                      <a:lnTo>
                        <a:pt x="564" y="464"/>
                      </a:lnTo>
                      <a:lnTo>
                        <a:pt x="564" y="476"/>
                      </a:lnTo>
                      <a:lnTo>
                        <a:pt x="570" y="483"/>
                      </a:lnTo>
                      <a:lnTo>
                        <a:pt x="570" y="489"/>
                      </a:lnTo>
                      <a:lnTo>
                        <a:pt x="570" y="495"/>
                      </a:lnTo>
                      <a:lnTo>
                        <a:pt x="570" y="502"/>
                      </a:lnTo>
                      <a:lnTo>
                        <a:pt x="564" y="508"/>
                      </a:lnTo>
                      <a:lnTo>
                        <a:pt x="564" y="514"/>
                      </a:lnTo>
                      <a:lnTo>
                        <a:pt x="558" y="520"/>
                      </a:lnTo>
                      <a:lnTo>
                        <a:pt x="553" y="527"/>
                      </a:lnTo>
                      <a:lnTo>
                        <a:pt x="542" y="533"/>
                      </a:lnTo>
                      <a:lnTo>
                        <a:pt x="536" y="533"/>
                      </a:lnTo>
                      <a:lnTo>
                        <a:pt x="530" y="539"/>
                      </a:lnTo>
                      <a:lnTo>
                        <a:pt x="525" y="545"/>
                      </a:lnTo>
                      <a:lnTo>
                        <a:pt x="536" y="545"/>
                      </a:lnTo>
                      <a:lnTo>
                        <a:pt x="542" y="545"/>
                      </a:lnTo>
                      <a:lnTo>
                        <a:pt x="553" y="552"/>
                      </a:lnTo>
                      <a:lnTo>
                        <a:pt x="558" y="552"/>
                      </a:lnTo>
                      <a:lnTo>
                        <a:pt x="570" y="552"/>
                      </a:lnTo>
                      <a:lnTo>
                        <a:pt x="575" y="552"/>
                      </a:lnTo>
                      <a:lnTo>
                        <a:pt x="587" y="552"/>
                      </a:lnTo>
                      <a:lnTo>
                        <a:pt x="592" y="552"/>
                      </a:lnTo>
                      <a:lnTo>
                        <a:pt x="604" y="552"/>
                      </a:lnTo>
                      <a:lnTo>
                        <a:pt x="615" y="545"/>
                      </a:lnTo>
                      <a:lnTo>
                        <a:pt x="626" y="539"/>
                      </a:lnTo>
                      <a:lnTo>
                        <a:pt x="632" y="527"/>
                      </a:lnTo>
                      <a:lnTo>
                        <a:pt x="643" y="520"/>
                      </a:lnTo>
                      <a:lnTo>
                        <a:pt x="654" y="514"/>
                      </a:lnTo>
                      <a:lnTo>
                        <a:pt x="666" y="508"/>
                      </a:lnTo>
                      <a:lnTo>
                        <a:pt x="677" y="508"/>
                      </a:lnTo>
                      <a:lnTo>
                        <a:pt x="688" y="508"/>
                      </a:lnTo>
                      <a:lnTo>
                        <a:pt x="705" y="508"/>
                      </a:lnTo>
                      <a:lnTo>
                        <a:pt x="716" y="508"/>
                      </a:lnTo>
                      <a:lnTo>
                        <a:pt x="733" y="508"/>
                      </a:lnTo>
                      <a:lnTo>
                        <a:pt x="744" y="514"/>
                      </a:lnTo>
                      <a:lnTo>
                        <a:pt x="761" y="514"/>
                      </a:lnTo>
                      <a:lnTo>
                        <a:pt x="773" y="520"/>
                      </a:lnTo>
                      <a:lnTo>
                        <a:pt x="784" y="520"/>
                      </a:lnTo>
                      <a:lnTo>
                        <a:pt x="801" y="527"/>
                      </a:lnTo>
                      <a:lnTo>
                        <a:pt x="812" y="533"/>
                      </a:lnTo>
                      <a:lnTo>
                        <a:pt x="829" y="539"/>
                      </a:lnTo>
                      <a:lnTo>
                        <a:pt x="840" y="539"/>
                      </a:lnTo>
                      <a:lnTo>
                        <a:pt x="852" y="545"/>
                      </a:lnTo>
                      <a:lnTo>
                        <a:pt x="868" y="552"/>
                      </a:lnTo>
                      <a:lnTo>
                        <a:pt x="880" y="558"/>
                      </a:lnTo>
                      <a:lnTo>
                        <a:pt x="891" y="558"/>
                      </a:lnTo>
                      <a:lnTo>
                        <a:pt x="897" y="564"/>
                      </a:lnTo>
                      <a:lnTo>
                        <a:pt x="902" y="564"/>
                      </a:lnTo>
                      <a:lnTo>
                        <a:pt x="908" y="571"/>
                      </a:lnTo>
                      <a:lnTo>
                        <a:pt x="908" y="571"/>
                      </a:lnTo>
                      <a:lnTo>
                        <a:pt x="914" y="577"/>
                      </a:lnTo>
                      <a:lnTo>
                        <a:pt x="919" y="577"/>
                      </a:lnTo>
                      <a:lnTo>
                        <a:pt x="919" y="583"/>
                      </a:lnTo>
                      <a:lnTo>
                        <a:pt x="925" y="589"/>
                      </a:lnTo>
                      <a:lnTo>
                        <a:pt x="930" y="589"/>
                      </a:lnTo>
                      <a:lnTo>
                        <a:pt x="936" y="596"/>
                      </a:lnTo>
                      <a:lnTo>
                        <a:pt x="942" y="602"/>
                      </a:lnTo>
                      <a:lnTo>
                        <a:pt x="947" y="608"/>
                      </a:lnTo>
                      <a:lnTo>
                        <a:pt x="953" y="614"/>
                      </a:lnTo>
                      <a:lnTo>
                        <a:pt x="964" y="621"/>
                      </a:lnTo>
                      <a:lnTo>
                        <a:pt x="970" y="621"/>
                      </a:lnTo>
                      <a:lnTo>
                        <a:pt x="981" y="627"/>
                      </a:lnTo>
                      <a:lnTo>
                        <a:pt x="992" y="633"/>
                      </a:lnTo>
                      <a:lnTo>
                        <a:pt x="1004" y="633"/>
                      </a:lnTo>
                      <a:lnTo>
                        <a:pt x="1015" y="640"/>
                      </a:lnTo>
                      <a:lnTo>
                        <a:pt x="1026" y="640"/>
                      </a:lnTo>
                      <a:lnTo>
                        <a:pt x="1038" y="640"/>
                      </a:lnTo>
                      <a:lnTo>
                        <a:pt x="1049" y="640"/>
                      </a:lnTo>
                      <a:lnTo>
                        <a:pt x="1060" y="646"/>
                      </a:lnTo>
                      <a:lnTo>
                        <a:pt x="1066" y="646"/>
                      </a:lnTo>
                      <a:lnTo>
                        <a:pt x="1077" y="646"/>
                      </a:lnTo>
                      <a:lnTo>
                        <a:pt x="1088" y="646"/>
                      </a:lnTo>
                      <a:lnTo>
                        <a:pt x="1094" y="646"/>
                      </a:lnTo>
                      <a:lnTo>
                        <a:pt x="1105" y="646"/>
                      </a:lnTo>
                      <a:lnTo>
                        <a:pt x="1111" y="646"/>
                      </a:lnTo>
                      <a:lnTo>
                        <a:pt x="1122" y="646"/>
                      </a:lnTo>
                      <a:lnTo>
                        <a:pt x="1128" y="646"/>
                      </a:lnTo>
                      <a:lnTo>
                        <a:pt x="1133" y="646"/>
                      </a:lnTo>
                      <a:lnTo>
                        <a:pt x="1145" y="646"/>
                      </a:lnTo>
                      <a:lnTo>
                        <a:pt x="1150" y="646"/>
                      </a:lnTo>
                      <a:lnTo>
                        <a:pt x="1161" y="646"/>
                      </a:lnTo>
                      <a:lnTo>
                        <a:pt x="1167" y="646"/>
                      </a:lnTo>
                      <a:lnTo>
                        <a:pt x="1178" y="646"/>
                      </a:lnTo>
                      <a:lnTo>
                        <a:pt x="1190" y="640"/>
                      </a:lnTo>
                      <a:lnTo>
                        <a:pt x="1195" y="640"/>
                      </a:lnTo>
                      <a:lnTo>
                        <a:pt x="1207" y="640"/>
                      </a:lnTo>
                      <a:lnTo>
                        <a:pt x="1207" y="640"/>
                      </a:lnTo>
                      <a:lnTo>
                        <a:pt x="1212" y="633"/>
                      </a:lnTo>
                      <a:lnTo>
                        <a:pt x="1218" y="633"/>
                      </a:lnTo>
                      <a:lnTo>
                        <a:pt x="1223" y="633"/>
                      </a:lnTo>
                      <a:lnTo>
                        <a:pt x="1223" y="627"/>
                      </a:lnTo>
                      <a:lnTo>
                        <a:pt x="1229" y="627"/>
                      </a:lnTo>
                      <a:lnTo>
                        <a:pt x="1235" y="621"/>
                      </a:lnTo>
                      <a:lnTo>
                        <a:pt x="1235" y="621"/>
                      </a:lnTo>
                      <a:lnTo>
                        <a:pt x="1235" y="614"/>
                      </a:lnTo>
                      <a:lnTo>
                        <a:pt x="1235" y="608"/>
                      </a:lnTo>
                      <a:lnTo>
                        <a:pt x="1229" y="608"/>
                      </a:lnTo>
                      <a:lnTo>
                        <a:pt x="1229" y="602"/>
                      </a:lnTo>
                      <a:lnTo>
                        <a:pt x="1223" y="602"/>
                      </a:lnTo>
                      <a:lnTo>
                        <a:pt x="1223" y="596"/>
                      </a:lnTo>
                      <a:lnTo>
                        <a:pt x="1218" y="596"/>
                      </a:lnTo>
                      <a:lnTo>
                        <a:pt x="1218" y="589"/>
                      </a:lnTo>
                      <a:lnTo>
                        <a:pt x="1223" y="589"/>
                      </a:lnTo>
                      <a:lnTo>
                        <a:pt x="1229" y="583"/>
                      </a:lnTo>
                      <a:lnTo>
                        <a:pt x="1235" y="583"/>
                      </a:lnTo>
                      <a:lnTo>
                        <a:pt x="1240" y="583"/>
                      </a:lnTo>
                      <a:lnTo>
                        <a:pt x="1246" y="583"/>
                      </a:lnTo>
                      <a:lnTo>
                        <a:pt x="1252" y="583"/>
                      </a:lnTo>
                      <a:lnTo>
                        <a:pt x="1257" y="577"/>
                      </a:lnTo>
                      <a:lnTo>
                        <a:pt x="1263" y="577"/>
                      </a:lnTo>
                      <a:lnTo>
                        <a:pt x="1263" y="577"/>
                      </a:lnTo>
                      <a:lnTo>
                        <a:pt x="1269" y="571"/>
                      </a:lnTo>
                      <a:lnTo>
                        <a:pt x="1269" y="571"/>
                      </a:lnTo>
                      <a:lnTo>
                        <a:pt x="1274" y="564"/>
                      </a:lnTo>
                      <a:lnTo>
                        <a:pt x="1274" y="564"/>
                      </a:lnTo>
                      <a:lnTo>
                        <a:pt x="1280" y="558"/>
                      </a:lnTo>
                      <a:lnTo>
                        <a:pt x="1280" y="558"/>
                      </a:lnTo>
                      <a:lnTo>
                        <a:pt x="1280" y="552"/>
                      </a:lnTo>
                      <a:lnTo>
                        <a:pt x="1280" y="539"/>
                      </a:lnTo>
                      <a:lnTo>
                        <a:pt x="1274" y="533"/>
                      </a:lnTo>
                      <a:lnTo>
                        <a:pt x="1269" y="520"/>
                      </a:lnTo>
                      <a:lnTo>
                        <a:pt x="1269" y="508"/>
                      </a:lnTo>
                      <a:lnTo>
                        <a:pt x="1269" y="495"/>
                      </a:lnTo>
                      <a:lnTo>
                        <a:pt x="1269" y="489"/>
                      </a:lnTo>
                      <a:lnTo>
                        <a:pt x="1274" y="476"/>
                      </a:lnTo>
                      <a:lnTo>
                        <a:pt x="1269" y="470"/>
                      </a:lnTo>
                      <a:lnTo>
                        <a:pt x="1269" y="464"/>
                      </a:lnTo>
                      <a:lnTo>
                        <a:pt x="1263" y="464"/>
                      </a:lnTo>
                      <a:lnTo>
                        <a:pt x="1263" y="464"/>
                      </a:lnTo>
                      <a:lnTo>
                        <a:pt x="1257" y="464"/>
                      </a:lnTo>
                      <a:lnTo>
                        <a:pt x="1252" y="464"/>
                      </a:lnTo>
                      <a:lnTo>
                        <a:pt x="1252" y="464"/>
                      </a:lnTo>
                      <a:lnTo>
                        <a:pt x="1246" y="464"/>
                      </a:lnTo>
                      <a:lnTo>
                        <a:pt x="1240" y="464"/>
                      </a:lnTo>
                      <a:lnTo>
                        <a:pt x="1235" y="470"/>
                      </a:lnTo>
                      <a:lnTo>
                        <a:pt x="1223" y="476"/>
                      </a:lnTo>
                      <a:lnTo>
                        <a:pt x="1218" y="489"/>
                      </a:lnTo>
                      <a:lnTo>
                        <a:pt x="1207" y="495"/>
                      </a:lnTo>
                      <a:lnTo>
                        <a:pt x="1201" y="508"/>
                      </a:lnTo>
                      <a:lnTo>
                        <a:pt x="1190" y="514"/>
                      </a:lnTo>
                      <a:lnTo>
                        <a:pt x="1184" y="520"/>
                      </a:lnTo>
                      <a:lnTo>
                        <a:pt x="1173" y="527"/>
                      </a:lnTo>
                      <a:lnTo>
                        <a:pt x="1161" y="527"/>
                      </a:lnTo>
                      <a:lnTo>
                        <a:pt x="1150" y="527"/>
                      </a:lnTo>
                      <a:lnTo>
                        <a:pt x="1139" y="527"/>
                      </a:lnTo>
                      <a:lnTo>
                        <a:pt x="1128" y="527"/>
                      </a:lnTo>
                      <a:lnTo>
                        <a:pt x="1116" y="533"/>
                      </a:lnTo>
                      <a:lnTo>
                        <a:pt x="1105" y="527"/>
                      </a:lnTo>
                      <a:lnTo>
                        <a:pt x="1100" y="527"/>
                      </a:lnTo>
                      <a:lnTo>
                        <a:pt x="1088" y="527"/>
                      </a:lnTo>
                      <a:lnTo>
                        <a:pt x="1077" y="527"/>
                      </a:lnTo>
                      <a:lnTo>
                        <a:pt x="1066" y="527"/>
                      </a:lnTo>
                      <a:lnTo>
                        <a:pt x="1054" y="527"/>
                      </a:lnTo>
                      <a:lnTo>
                        <a:pt x="1043" y="520"/>
                      </a:lnTo>
                      <a:lnTo>
                        <a:pt x="1032" y="520"/>
                      </a:lnTo>
                      <a:lnTo>
                        <a:pt x="1021" y="520"/>
                      </a:lnTo>
                      <a:lnTo>
                        <a:pt x="1009" y="514"/>
                      </a:lnTo>
                      <a:lnTo>
                        <a:pt x="998" y="514"/>
                      </a:lnTo>
                      <a:lnTo>
                        <a:pt x="987" y="514"/>
                      </a:lnTo>
                      <a:lnTo>
                        <a:pt x="981" y="508"/>
                      </a:lnTo>
                      <a:lnTo>
                        <a:pt x="970" y="508"/>
                      </a:lnTo>
                      <a:lnTo>
                        <a:pt x="959" y="502"/>
                      </a:lnTo>
                      <a:lnTo>
                        <a:pt x="953" y="502"/>
                      </a:lnTo>
                      <a:lnTo>
                        <a:pt x="942" y="495"/>
                      </a:lnTo>
                      <a:lnTo>
                        <a:pt x="930" y="489"/>
                      </a:lnTo>
                      <a:lnTo>
                        <a:pt x="925" y="489"/>
                      </a:lnTo>
                      <a:lnTo>
                        <a:pt x="914" y="483"/>
                      </a:lnTo>
                      <a:lnTo>
                        <a:pt x="902" y="483"/>
                      </a:lnTo>
                      <a:lnTo>
                        <a:pt x="897" y="476"/>
                      </a:lnTo>
                      <a:lnTo>
                        <a:pt x="885" y="470"/>
                      </a:lnTo>
                      <a:lnTo>
                        <a:pt x="874" y="470"/>
                      </a:lnTo>
                      <a:lnTo>
                        <a:pt x="863" y="464"/>
                      </a:lnTo>
                      <a:lnTo>
                        <a:pt x="857" y="464"/>
                      </a:lnTo>
                      <a:lnTo>
                        <a:pt x="846" y="464"/>
                      </a:lnTo>
                      <a:lnTo>
                        <a:pt x="835" y="458"/>
                      </a:lnTo>
                      <a:lnTo>
                        <a:pt x="829" y="458"/>
                      </a:lnTo>
                      <a:lnTo>
                        <a:pt x="818" y="458"/>
                      </a:lnTo>
                      <a:lnTo>
                        <a:pt x="806" y="458"/>
                      </a:lnTo>
                      <a:lnTo>
                        <a:pt x="795" y="464"/>
                      </a:lnTo>
                      <a:lnTo>
                        <a:pt x="790" y="464"/>
                      </a:lnTo>
                      <a:lnTo>
                        <a:pt x="778" y="464"/>
                      </a:lnTo>
                      <a:lnTo>
                        <a:pt x="767" y="458"/>
                      </a:lnTo>
                      <a:lnTo>
                        <a:pt x="761" y="458"/>
                      </a:lnTo>
                      <a:lnTo>
                        <a:pt x="756" y="458"/>
                      </a:lnTo>
                      <a:lnTo>
                        <a:pt x="750" y="458"/>
                      </a:lnTo>
                      <a:lnTo>
                        <a:pt x="744" y="451"/>
                      </a:lnTo>
                      <a:lnTo>
                        <a:pt x="739" y="451"/>
                      </a:lnTo>
                      <a:lnTo>
                        <a:pt x="733" y="451"/>
                      </a:lnTo>
                      <a:lnTo>
                        <a:pt x="728" y="445"/>
                      </a:lnTo>
                      <a:lnTo>
                        <a:pt x="722" y="445"/>
                      </a:lnTo>
                      <a:lnTo>
                        <a:pt x="716" y="445"/>
                      </a:lnTo>
                      <a:lnTo>
                        <a:pt x="711" y="439"/>
                      </a:lnTo>
                      <a:lnTo>
                        <a:pt x="705" y="439"/>
                      </a:lnTo>
                      <a:lnTo>
                        <a:pt x="699" y="433"/>
                      </a:lnTo>
                      <a:lnTo>
                        <a:pt x="694" y="433"/>
                      </a:lnTo>
                      <a:lnTo>
                        <a:pt x="688" y="426"/>
                      </a:lnTo>
                      <a:lnTo>
                        <a:pt x="688" y="426"/>
                      </a:lnTo>
                      <a:lnTo>
                        <a:pt x="682" y="420"/>
                      </a:lnTo>
                      <a:lnTo>
                        <a:pt x="671" y="414"/>
                      </a:lnTo>
                      <a:lnTo>
                        <a:pt x="666" y="408"/>
                      </a:lnTo>
                      <a:lnTo>
                        <a:pt x="660" y="401"/>
                      </a:lnTo>
                      <a:lnTo>
                        <a:pt x="649" y="395"/>
                      </a:lnTo>
                      <a:lnTo>
                        <a:pt x="643" y="389"/>
                      </a:lnTo>
                      <a:lnTo>
                        <a:pt x="637" y="382"/>
                      </a:lnTo>
                      <a:lnTo>
                        <a:pt x="626" y="370"/>
                      </a:lnTo>
                      <a:lnTo>
                        <a:pt x="620" y="364"/>
                      </a:lnTo>
                      <a:lnTo>
                        <a:pt x="615" y="357"/>
                      </a:lnTo>
                      <a:lnTo>
                        <a:pt x="604" y="345"/>
                      </a:lnTo>
                      <a:lnTo>
                        <a:pt x="598" y="339"/>
                      </a:lnTo>
                      <a:lnTo>
                        <a:pt x="592" y="332"/>
                      </a:lnTo>
                      <a:lnTo>
                        <a:pt x="587" y="320"/>
                      </a:lnTo>
                      <a:lnTo>
                        <a:pt x="581" y="313"/>
                      </a:lnTo>
                      <a:lnTo>
                        <a:pt x="570" y="307"/>
                      </a:lnTo>
                      <a:lnTo>
                        <a:pt x="564" y="295"/>
                      </a:lnTo>
                      <a:lnTo>
                        <a:pt x="558" y="282"/>
                      </a:lnTo>
                      <a:lnTo>
                        <a:pt x="547" y="270"/>
                      </a:lnTo>
                      <a:lnTo>
                        <a:pt x="542" y="257"/>
                      </a:lnTo>
                      <a:lnTo>
                        <a:pt x="536" y="244"/>
                      </a:lnTo>
                      <a:lnTo>
                        <a:pt x="525" y="232"/>
                      </a:lnTo>
                      <a:lnTo>
                        <a:pt x="519" y="219"/>
                      </a:lnTo>
                      <a:lnTo>
                        <a:pt x="513" y="201"/>
                      </a:lnTo>
                      <a:lnTo>
                        <a:pt x="502" y="188"/>
                      </a:lnTo>
                      <a:lnTo>
                        <a:pt x="496" y="182"/>
                      </a:lnTo>
                      <a:lnTo>
                        <a:pt x="496" y="175"/>
                      </a:lnTo>
                      <a:lnTo>
                        <a:pt x="491" y="169"/>
                      </a:lnTo>
                      <a:lnTo>
                        <a:pt x="485" y="163"/>
                      </a:lnTo>
                      <a:lnTo>
                        <a:pt x="480" y="157"/>
                      </a:lnTo>
                      <a:lnTo>
                        <a:pt x="474" y="150"/>
                      </a:lnTo>
                      <a:lnTo>
                        <a:pt x="468" y="150"/>
                      </a:lnTo>
                      <a:lnTo>
                        <a:pt x="457" y="144"/>
                      </a:lnTo>
                      <a:lnTo>
                        <a:pt x="451" y="144"/>
                      </a:lnTo>
                      <a:lnTo>
                        <a:pt x="440" y="138"/>
                      </a:lnTo>
                      <a:lnTo>
                        <a:pt x="434" y="138"/>
                      </a:lnTo>
                      <a:lnTo>
                        <a:pt x="423" y="138"/>
                      </a:lnTo>
                      <a:lnTo>
                        <a:pt x="418" y="138"/>
                      </a:lnTo>
                      <a:lnTo>
                        <a:pt x="406" y="138"/>
                      </a:lnTo>
                      <a:lnTo>
                        <a:pt x="401" y="138"/>
                      </a:lnTo>
                      <a:lnTo>
                        <a:pt x="395" y="138"/>
                      </a:lnTo>
                      <a:lnTo>
                        <a:pt x="378" y="132"/>
                      </a:lnTo>
                      <a:lnTo>
                        <a:pt x="367" y="125"/>
                      </a:lnTo>
                      <a:lnTo>
                        <a:pt x="356" y="125"/>
                      </a:lnTo>
                      <a:lnTo>
                        <a:pt x="344" y="119"/>
                      </a:lnTo>
                      <a:lnTo>
                        <a:pt x="333" y="113"/>
                      </a:lnTo>
                      <a:lnTo>
                        <a:pt x="322" y="113"/>
                      </a:lnTo>
                      <a:lnTo>
                        <a:pt x="310" y="107"/>
                      </a:lnTo>
                      <a:lnTo>
                        <a:pt x="299" y="100"/>
                      </a:lnTo>
                      <a:lnTo>
                        <a:pt x="288" y="100"/>
                      </a:lnTo>
                      <a:lnTo>
                        <a:pt x="277" y="94"/>
                      </a:lnTo>
                      <a:lnTo>
                        <a:pt x="265" y="88"/>
                      </a:lnTo>
                      <a:lnTo>
                        <a:pt x="254" y="88"/>
                      </a:lnTo>
                      <a:lnTo>
                        <a:pt x="243" y="81"/>
                      </a:lnTo>
                      <a:lnTo>
                        <a:pt x="232" y="75"/>
                      </a:lnTo>
                      <a:lnTo>
                        <a:pt x="220" y="75"/>
                      </a:lnTo>
                      <a:lnTo>
                        <a:pt x="209" y="69"/>
                      </a:lnTo>
                      <a:lnTo>
                        <a:pt x="203" y="63"/>
                      </a:lnTo>
                      <a:lnTo>
                        <a:pt x="198" y="63"/>
                      </a:lnTo>
                      <a:lnTo>
                        <a:pt x="192" y="63"/>
                      </a:lnTo>
                      <a:lnTo>
                        <a:pt x="186" y="56"/>
                      </a:lnTo>
                      <a:lnTo>
                        <a:pt x="181" y="56"/>
                      </a:lnTo>
                      <a:lnTo>
                        <a:pt x="175" y="56"/>
                      </a:lnTo>
                      <a:lnTo>
                        <a:pt x="170" y="50"/>
                      </a:lnTo>
                      <a:lnTo>
                        <a:pt x="164" y="50"/>
                      </a:lnTo>
                      <a:lnTo>
                        <a:pt x="158" y="44"/>
                      </a:lnTo>
                      <a:lnTo>
                        <a:pt x="153" y="44"/>
                      </a:lnTo>
                      <a:lnTo>
                        <a:pt x="141" y="44"/>
                      </a:lnTo>
                      <a:lnTo>
                        <a:pt x="136" y="38"/>
                      </a:lnTo>
                      <a:lnTo>
                        <a:pt x="130" y="38"/>
                      </a:lnTo>
                      <a:lnTo>
                        <a:pt x="124" y="38"/>
                      </a:lnTo>
                      <a:lnTo>
                        <a:pt x="119" y="31"/>
                      </a:lnTo>
                      <a:lnTo>
                        <a:pt x="113" y="31"/>
                      </a:lnTo>
                      <a:lnTo>
                        <a:pt x="102" y="31"/>
                      </a:lnTo>
                      <a:lnTo>
                        <a:pt x="91" y="25"/>
                      </a:lnTo>
                      <a:lnTo>
                        <a:pt x="85" y="25"/>
                      </a:lnTo>
                      <a:lnTo>
                        <a:pt x="74" y="19"/>
                      </a:lnTo>
                      <a:lnTo>
                        <a:pt x="62" y="19"/>
                      </a:lnTo>
                      <a:lnTo>
                        <a:pt x="51" y="12"/>
                      </a:lnTo>
                      <a:lnTo>
                        <a:pt x="46" y="6"/>
                      </a:lnTo>
                      <a:lnTo>
                        <a:pt x="34" y="0"/>
                      </a:lnTo>
                      <a:close/>
                    </a:path>
                  </a:pathLst>
                </a:custGeom>
                <a:solidFill>
                  <a:srgbClr val="0E0D0D"/>
                </a:solidFill>
                <a:ln w="9525">
                  <a:noFill/>
                  <a:round/>
                  <a:headEnd/>
                  <a:tailEnd/>
                </a:ln>
              </p:spPr>
              <p:txBody>
                <a:bodyPr/>
                <a:lstStyle/>
                <a:p>
                  <a:endParaRPr lang="ar-SA"/>
                </a:p>
              </p:txBody>
            </p:sp>
            <p:sp>
              <p:nvSpPr>
                <p:cNvPr id="46148" name="Freeform 68"/>
                <p:cNvSpPr>
                  <a:spLocks/>
                </p:cNvSpPr>
                <p:nvPr/>
              </p:nvSpPr>
              <p:spPr bwMode="auto">
                <a:xfrm rot="-1659312">
                  <a:off x="4454" y="1608"/>
                  <a:ext cx="85" cy="55"/>
                </a:xfrm>
                <a:custGeom>
                  <a:avLst/>
                  <a:gdLst/>
                  <a:ahLst/>
                  <a:cxnLst>
                    <a:cxn ang="0">
                      <a:pos x="84" y="6"/>
                    </a:cxn>
                    <a:cxn ang="0">
                      <a:pos x="90" y="6"/>
                    </a:cxn>
                    <a:cxn ang="0">
                      <a:pos x="96" y="13"/>
                    </a:cxn>
                    <a:cxn ang="0">
                      <a:pos x="101" y="25"/>
                    </a:cxn>
                    <a:cxn ang="0">
                      <a:pos x="101" y="32"/>
                    </a:cxn>
                    <a:cxn ang="0">
                      <a:pos x="101" y="38"/>
                    </a:cxn>
                    <a:cxn ang="0">
                      <a:pos x="101" y="50"/>
                    </a:cxn>
                    <a:cxn ang="0">
                      <a:pos x="101" y="57"/>
                    </a:cxn>
                    <a:cxn ang="0">
                      <a:pos x="96" y="63"/>
                    </a:cxn>
                    <a:cxn ang="0">
                      <a:pos x="96" y="75"/>
                    </a:cxn>
                    <a:cxn ang="0">
                      <a:pos x="84" y="75"/>
                    </a:cxn>
                    <a:cxn ang="0">
                      <a:pos x="73" y="82"/>
                    </a:cxn>
                    <a:cxn ang="0">
                      <a:pos x="62" y="82"/>
                    </a:cxn>
                    <a:cxn ang="0">
                      <a:pos x="51" y="82"/>
                    </a:cxn>
                    <a:cxn ang="0">
                      <a:pos x="34" y="82"/>
                    </a:cxn>
                    <a:cxn ang="0">
                      <a:pos x="22" y="82"/>
                    </a:cxn>
                    <a:cxn ang="0">
                      <a:pos x="17" y="82"/>
                    </a:cxn>
                    <a:cxn ang="0">
                      <a:pos x="11" y="75"/>
                    </a:cxn>
                    <a:cxn ang="0">
                      <a:pos x="5" y="69"/>
                    </a:cxn>
                    <a:cxn ang="0">
                      <a:pos x="0" y="63"/>
                    </a:cxn>
                    <a:cxn ang="0">
                      <a:pos x="0" y="57"/>
                    </a:cxn>
                    <a:cxn ang="0">
                      <a:pos x="0" y="50"/>
                    </a:cxn>
                    <a:cxn ang="0">
                      <a:pos x="0" y="38"/>
                    </a:cxn>
                    <a:cxn ang="0">
                      <a:pos x="5" y="32"/>
                    </a:cxn>
                    <a:cxn ang="0">
                      <a:pos x="5" y="25"/>
                    </a:cxn>
                    <a:cxn ang="0">
                      <a:pos x="11" y="13"/>
                    </a:cxn>
                    <a:cxn ang="0">
                      <a:pos x="17" y="6"/>
                    </a:cxn>
                    <a:cxn ang="0">
                      <a:pos x="28" y="6"/>
                    </a:cxn>
                    <a:cxn ang="0">
                      <a:pos x="39" y="0"/>
                    </a:cxn>
                    <a:cxn ang="0">
                      <a:pos x="51" y="0"/>
                    </a:cxn>
                    <a:cxn ang="0">
                      <a:pos x="67" y="0"/>
                    </a:cxn>
                    <a:cxn ang="0">
                      <a:pos x="79" y="0"/>
                    </a:cxn>
                    <a:cxn ang="0">
                      <a:pos x="84" y="6"/>
                    </a:cxn>
                  </a:cxnLst>
                  <a:rect l="0" t="0" r="r" b="b"/>
                  <a:pathLst>
                    <a:path w="101" h="82">
                      <a:moveTo>
                        <a:pt x="84" y="6"/>
                      </a:moveTo>
                      <a:lnTo>
                        <a:pt x="90" y="6"/>
                      </a:lnTo>
                      <a:lnTo>
                        <a:pt x="96" y="13"/>
                      </a:lnTo>
                      <a:lnTo>
                        <a:pt x="101" y="25"/>
                      </a:lnTo>
                      <a:lnTo>
                        <a:pt x="101" y="32"/>
                      </a:lnTo>
                      <a:lnTo>
                        <a:pt x="101" y="38"/>
                      </a:lnTo>
                      <a:lnTo>
                        <a:pt x="101" y="50"/>
                      </a:lnTo>
                      <a:lnTo>
                        <a:pt x="101" y="57"/>
                      </a:lnTo>
                      <a:lnTo>
                        <a:pt x="96" y="63"/>
                      </a:lnTo>
                      <a:lnTo>
                        <a:pt x="96" y="75"/>
                      </a:lnTo>
                      <a:lnTo>
                        <a:pt x="84" y="75"/>
                      </a:lnTo>
                      <a:lnTo>
                        <a:pt x="73" y="82"/>
                      </a:lnTo>
                      <a:lnTo>
                        <a:pt x="62" y="82"/>
                      </a:lnTo>
                      <a:lnTo>
                        <a:pt x="51" y="82"/>
                      </a:lnTo>
                      <a:lnTo>
                        <a:pt x="34" y="82"/>
                      </a:lnTo>
                      <a:lnTo>
                        <a:pt x="22" y="82"/>
                      </a:lnTo>
                      <a:lnTo>
                        <a:pt x="17" y="82"/>
                      </a:lnTo>
                      <a:lnTo>
                        <a:pt x="11" y="75"/>
                      </a:lnTo>
                      <a:lnTo>
                        <a:pt x="5" y="69"/>
                      </a:lnTo>
                      <a:lnTo>
                        <a:pt x="0" y="63"/>
                      </a:lnTo>
                      <a:lnTo>
                        <a:pt x="0" y="57"/>
                      </a:lnTo>
                      <a:lnTo>
                        <a:pt x="0" y="50"/>
                      </a:lnTo>
                      <a:lnTo>
                        <a:pt x="0" y="38"/>
                      </a:lnTo>
                      <a:lnTo>
                        <a:pt x="5" y="32"/>
                      </a:lnTo>
                      <a:lnTo>
                        <a:pt x="5" y="25"/>
                      </a:lnTo>
                      <a:lnTo>
                        <a:pt x="11" y="13"/>
                      </a:lnTo>
                      <a:lnTo>
                        <a:pt x="17" y="6"/>
                      </a:lnTo>
                      <a:lnTo>
                        <a:pt x="28" y="6"/>
                      </a:lnTo>
                      <a:lnTo>
                        <a:pt x="39" y="0"/>
                      </a:lnTo>
                      <a:lnTo>
                        <a:pt x="51" y="0"/>
                      </a:lnTo>
                      <a:lnTo>
                        <a:pt x="67" y="0"/>
                      </a:lnTo>
                      <a:lnTo>
                        <a:pt x="79" y="0"/>
                      </a:lnTo>
                      <a:lnTo>
                        <a:pt x="84" y="6"/>
                      </a:lnTo>
                      <a:close/>
                    </a:path>
                  </a:pathLst>
                </a:custGeom>
                <a:solidFill>
                  <a:srgbClr val="FFFFFF"/>
                </a:solidFill>
                <a:ln w="9525">
                  <a:noFill/>
                  <a:round/>
                  <a:headEnd/>
                  <a:tailEnd/>
                </a:ln>
              </p:spPr>
              <p:txBody>
                <a:bodyPr/>
                <a:lstStyle/>
                <a:p>
                  <a:endParaRPr lang="ar-SA"/>
                </a:p>
              </p:txBody>
            </p:sp>
            <p:sp>
              <p:nvSpPr>
                <p:cNvPr id="46152" name="Freeform 72"/>
                <p:cNvSpPr>
                  <a:spLocks/>
                </p:cNvSpPr>
                <p:nvPr/>
              </p:nvSpPr>
              <p:spPr bwMode="auto">
                <a:xfrm rot="-1659312">
                  <a:off x="4563" y="1608"/>
                  <a:ext cx="162" cy="64"/>
                </a:xfrm>
                <a:custGeom>
                  <a:avLst/>
                  <a:gdLst/>
                  <a:ahLst/>
                  <a:cxnLst>
                    <a:cxn ang="0">
                      <a:pos x="51" y="31"/>
                    </a:cxn>
                    <a:cxn ang="0">
                      <a:pos x="56" y="31"/>
                    </a:cxn>
                    <a:cxn ang="0">
                      <a:pos x="62" y="31"/>
                    </a:cxn>
                    <a:cxn ang="0">
                      <a:pos x="68" y="25"/>
                    </a:cxn>
                    <a:cxn ang="0">
                      <a:pos x="73" y="25"/>
                    </a:cxn>
                    <a:cxn ang="0">
                      <a:pos x="79" y="25"/>
                    </a:cxn>
                    <a:cxn ang="0">
                      <a:pos x="84" y="18"/>
                    </a:cxn>
                    <a:cxn ang="0">
                      <a:pos x="90" y="18"/>
                    </a:cxn>
                    <a:cxn ang="0">
                      <a:pos x="96" y="12"/>
                    </a:cxn>
                    <a:cxn ang="0">
                      <a:pos x="107" y="12"/>
                    </a:cxn>
                    <a:cxn ang="0">
                      <a:pos x="113" y="6"/>
                    </a:cxn>
                    <a:cxn ang="0">
                      <a:pos x="118" y="6"/>
                    </a:cxn>
                    <a:cxn ang="0">
                      <a:pos x="124" y="0"/>
                    </a:cxn>
                    <a:cxn ang="0">
                      <a:pos x="130" y="0"/>
                    </a:cxn>
                    <a:cxn ang="0">
                      <a:pos x="135" y="0"/>
                    </a:cxn>
                    <a:cxn ang="0">
                      <a:pos x="146" y="0"/>
                    </a:cxn>
                    <a:cxn ang="0">
                      <a:pos x="152" y="0"/>
                    </a:cxn>
                    <a:cxn ang="0">
                      <a:pos x="158" y="0"/>
                    </a:cxn>
                    <a:cxn ang="0">
                      <a:pos x="163" y="6"/>
                    </a:cxn>
                    <a:cxn ang="0">
                      <a:pos x="175" y="6"/>
                    </a:cxn>
                    <a:cxn ang="0">
                      <a:pos x="180" y="12"/>
                    </a:cxn>
                    <a:cxn ang="0">
                      <a:pos x="186" y="18"/>
                    </a:cxn>
                    <a:cxn ang="0">
                      <a:pos x="186" y="25"/>
                    </a:cxn>
                    <a:cxn ang="0">
                      <a:pos x="192" y="31"/>
                    </a:cxn>
                    <a:cxn ang="0">
                      <a:pos x="192" y="43"/>
                    </a:cxn>
                    <a:cxn ang="0">
                      <a:pos x="186" y="50"/>
                    </a:cxn>
                    <a:cxn ang="0">
                      <a:pos x="180" y="62"/>
                    </a:cxn>
                    <a:cxn ang="0">
                      <a:pos x="175" y="69"/>
                    </a:cxn>
                    <a:cxn ang="0">
                      <a:pos x="163" y="81"/>
                    </a:cxn>
                    <a:cxn ang="0">
                      <a:pos x="158" y="87"/>
                    </a:cxn>
                    <a:cxn ang="0">
                      <a:pos x="146" y="87"/>
                    </a:cxn>
                    <a:cxn ang="0">
                      <a:pos x="141" y="94"/>
                    </a:cxn>
                    <a:cxn ang="0">
                      <a:pos x="130" y="94"/>
                    </a:cxn>
                    <a:cxn ang="0">
                      <a:pos x="118" y="94"/>
                    </a:cxn>
                    <a:cxn ang="0">
                      <a:pos x="113" y="94"/>
                    </a:cxn>
                    <a:cxn ang="0">
                      <a:pos x="101" y="87"/>
                    </a:cxn>
                    <a:cxn ang="0">
                      <a:pos x="96" y="87"/>
                    </a:cxn>
                    <a:cxn ang="0">
                      <a:pos x="90" y="81"/>
                    </a:cxn>
                    <a:cxn ang="0">
                      <a:pos x="79" y="81"/>
                    </a:cxn>
                    <a:cxn ang="0">
                      <a:pos x="73" y="75"/>
                    </a:cxn>
                    <a:cxn ang="0">
                      <a:pos x="62" y="75"/>
                    </a:cxn>
                    <a:cxn ang="0">
                      <a:pos x="56" y="69"/>
                    </a:cxn>
                    <a:cxn ang="0">
                      <a:pos x="51" y="62"/>
                    </a:cxn>
                    <a:cxn ang="0">
                      <a:pos x="39" y="56"/>
                    </a:cxn>
                    <a:cxn ang="0">
                      <a:pos x="34" y="56"/>
                    </a:cxn>
                    <a:cxn ang="0">
                      <a:pos x="22" y="50"/>
                    </a:cxn>
                    <a:cxn ang="0">
                      <a:pos x="17" y="43"/>
                    </a:cxn>
                    <a:cxn ang="0">
                      <a:pos x="11" y="43"/>
                    </a:cxn>
                    <a:cxn ang="0">
                      <a:pos x="0" y="37"/>
                    </a:cxn>
                    <a:cxn ang="0">
                      <a:pos x="6" y="37"/>
                    </a:cxn>
                    <a:cxn ang="0">
                      <a:pos x="11" y="37"/>
                    </a:cxn>
                    <a:cxn ang="0">
                      <a:pos x="17" y="37"/>
                    </a:cxn>
                    <a:cxn ang="0">
                      <a:pos x="28" y="37"/>
                    </a:cxn>
                    <a:cxn ang="0">
                      <a:pos x="34" y="37"/>
                    </a:cxn>
                    <a:cxn ang="0">
                      <a:pos x="39" y="37"/>
                    </a:cxn>
                    <a:cxn ang="0">
                      <a:pos x="45" y="37"/>
                    </a:cxn>
                    <a:cxn ang="0">
                      <a:pos x="51" y="31"/>
                    </a:cxn>
                  </a:cxnLst>
                  <a:rect l="0" t="0" r="r" b="b"/>
                  <a:pathLst>
                    <a:path w="192" h="94">
                      <a:moveTo>
                        <a:pt x="51" y="31"/>
                      </a:moveTo>
                      <a:lnTo>
                        <a:pt x="56" y="31"/>
                      </a:lnTo>
                      <a:lnTo>
                        <a:pt x="62" y="31"/>
                      </a:lnTo>
                      <a:lnTo>
                        <a:pt x="68" y="25"/>
                      </a:lnTo>
                      <a:lnTo>
                        <a:pt x="73" y="25"/>
                      </a:lnTo>
                      <a:lnTo>
                        <a:pt x="79" y="25"/>
                      </a:lnTo>
                      <a:lnTo>
                        <a:pt x="84" y="18"/>
                      </a:lnTo>
                      <a:lnTo>
                        <a:pt x="90" y="18"/>
                      </a:lnTo>
                      <a:lnTo>
                        <a:pt x="96" y="12"/>
                      </a:lnTo>
                      <a:lnTo>
                        <a:pt x="107" y="12"/>
                      </a:lnTo>
                      <a:lnTo>
                        <a:pt x="113" y="6"/>
                      </a:lnTo>
                      <a:lnTo>
                        <a:pt x="118" y="6"/>
                      </a:lnTo>
                      <a:lnTo>
                        <a:pt x="124" y="0"/>
                      </a:lnTo>
                      <a:lnTo>
                        <a:pt x="130" y="0"/>
                      </a:lnTo>
                      <a:lnTo>
                        <a:pt x="135" y="0"/>
                      </a:lnTo>
                      <a:lnTo>
                        <a:pt x="146" y="0"/>
                      </a:lnTo>
                      <a:lnTo>
                        <a:pt x="152" y="0"/>
                      </a:lnTo>
                      <a:lnTo>
                        <a:pt x="158" y="0"/>
                      </a:lnTo>
                      <a:lnTo>
                        <a:pt x="163" y="6"/>
                      </a:lnTo>
                      <a:lnTo>
                        <a:pt x="175" y="6"/>
                      </a:lnTo>
                      <a:lnTo>
                        <a:pt x="180" y="12"/>
                      </a:lnTo>
                      <a:lnTo>
                        <a:pt x="186" y="18"/>
                      </a:lnTo>
                      <a:lnTo>
                        <a:pt x="186" y="25"/>
                      </a:lnTo>
                      <a:lnTo>
                        <a:pt x="192" y="31"/>
                      </a:lnTo>
                      <a:lnTo>
                        <a:pt x="192" y="43"/>
                      </a:lnTo>
                      <a:lnTo>
                        <a:pt x="186" y="50"/>
                      </a:lnTo>
                      <a:lnTo>
                        <a:pt x="180" y="62"/>
                      </a:lnTo>
                      <a:lnTo>
                        <a:pt x="175" y="69"/>
                      </a:lnTo>
                      <a:lnTo>
                        <a:pt x="163" y="81"/>
                      </a:lnTo>
                      <a:lnTo>
                        <a:pt x="158" y="87"/>
                      </a:lnTo>
                      <a:lnTo>
                        <a:pt x="146" y="87"/>
                      </a:lnTo>
                      <a:lnTo>
                        <a:pt x="141" y="94"/>
                      </a:lnTo>
                      <a:lnTo>
                        <a:pt x="130" y="94"/>
                      </a:lnTo>
                      <a:lnTo>
                        <a:pt x="118" y="94"/>
                      </a:lnTo>
                      <a:lnTo>
                        <a:pt x="113" y="94"/>
                      </a:lnTo>
                      <a:lnTo>
                        <a:pt x="101" y="87"/>
                      </a:lnTo>
                      <a:lnTo>
                        <a:pt x="96" y="87"/>
                      </a:lnTo>
                      <a:lnTo>
                        <a:pt x="90" y="81"/>
                      </a:lnTo>
                      <a:lnTo>
                        <a:pt x="79" y="81"/>
                      </a:lnTo>
                      <a:lnTo>
                        <a:pt x="73" y="75"/>
                      </a:lnTo>
                      <a:lnTo>
                        <a:pt x="62" y="75"/>
                      </a:lnTo>
                      <a:lnTo>
                        <a:pt x="56" y="69"/>
                      </a:lnTo>
                      <a:lnTo>
                        <a:pt x="51" y="62"/>
                      </a:lnTo>
                      <a:lnTo>
                        <a:pt x="39" y="56"/>
                      </a:lnTo>
                      <a:lnTo>
                        <a:pt x="34" y="56"/>
                      </a:lnTo>
                      <a:lnTo>
                        <a:pt x="22" y="50"/>
                      </a:lnTo>
                      <a:lnTo>
                        <a:pt x="17" y="43"/>
                      </a:lnTo>
                      <a:lnTo>
                        <a:pt x="11" y="43"/>
                      </a:lnTo>
                      <a:lnTo>
                        <a:pt x="0" y="37"/>
                      </a:lnTo>
                      <a:lnTo>
                        <a:pt x="6" y="37"/>
                      </a:lnTo>
                      <a:lnTo>
                        <a:pt x="11" y="37"/>
                      </a:lnTo>
                      <a:lnTo>
                        <a:pt x="17" y="37"/>
                      </a:lnTo>
                      <a:lnTo>
                        <a:pt x="28" y="37"/>
                      </a:lnTo>
                      <a:lnTo>
                        <a:pt x="34" y="37"/>
                      </a:lnTo>
                      <a:lnTo>
                        <a:pt x="39" y="37"/>
                      </a:lnTo>
                      <a:lnTo>
                        <a:pt x="45" y="37"/>
                      </a:lnTo>
                      <a:lnTo>
                        <a:pt x="51" y="31"/>
                      </a:lnTo>
                      <a:close/>
                    </a:path>
                  </a:pathLst>
                </a:custGeom>
                <a:solidFill>
                  <a:srgbClr val="FFFFFF"/>
                </a:solidFill>
                <a:ln w="9525">
                  <a:noFill/>
                  <a:round/>
                  <a:headEnd/>
                  <a:tailEnd/>
                </a:ln>
              </p:spPr>
              <p:txBody>
                <a:bodyPr/>
                <a:lstStyle/>
                <a:p>
                  <a:endParaRPr lang="ar-SA"/>
                </a:p>
              </p:txBody>
            </p:sp>
            <p:sp>
              <p:nvSpPr>
                <p:cNvPr id="46154" name="Freeform 74"/>
                <p:cNvSpPr>
                  <a:spLocks/>
                </p:cNvSpPr>
                <p:nvPr/>
              </p:nvSpPr>
              <p:spPr bwMode="auto">
                <a:xfrm rot="-1659312">
                  <a:off x="4711" y="1661"/>
                  <a:ext cx="108" cy="60"/>
                </a:xfrm>
                <a:custGeom>
                  <a:avLst/>
                  <a:gdLst/>
                  <a:ahLst/>
                  <a:cxnLst>
                    <a:cxn ang="0">
                      <a:pos x="0" y="19"/>
                    </a:cxn>
                    <a:cxn ang="0">
                      <a:pos x="0" y="13"/>
                    </a:cxn>
                    <a:cxn ang="0">
                      <a:pos x="5" y="13"/>
                    </a:cxn>
                    <a:cxn ang="0">
                      <a:pos x="11" y="6"/>
                    </a:cxn>
                    <a:cxn ang="0">
                      <a:pos x="16" y="6"/>
                    </a:cxn>
                    <a:cxn ang="0">
                      <a:pos x="28" y="6"/>
                    </a:cxn>
                    <a:cxn ang="0">
                      <a:pos x="33" y="6"/>
                    </a:cxn>
                    <a:cxn ang="0">
                      <a:pos x="39" y="6"/>
                    </a:cxn>
                    <a:cxn ang="0">
                      <a:pos x="50" y="6"/>
                    </a:cxn>
                    <a:cxn ang="0">
                      <a:pos x="56" y="6"/>
                    </a:cxn>
                    <a:cxn ang="0">
                      <a:pos x="62" y="6"/>
                    </a:cxn>
                    <a:cxn ang="0">
                      <a:pos x="67" y="0"/>
                    </a:cxn>
                    <a:cxn ang="0">
                      <a:pos x="73" y="0"/>
                    </a:cxn>
                    <a:cxn ang="0">
                      <a:pos x="78" y="0"/>
                    </a:cxn>
                    <a:cxn ang="0">
                      <a:pos x="84" y="6"/>
                    </a:cxn>
                    <a:cxn ang="0">
                      <a:pos x="90" y="6"/>
                    </a:cxn>
                    <a:cxn ang="0">
                      <a:pos x="95" y="6"/>
                    </a:cxn>
                    <a:cxn ang="0">
                      <a:pos x="101" y="13"/>
                    </a:cxn>
                    <a:cxn ang="0">
                      <a:pos x="107" y="13"/>
                    </a:cxn>
                    <a:cxn ang="0">
                      <a:pos x="107" y="19"/>
                    </a:cxn>
                    <a:cxn ang="0">
                      <a:pos x="112" y="25"/>
                    </a:cxn>
                    <a:cxn ang="0">
                      <a:pos x="118" y="31"/>
                    </a:cxn>
                    <a:cxn ang="0">
                      <a:pos x="118" y="31"/>
                    </a:cxn>
                    <a:cxn ang="0">
                      <a:pos x="118" y="38"/>
                    </a:cxn>
                    <a:cxn ang="0">
                      <a:pos x="124" y="44"/>
                    </a:cxn>
                    <a:cxn ang="0">
                      <a:pos x="124" y="56"/>
                    </a:cxn>
                    <a:cxn ang="0">
                      <a:pos x="129" y="69"/>
                    </a:cxn>
                    <a:cxn ang="0">
                      <a:pos x="124" y="75"/>
                    </a:cxn>
                    <a:cxn ang="0">
                      <a:pos x="118" y="82"/>
                    </a:cxn>
                    <a:cxn ang="0">
                      <a:pos x="112" y="88"/>
                    </a:cxn>
                    <a:cxn ang="0">
                      <a:pos x="107" y="88"/>
                    </a:cxn>
                    <a:cxn ang="0">
                      <a:pos x="101" y="88"/>
                    </a:cxn>
                    <a:cxn ang="0">
                      <a:pos x="95" y="88"/>
                    </a:cxn>
                    <a:cxn ang="0">
                      <a:pos x="90" y="88"/>
                    </a:cxn>
                    <a:cxn ang="0">
                      <a:pos x="78" y="88"/>
                    </a:cxn>
                    <a:cxn ang="0">
                      <a:pos x="73" y="82"/>
                    </a:cxn>
                    <a:cxn ang="0">
                      <a:pos x="67" y="82"/>
                    </a:cxn>
                    <a:cxn ang="0">
                      <a:pos x="56" y="75"/>
                    </a:cxn>
                    <a:cxn ang="0">
                      <a:pos x="50" y="69"/>
                    </a:cxn>
                    <a:cxn ang="0">
                      <a:pos x="39" y="63"/>
                    </a:cxn>
                    <a:cxn ang="0">
                      <a:pos x="28" y="56"/>
                    </a:cxn>
                    <a:cxn ang="0">
                      <a:pos x="16" y="50"/>
                    </a:cxn>
                    <a:cxn ang="0">
                      <a:pos x="11" y="38"/>
                    </a:cxn>
                    <a:cxn ang="0">
                      <a:pos x="5" y="31"/>
                    </a:cxn>
                    <a:cxn ang="0">
                      <a:pos x="0" y="19"/>
                    </a:cxn>
                  </a:cxnLst>
                  <a:rect l="0" t="0" r="r" b="b"/>
                  <a:pathLst>
                    <a:path w="129" h="88">
                      <a:moveTo>
                        <a:pt x="0" y="19"/>
                      </a:moveTo>
                      <a:lnTo>
                        <a:pt x="0" y="13"/>
                      </a:lnTo>
                      <a:lnTo>
                        <a:pt x="5" y="13"/>
                      </a:lnTo>
                      <a:lnTo>
                        <a:pt x="11" y="6"/>
                      </a:lnTo>
                      <a:lnTo>
                        <a:pt x="16" y="6"/>
                      </a:lnTo>
                      <a:lnTo>
                        <a:pt x="28" y="6"/>
                      </a:lnTo>
                      <a:lnTo>
                        <a:pt x="33" y="6"/>
                      </a:lnTo>
                      <a:lnTo>
                        <a:pt x="39" y="6"/>
                      </a:lnTo>
                      <a:lnTo>
                        <a:pt x="50" y="6"/>
                      </a:lnTo>
                      <a:lnTo>
                        <a:pt x="56" y="6"/>
                      </a:lnTo>
                      <a:lnTo>
                        <a:pt x="62" y="6"/>
                      </a:lnTo>
                      <a:lnTo>
                        <a:pt x="67" y="0"/>
                      </a:lnTo>
                      <a:lnTo>
                        <a:pt x="73" y="0"/>
                      </a:lnTo>
                      <a:lnTo>
                        <a:pt x="78" y="0"/>
                      </a:lnTo>
                      <a:lnTo>
                        <a:pt x="84" y="6"/>
                      </a:lnTo>
                      <a:lnTo>
                        <a:pt x="90" y="6"/>
                      </a:lnTo>
                      <a:lnTo>
                        <a:pt x="95" y="6"/>
                      </a:lnTo>
                      <a:lnTo>
                        <a:pt x="101" y="13"/>
                      </a:lnTo>
                      <a:lnTo>
                        <a:pt x="107" y="13"/>
                      </a:lnTo>
                      <a:lnTo>
                        <a:pt x="107" y="19"/>
                      </a:lnTo>
                      <a:lnTo>
                        <a:pt x="112" y="25"/>
                      </a:lnTo>
                      <a:lnTo>
                        <a:pt x="118" y="31"/>
                      </a:lnTo>
                      <a:lnTo>
                        <a:pt x="118" y="31"/>
                      </a:lnTo>
                      <a:lnTo>
                        <a:pt x="118" y="38"/>
                      </a:lnTo>
                      <a:lnTo>
                        <a:pt x="124" y="44"/>
                      </a:lnTo>
                      <a:lnTo>
                        <a:pt x="124" y="56"/>
                      </a:lnTo>
                      <a:lnTo>
                        <a:pt x="129" y="69"/>
                      </a:lnTo>
                      <a:lnTo>
                        <a:pt x="124" y="75"/>
                      </a:lnTo>
                      <a:lnTo>
                        <a:pt x="118" y="82"/>
                      </a:lnTo>
                      <a:lnTo>
                        <a:pt x="112" y="88"/>
                      </a:lnTo>
                      <a:lnTo>
                        <a:pt x="107" y="88"/>
                      </a:lnTo>
                      <a:lnTo>
                        <a:pt x="101" y="88"/>
                      </a:lnTo>
                      <a:lnTo>
                        <a:pt x="95" y="88"/>
                      </a:lnTo>
                      <a:lnTo>
                        <a:pt x="90" y="88"/>
                      </a:lnTo>
                      <a:lnTo>
                        <a:pt x="78" y="88"/>
                      </a:lnTo>
                      <a:lnTo>
                        <a:pt x="73" y="82"/>
                      </a:lnTo>
                      <a:lnTo>
                        <a:pt x="67" y="82"/>
                      </a:lnTo>
                      <a:lnTo>
                        <a:pt x="56" y="75"/>
                      </a:lnTo>
                      <a:lnTo>
                        <a:pt x="50" y="69"/>
                      </a:lnTo>
                      <a:lnTo>
                        <a:pt x="39" y="63"/>
                      </a:lnTo>
                      <a:lnTo>
                        <a:pt x="28" y="56"/>
                      </a:lnTo>
                      <a:lnTo>
                        <a:pt x="16" y="50"/>
                      </a:lnTo>
                      <a:lnTo>
                        <a:pt x="11" y="38"/>
                      </a:lnTo>
                      <a:lnTo>
                        <a:pt x="5" y="31"/>
                      </a:lnTo>
                      <a:lnTo>
                        <a:pt x="0" y="19"/>
                      </a:lnTo>
                      <a:close/>
                    </a:path>
                  </a:pathLst>
                </a:custGeom>
                <a:solidFill>
                  <a:srgbClr val="FFFFFF"/>
                </a:solidFill>
                <a:ln w="9525">
                  <a:noFill/>
                  <a:round/>
                  <a:headEnd/>
                  <a:tailEnd/>
                </a:ln>
              </p:spPr>
              <p:txBody>
                <a:bodyPr/>
                <a:lstStyle/>
                <a:p>
                  <a:endParaRPr lang="ar-SA"/>
                </a:p>
              </p:txBody>
            </p:sp>
            <p:sp>
              <p:nvSpPr>
                <p:cNvPr id="46156" name="Freeform 76"/>
                <p:cNvSpPr>
                  <a:spLocks/>
                </p:cNvSpPr>
                <p:nvPr/>
              </p:nvSpPr>
              <p:spPr bwMode="auto">
                <a:xfrm rot="-1659312">
                  <a:off x="4313" y="1219"/>
                  <a:ext cx="299" cy="116"/>
                </a:xfrm>
                <a:custGeom>
                  <a:avLst/>
                  <a:gdLst/>
                  <a:ahLst/>
                  <a:cxnLst>
                    <a:cxn ang="0">
                      <a:pos x="11" y="75"/>
                    </a:cxn>
                    <a:cxn ang="0">
                      <a:pos x="28" y="82"/>
                    </a:cxn>
                    <a:cxn ang="0">
                      <a:pos x="50" y="82"/>
                    </a:cxn>
                    <a:cxn ang="0">
                      <a:pos x="67" y="82"/>
                    </a:cxn>
                    <a:cxn ang="0">
                      <a:pos x="84" y="69"/>
                    </a:cxn>
                    <a:cxn ang="0">
                      <a:pos x="95" y="57"/>
                    </a:cxn>
                    <a:cxn ang="0">
                      <a:pos x="101" y="32"/>
                    </a:cxn>
                    <a:cxn ang="0">
                      <a:pos x="112" y="13"/>
                    </a:cxn>
                    <a:cxn ang="0">
                      <a:pos x="118" y="6"/>
                    </a:cxn>
                    <a:cxn ang="0">
                      <a:pos x="124" y="19"/>
                    </a:cxn>
                    <a:cxn ang="0">
                      <a:pos x="129" y="32"/>
                    </a:cxn>
                    <a:cxn ang="0">
                      <a:pos x="135" y="44"/>
                    </a:cxn>
                    <a:cxn ang="0">
                      <a:pos x="135" y="57"/>
                    </a:cxn>
                    <a:cxn ang="0">
                      <a:pos x="141" y="75"/>
                    </a:cxn>
                    <a:cxn ang="0">
                      <a:pos x="146" y="88"/>
                    </a:cxn>
                    <a:cxn ang="0">
                      <a:pos x="152" y="101"/>
                    </a:cxn>
                    <a:cxn ang="0">
                      <a:pos x="163" y="113"/>
                    </a:cxn>
                    <a:cxn ang="0">
                      <a:pos x="186" y="126"/>
                    </a:cxn>
                    <a:cxn ang="0">
                      <a:pos x="208" y="132"/>
                    </a:cxn>
                    <a:cxn ang="0">
                      <a:pos x="225" y="138"/>
                    </a:cxn>
                    <a:cxn ang="0">
                      <a:pos x="248" y="138"/>
                    </a:cxn>
                    <a:cxn ang="0">
                      <a:pos x="259" y="132"/>
                    </a:cxn>
                    <a:cxn ang="0">
                      <a:pos x="276" y="119"/>
                    </a:cxn>
                    <a:cxn ang="0">
                      <a:pos x="287" y="107"/>
                    </a:cxn>
                    <a:cxn ang="0">
                      <a:pos x="298" y="107"/>
                    </a:cxn>
                    <a:cxn ang="0">
                      <a:pos x="304" y="119"/>
                    </a:cxn>
                    <a:cxn ang="0">
                      <a:pos x="315" y="132"/>
                    </a:cxn>
                    <a:cxn ang="0">
                      <a:pos x="321" y="144"/>
                    </a:cxn>
                    <a:cxn ang="0">
                      <a:pos x="327" y="151"/>
                    </a:cxn>
                    <a:cxn ang="0">
                      <a:pos x="338" y="157"/>
                    </a:cxn>
                    <a:cxn ang="0">
                      <a:pos x="343" y="157"/>
                    </a:cxn>
                    <a:cxn ang="0">
                      <a:pos x="349" y="163"/>
                    </a:cxn>
                    <a:cxn ang="0">
                      <a:pos x="349" y="170"/>
                    </a:cxn>
                    <a:cxn ang="0">
                      <a:pos x="332" y="170"/>
                    </a:cxn>
                    <a:cxn ang="0">
                      <a:pos x="315" y="170"/>
                    </a:cxn>
                    <a:cxn ang="0">
                      <a:pos x="298" y="170"/>
                    </a:cxn>
                    <a:cxn ang="0">
                      <a:pos x="281" y="170"/>
                    </a:cxn>
                    <a:cxn ang="0">
                      <a:pos x="265" y="170"/>
                    </a:cxn>
                    <a:cxn ang="0">
                      <a:pos x="248" y="170"/>
                    </a:cxn>
                    <a:cxn ang="0">
                      <a:pos x="231" y="170"/>
                    </a:cxn>
                    <a:cxn ang="0">
                      <a:pos x="214" y="170"/>
                    </a:cxn>
                    <a:cxn ang="0">
                      <a:pos x="197" y="163"/>
                    </a:cxn>
                    <a:cxn ang="0">
                      <a:pos x="186" y="163"/>
                    </a:cxn>
                    <a:cxn ang="0">
                      <a:pos x="169" y="157"/>
                    </a:cxn>
                    <a:cxn ang="0">
                      <a:pos x="152" y="157"/>
                    </a:cxn>
                    <a:cxn ang="0">
                      <a:pos x="135" y="151"/>
                    </a:cxn>
                    <a:cxn ang="0">
                      <a:pos x="118" y="144"/>
                    </a:cxn>
                    <a:cxn ang="0">
                      <a:pos x="107" y="144"/>
                    </a:cxn>
                    <a:cxn ang="0">
                      <a:pos x="90" y="138"/>
                    </a:cxn>
                    <a:cxn ang="0">
                      <a:pos x="79" y="132"/>
                    </a:cxn>
                    <a:cxn ang="0">
                      <a:pos x="67" y="126"/>
                    </a:cxn>
                    <a:cxn ang="0">
                      <a:pos x="56" y="113"/>
                    </a:cxn>
                    <a:cxn ang="0">
                      <a:pos x="45" y="107"/>
                    </a:cxn>
                    <a:cxn ang="0">
                      <a:pos x="33" y="101"/>
                    </a:cxn>
                    <a:cxn ang="0">
                      <a:pos x="22" y="88"/>
                    </a:cxn>
                    <a:cxn ang="0">
                      <a:pos x="5" y="82"/>
                    </a:cxn>
                  </a:cxnLst>
                  <a:rect l="0" t="0" r="r" b="b"/>
                  <a:pathLst>
                    <a:path w="355" h="170">
                      <a:moveTo>
                        <a:pt x="0" y="75"/>
                      </a:moveTo>
                      <a:lnTo>
                        <a:pt x="11" y="75"/>
                      </a:lnTo>
                      <a:lnTo>
                        <a:pt x="22" y="75"/>
                      </a:lnTo>
                      <a:lnTo>
                        <a:pt x="28" y="82"/>
                      </a:lnTo>
                      <a:lnTo>
                        <a:pt x="39" y="82"/>
                      </a:lnTo>
                      <a:lnTo>
                        <a:pt x="50" y="82"/>
                      </a:lnTo>
                      <a:lnTo>
                        <a:pt x="62" y="82"/>
                      </a:lnTo>
                      <a:lnTo>
                        <a:pt x="67" y="82"/>
                      </a:lnTo>
                      <a:lnTo>
                        <a:pt x="79" y="75"/>
                      </a:lnTo>
                      <a:lnTo>
                        <a:pt x="84" y="69"/>
                      </a:lnTo>
                      <a:lnTo>
                        <a:pt x="90" y="63"/>
                      </a:lnTo>
                      <a:lnTo>
                        <a:pt x="95" y="57"/>
                      </a:lnTo>
                      <a:lnTo>
                        <a:pt x="101" y="44"/>
                      </a:lnTo>
                      <a:lnTo>
                        <a:pt x="101" y="32"/>
                      </a:lnTo>
                      <a:lnTo>
                        <a:pt x="107" y="19"/>
                      </a:lnTo>
                      <a:lnTo>
                        <a:pt x="112" y="13"/>
                      </a:lnTo>
                      <a:lnTo>
                        <a:pt x="118" y="0"/>
                      </a:lnTo>
                      <a:lnTo>
                        <a:pt x="118" y="6"/>
                      </a:lnTo>
                      <a:lnTo>
                        <a:pt x="118" y="13"/>
                      </a:lnTo>
                      <a:lnTo>
                        <a:pt x="124" y="19"/>
                      </a:lnTo>
                      <a:lnTo>
                        <a:pt x="124" y="25"/>
                      </a:lnTo>
                      <a:lnTo>
                        <a:pt x="129" y="32"/>
                      </a:lnTo>
                      <a:lnTo>
                        <a:pt x="129" y="38"/>
                      </a:lnTo>
                      <a:lnTo>
                        <a:pt x="135" y="44"/>
                      </a:lnTo>
                      <a:lnTo>
                        <a:pt x="135" y="50"/>
                      </a:lnTo>
                      <a:lnTo>
                        <a:pt x="135" y="57"/>
                      </a:lnTo>
                      <a:lnTo>
                        <a:pt x="141" y="63"/>
                      </a:lnTo>
                      <a:lnTo>
                        <a:pt x="141" y="75"/>
                      </a:lnTo>
                      <a:lnTo>
                        <a:pt x="141" y="82"/>
                      </a:lnTo>
                      <a:lnTo>
                        <a:pt x="146" y="88"/>
                      </a:lnTo>
                      <a:lnTo>
                        <a:pt x="146" y="94"/>
                      </a:lnTo>
                      <a:lnTo>
                        <a:pt x="152" y="101"/>
                      </a:lnTo>
                      <a:lnTo>
                        <a:pt x="157" y="107"/>
                      </a:lnTo>
                      <a:lnTo>
                        <a:pt x="163" y="113"/>
                      </a:lnTo>
                      <a:lnTo>
                        <a:pt x="174" y="119"/>
                      </a:lnTo>
                      <a:lnTo>
                        <a:pt x="186" y="126"/>
                      </a:lnTo>
                      <a:lnTo>
                        <a:pt x="197" y="132"/>
                      </a:lnTo>
                      <a:lnTo>
                        <a:pt x="208" y="132"/>
                      </a:lnTo>
                      <a:lnTo>
                        <a:pt x="219" y="138"/>
                      </a:lnTo>
                      <a:lnTo>
                        <a:pt x="225" y="138"/>
                      </a:lnTo>
                      <a:lnTo>
                        <a:pt x="236" y="144"/>
                      </a:lnTo>
                      <a:lnTo>
                        <a:pt x="248" y="138"/>
                      </a:lnTo>
                      <a:lnTo>
                        <a:pt x="253" y="138"/>
                      </a:lnTo>
                      <a:lnTo>
                        <a:pt x="259" y="132"/>
                      </a:lnTo>
                      <a:lnTo>
                        <a:pt x="265" y="126"/>
                      </a:lnTo>
                      <a:lnTo>
                        <a:pt x="276" y="119"/>
                      </a:lnTo>
                      <a:lnTo>
                        <a:pt x="281" y="113"/>
                      </a:lnTo>
                      <a:lnTo>
                        <a:pt x="287" y="107"/>
                      </a:lnTo>
                      <a:lnTo>
                        <a:pt x="293" y="101"/>
                      </a:lnTo>
                      <a:lnTo>
                        <a:pt x="298" y="107"/>
                      </a:lnTo>
                      <a:lnTo>
                        <a:pt x="304" y="113"/>
                      </a:lnTo>
                      <a:lnTo>
                        <a:pt x="304" y="119"/>
                      </a:lnTo>
                      <a:lnTo>
                        <a:pt x="310" y="126"/>
                      </a:lnTo>
                      <a:lnTo>
                        <a:pt x="315" y="132"/>
                      </a:lnTo>
                      <a:lnTo>
                        <a:pt x="315" y="138"/>
                      </a:lnTo>
                      <a:lnTo>
                        <a:pt x="321" y="144"/>
                      </a:lnTo>
                      <a:lnTo>
                        <a:pt x="327" y="144"/>
                      </a:lnTo>
                      <a:lnTo>
                        <a:pt x="327" y="151"/>
                      </a:lnTo>
                      <a:lnTo>
                        <a:pt x="332" y="151"/>
                      </a:lnTo>
                      <a:lnTo>
                        <a:pt x="338" y="157"/>
                      </a:lnTo>
                      <a:lnTo>
                        <a:pt x="338" y="157"/>
                      </a:lnTo>
                      <a:lnTo>
                        <a:pt x="343" y="157"/>
                      </a:lnTo>
                      <a:lnTo>
                        <a:pt x="349" y="163"/>
                      </a:lnTo>
                      <a:lnTo>
                        <a:pt x="349" y="163"/>
                      </a:lnTo>
                      <a:lnTo>
                        <a:pt x="355" y="170"/>
                      </a:lnTo>
                      <a:lnTo>
                        <a:pt x="349" y="170"/>
                      </a:lnTo>
                      <a:lnTo>
                        <a:pt x="338" y="170"/>
                      </a:lnTo>
                      <a:lnTo>
                        <a:pt x="332" y="170"/>
                      </a:lnTo>
                      <a:lnTo>
                        <a:pt x="321" y="170"/>
                      </a:lnTo>
                      <a:lnTo>
                        <a:pt x="315" y="170"/>
                      </a:lnTo>
                      <a:lnTo>
                        <a:pt x="304" y="170"/>
                      </a:lnTo>
                      <a:lnTo>
                        <a:pt x="298" y="170"/>
                      </a:lnTo>
                      <a:lnTo>
                        <a:pt x="287" y="170"/>
                      </a:lnTo>
                      <a:lnTo>
                        <a:pt x="281" y="170"/>
                      </a:lnTo>
                      <a:lnTo>
                        <a:pt x="270" y="170"/>
                      </a:lnTo>
                      <a:lnTo>
                        <a:pt x="265" y="170"/>
                      </a:lnTo>
                      <a:lnTo>
                        <a:pt x="253" y="170"/>
                      </a:lnTo>
                      <a:lnTo>
                        <a:pt x="248" y="170"/>
                      </a:lnTo>
                      <a:lnTo>
                        <a:pt x="236" y="170"/>
                      </a:lnTo>
                      <a:lnTo>
                        <a:pt x="231" y="170"/>
                      </a:lnTo>
                      <a:lnTo>
                        <a:pt x="225" y="170"/>
                      </a:lnTo>
                      <a:lnTo>
                        <a:pt x="214" y="170"/>
                      </a:lnTo>
                      <a:lnTo>
                        <a:pt x="208" y="163"/>
                      </a:lnTo>
                      <a:lnTo>
                        <a:pt x="197" y="163"/>
                      </a:lnTo>
                      <a:lnTo>
                        <a:pt x="191" y="163"/>
                      </a:lnTo>
                      <a:lnTo>
                        <a:pt x="186" y="163"/>
                      </a:lnTo>
                      <a:lnTo>
                        <a:pt x="174" y="163"/>
                      </a:lnTo>
                      <a:lnTo>
                        <a:pt x="169" y="157"/>
                      </a:lnTo>
                      <a:lnTo>
                        <a:pt x="157" y="157"/>
                      </a:lnTo>
                      <a:lnTo>
                        <a:pt x="152" y="157"/>
                      </a:lnTo>
                      <a:lnTo>
                        <a:pt x="146" y="157"/>
                      </a:lnTo>
                      <a:lnTo>
                        <a:pt x="135" y="151"/>
                      </a:lnTo>
                      <a:lnTo>
                        <a:pt x="129" y="151"/>
                      </a:lnTo>
                      <a:lnTo>
                        <a:pt x="118" y="144"/>
                      </a:lnTo>
                      <a:lnTo>
                        <a:pt x="112" y="144"/>
                      </a:lnTo>
                      <a:lnTo>
                        <a:pt x="107" y="144"/>
                      </a:lnTo>
                      <a:lnTo>
                        <a:pt x="95" y="138"/>
                      </a:lnTo>
                      <a:lnTo>
                        <a:pt x="90" y="138"/>
                      </a:lnTo>
                      <a:lnTo>
                        <a:pt x="84" y="132"/>
                      </a:lnTo>
                      <a:lnTo>
                        <a:pt x="79" y="132"/>
                      </a:lnTo>
                      <a:lnTo>
                        <a:pt x="73" y="126"/>
                      </a:lnTo>
                      <a:lnTo>
                        <a:pt x="67" y="126"/>
                      </a:lnTo>
                      <a:lnTo>
                        <a:pt x="62" y="119"/>
                      </a:lnTo>
                      <a:lnTo>
                        <a:pt x="56" y="113"/>
                      </a:lnTo>
                      <a:lnTo>
                        <a:pt x="50" y="113"/>
                      </a:lnTo>
                      <a:lnTo>
                        <a:pt x="45" y="107"/>
                      </a:lnTo>
                      <a:lnTo>
                        <a:pt x="39" y="101"/>
                      </a:lnTo>
                      <a:lnTo>
                        <a:pt x="33" y="101"/>
                      </a:lnTo>
                      <a:lnTo>
                        <a:pt x="28" y="94"/>
                      </a:lnTo>
                      <a:lnTo>
                        <a:pt x="22" y="88"/>
                      </a:lnTo>
                      <a:lnTo>
                        <a:pt x="11" y="88"/>
                      </a:lnTo>
                      <a:lnTo>
                        <a:pt x="5" y="82"/>
                      </a:lnTo>
                      <a:lnTo>
                        <a:pt x="0" y="75"/>
                      </a:lnTo>
                      <a:close/>
                    </a:path>
                  </a:pathLst>
                </a:custGeom>
                <a:solidFill>
                  <a:srgbClr val="0E0D0D"/>
                </a:solidFill>
                <a:ln w="9525">
                  <a:noFill/>
                  <a:round/>
                  <a:headEnd/>
                  <a:tailEnd/>
                </a:ln>
              </p:spPr>
              <p:txBody>
                <a:bodyPr/>
                <a:lstStyle/>
                <a:p>
                  <a:endParaRPr lang="ar-SA"/>
                </a:p>
              </p:txBody>
            </p:sp>
          </p:grpSp>
        </p:grpSp>
        <p:sp>
          <p:nvSpPr>
            <p:cNvPr id="46162" name="Text Box 82"/>
            <p:cNvSpPr txBox="1">
              <a:spLocks noChangeArrowheads="1"/>
            </p:cNvSpPr>
            <p:nvPr/>
          </p:nvSpPr>
          <p:spPr bwMode="auto">
            <a:xfrm>
              <a:off x="1723" y="1466"/>
              <a:ext cx="2404" cy="2854"/>
            </a:xfrm>
            <a:prstGeom prst="rect">
              <a:avLst/>
            </a:prstGeom>
            <a:noFill/>
            <a:ln w="9525" algn="ctr">
              <a:noFill/>
              <a:miter lim="800000"/>
              <a:headEnd/>
              <a:tailEnd/>
            </a:ln>
            <a:effectLst/>
          </p:spPr>
          <p:txBody>
            <a:bodyPr>
              <a:spAutoFit/>
            </a:bodyPr>
            <a:lstStyle/>
            <a:p>
              <a:pPr algn="r">
                <a:lnSpc>
                  <a:spcPct val="90000"/>
                </a:lnSpc>
                <a:spcBef>
                  <a:spcPct val="50000"/>
                </a:spcBef>
              </a:pPr>
              <a:r>
                <a:rPr lang="ar-SA" sz="5400">
                  <a:cs typeface="AL-Hor" pitchFamily="2" charset="-78"/>
                </a:rPr>
                <a:t>وهي عملية يقوم بها العديد منا بغرض تسهيل حل المشكلات وتقليل الاحتمالات المختلفة الواجب دراستها 0</a:t>
              </a:r>
              <a:endParaRPr lang="en-US" sz="5400">
                <a:cs typeface="AL-Hor" pitchFamily="2" charset="-7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6168"/>
                                        </p:tgtEl>
                                        <p:attrNameLst>
                                          <p:attrName>style.visibility</p:attrName>
                                        </p:attrNameLst>
                                      </p:cBhvr>
                                      <p:to>
                                        <p:strVal val="visible"/>
                                      </p:to>
                                    </p:set>
                                    <p:animEffect transition="in" filter="wedge">
                                      <p:cBhvr>
                                        <p:cTn id="7" dur="2000"/>
                                        <p:tgtEl>
                                          <p:spTgt spid="4616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46170"/>
                                        </p:tgtEl>
                                        <p:attrNameLst>
                                          <p:attrName>style.visibility</p:attrName>
                                        </p:attrNameLst>
                                      </p:cBhvr>
                                      <p:to>
                                        <p:strVal val="visible"/>
                                      </p:to>
                                    </p:set>
                                    <p:anim calcmode="lin" valueType="num">
                                      <p:cBhvr>
                                        <p:cTn id="12" dur="5000" fill="hold"/>
                                        <p:tgtEl>
                                          <p:spTgt spid="46170"/>
                                        </p:tgtEl>
                                        <p:attrNameLst>
                                          <p:attrName>ppt_w</p:attrName>
                                        </p:attrNameLst>
                                      </p:cBhvr>
                                      <p:tavLst>
                                        <p:tav tm="0">
                                          <p:val>
                                            <p:fltVal val="0"/>
                                          </p:val>
                                        </p:tav>
                                        <p:tav tm="100000">
                                          <p:val>
                                            <p:strVal val="#ppt_w"/>
                                          </p:val>
                                        </p:tav>
                                      </p:tavLst>
                                    </p:anim>
                                    <p:anim calcmode="lin" valueType="num">
                                      <p:cBhvr>
                                        <p:cTn id="13" dur="5000" fill="hold"/>
                                        <p:tgtEl>
                                          <p:spTgt spid="46170"/>
                                        </p:tgtEl>
                                        <p:attrNameLst>
                                          <p:attrName>ppt_h</p:attrName>
                                        </p:attrNameLst>
                                      </p:cBhvr>
                                      <p:tavLst>
                                        <p:tav tm="0">
                                          <p:val>
                                            <p:fltVal val="0"/>
                                          </p:val>
                                        </p:tav>
                                        <p:tav tm="100000">
                                          <p:val>
                                            <p:strVal val="#ppt_h"/>
                                          </p:val>
                                        </p:tav>
                                      </p:tavLst>
                                    </p:anim>
                                    <p:animEffect transition="in" filter="fade">
                                      <p:cBhvr>
                                        <p:cTn id="14" dur="5000"/>
                                        <p:tgtEl>
                                          <p:spTgt spid="46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23" name="Freeform 19"/>
          <p:cNvSpPr>
            <a:spLocks/>
          </p:cNvSpPr>
          <p:nvPr/>
        </p:nvSpPr>
        <p:spPr bwMode="auto">
          <a:xfrm>
            <a:off x="2533650" y="2990850"/>
            <a:ext cx="119063" cy="155575"/>
          </a:xfrm>
          <a:custGeom>
            <a:avLst/>
            <a:gdLst/>
            <a:ahLst/>
            <a:cxnLst>
              <a:cxn ang="0">
                <a:pos x="12" y="19"/>
              </a:cxn>
              <a:cxn ang="0">
                <a:pos x="6" y="24"/>
              </a:cxn>
              <a:cxn ang="0">
                <a:pos x="6" y="39"/>
              </a:cxn>
              <a:cxn ang="0">
                <a:pos x="0" y="49"/>
              </a:cxn>
              <a:cxn ang="0">
                <a:pos x="0" y="58"/>
              </a:cxn>
              <a:cxn ang="0">
                <a:pos x="0" y="73"/>
              </a:cxn>
              <a:cxn ang="0">
                <a:pos x="0" y="83"/>
              </a:cxn>
              <a:cxn ang="0">
                <a:pos x="6" y="88"/>
              </a:cxn>
              <a:cxn ang="0">
                <a:pos x="6" y="93"/>
              </a:cxn>
              <a:cxn ang="0">
                <a:pos x="12" y="98"/>
              </a:cxn>
              <a:cxn ang="0">
                <a:pos x="12" y="93"/>
              </a:cxn>
              <a:cxn ang="0">
                <a:pos x="18" y="88"/>
              </a:cxn>
              <a:cxn ang="0">
                <a:pos x="23" y="83"/>
              </a:cxn>
              <a:cxn ang="0">
                <a:pos x="29" y="73"/>
              </a:cxn>
              <a:cxn ang="0">
                <a:pos x="35" y="68"/>
              </a:cxn>
              <a:cxn ang="0">
                <a:pos x="41" y="58"/>
              </a:cxn>
              <a:cxn ang="0">
                <a:pos x="52" y="49"/>
              </a:cxn>
              <a:cxn ang="0">
                <a:pos x="58" y="44"/>
              </a:cxn>
              <a:cxn ang="0">
                <a:pos x="64" y="39"/>
              </a:cxn>
              <a:cxn ang="0">
                <a:pos x="69" y="29"/>
              </a:cxn>
              <a:cxn ang="0">
                <a:pos x="75" y="24"/>
              </a:cxn>
              <a:cxn ang="0">
                <a:pos x="75" y="19"/>
              </a:cxn>
              <a:cxn ang="0">
                <a:pos x="75" y="14"/>
              </a:cxn>
              <a:cxn ang="0">
                <a:pos x="75" y="10"/>
              </a:cxn>
              <a:cxn ang="0">
                <a:pos x="75" y="5"/>
              </a:cxn>
              <a:cxn ang="0">
                <a:pos x="69" y="5"/>
              </a:cxn>
              <a:cxn ang="0">
                <a:pos x="64" y="0"/>
              </a:cxn>
              <a:cxn ang="0">
                <a:pos x="58" y="0"/>
              </a:cxn>
              <a:cxn ang="0">
                <a:pos x="46" y="5"/>
              </a:cxn>
              <a:cxn ang="0">
                <a:pos x="41" y="5"/>
              </a:cxn>
              <a:cxn ang="0">
                <a:pos x="29" y="10"/>
              </a:cxn>
              <a:cxn ang="0">
                <a:pos x="23" y="14"/>
              </a:cxn>
              <a:cxn ang="0">
                <a:pos x="12" y="19"/>
              </a:cxn>
            </a:cxnLst>
            <a:rect l="0" t="0" r="r" b="b"/>
            <a:pathLst>
              <a:path w="75" h="98">
                <a:moveTo>
                  <a:pt x="12" y="19"/>
                </a:moveTo>
                <a:lnTo>
                  <a:pt x="6" y="24"/>
                </a:lnTo>
                <a:lnTo>
                  <a:pt x="6" y="39"/>
                </a:lnTo>
                <a:lnTo>
                  <a:pt x="0" y="49"/>
                </a:lnTo>
                <a:lnTo>
                  <a:pt x="0" y="58"/>
                </a:lnTo>
                <a:lnTo>
                  <a:pt x="0" y="73"/>
                </a:lnTo>
                <a:lnTo>
                  <a:pt x="0" y="83"/>
                </a:lnTo>
                <a:lnTo>
                  <a:pt x="6" y="88"/>
                </a:lnTo>
                <a:lnTo>
                  <a:pt x="6" y="93"/>
                </a:lnTo>
                <a:lnTo>
                  <a:pt x="12" y="98"/>
                </a:lnTo>
                <a:lnTo>
                  <a:pt x="12" y="93"/>
                </a:lnTo>
                <a:lnTo>
                  <a:pt x="18" y="88"/>
                </a:lnTo>
                <a:lnTo>
                  <a:pt x="23" y="83"/>
                </a:lnTo>
                <a:lnTo>
                  <a:pt x="29" y="73"/>
                </a:lnTo>
                <a:lnTo>
                  <a:pt x="35" y="68"/>
                </a:lnTo>
                <a:lnTo>
                  <a:pt x="41" y="58"/>
                </a:lnTo>
                <a:lnTo>
                  <a:pt x="52" y="49"/>
                </a:lnTo>
                <a:lnTo>
                  <a:pt x="58" y="44"/>
                </a:lnTo>
                <a:lnTo>
                  <a:pt x="64" y="39"/>
                </a:lnTo>
                <a:lnTo>
                  <a:pt x="69" y="29"/>
                </a:lnTo>
                <a:lnTo>
                  <a:pt x="75" y="24"/>
                </a:lnTo>
                <a:lnTo>
                  <a:pt x="75" y="19"/>
                </a:lnTo>
                <a:lnTo>
                  <a:pt x="75" y="14"/>
                </a:lnTo>
                <a:lnTo>
                  <a:pt x="75" y="10"/>
                </a:lnTo>
                <a:lnTo>
                  <a:pt x="75" y="5"/>
                </a:lnTo>
                <a:lnTo>
                  <a:pt x="69" y="5"/>
                </a:lnTo>
                <a:lnTo>
                  <a:pt x="64" y="0"/>
                </a:lnTo>
                <a:lnTo>
                  <a:pt x="58" y="0"/>
                </a:lnTo>
                <a:lnTo>
                  <a:pt x="46" y="5"/>
                </a:lnTo>
                <a:lnTo>
                  <a:pt x="41" y="5"/>
                </a:lnTo>
                <a:lnTo>
                  <a:pt x="29" y="10"/>
                </a:lnTo>
                <a:lnTo>
                  <a:pt x="23" y="14"/>
                </a:lnTo>
                <a:lnTo>
                  <a:pt x="12" y="19"/>
                </a:lnTo>
                <a:close/>
              </a:path>
            </a:pathLst>
          </a:custGeom>
          <a:solidFill>
            <a:srgbClr val="FFFFFF"/>
          </a:solidFill>
          <a:ln w="9525">
            <a:noFill/>
            <a:round/>
            <a:headEnd/>
            <a:tailEnd/>
          </a:ln>
        </p:spPr>
        <p:txBody>
          <a:bodyPr/>
          <a:lstStyle/>
          <a:p>
            <a:endParaRPr lang="ar-SA"/>
          </a:p>
        </p:txBody>
      </p:sp>
      <p:sp>
        <p:nvSpPr>
          <p:cNvPr id="47124" name="Freeform 20"/>
          <p:cNvSpPr>
            <a:spLocks/>
          </p:cNvSpPr>
          <p:nvPr/>
        </p:nvSpPr>
        <p:spPr bwMode="auto">
          <a:xfrm>
            <a:off x="6508750" y="4946650"/>
            <a:ext cx="119063" cy="147638"/>
          </a:xfrm>
          <a:custGeom>
            <a:avLst/>
            <a:gdLst/>
            <a:ahLst/>
            <a:cxnLst>
              <a:cxn ang="0">
                <a:pos x="64" y="15"/>
              </a:cxn>
              <a:cxn ang="0">
                <a:pos x="69" y="25"/>
              </a:cxn>
              <a:cxn ang="0">
                <a:pos x="75" y="34"/>
              </a:cxn>
              <a:cxn ang="0">
                <a:pos x="75" y="44"/>
              </a:cxn>
              <a:cxn ang="0">
                <a:pos x="75" y="59"/>
              </a:cxn>
              <a:cxn ang="0">
                <a:pos x="75" y="69"/>
              </a:cxn>
              <a:cxn ang="0">
                <a:pos x="75" y="78"/>
              </a:cxn>
              <a:cxn ang="0">
                <a:pos x="69" y="88"/>
              </a:cxn>
              <a:cxn ang="0">
                <a:pos x="69" y="93"/>
              </a:cxn>
              <a:cxn ang="0">
                <a:pos x="64" y="93"/>
              </a:cxn>
              <a:cxn ang="0">
                <a:pos x="58" y="93"/>
              </a:cxn>
              <a:cxn ang="0">
                <a:pos x="58" y="88"/>
              </a:cxn>
              <a:cxn ang="0">
                <a:pos x="52" y="78"/>
              </a:cxn>
              <a:cxn ang="0">
                <a:pos x="46" y="73"/>
              </a:cxn>
              <a:cxn ang="0">
                <a:pos x="41" y="64"/>
              </a:cxn>
              <a:cxn ang="0">
                <a:pos x="29" y="54"/>
              </a:cxn>
              <a:cxn ang="0">
                <a:pos x="23" y="49"/>
              </a:cxn>
              <a:cxn ang="0">
                <a:pos x="18" y="44"/>
              </a:cxn>
              <a:cxn ang="0">
                <a:pos x="12" y="34"/>
              </a:cxn>
              <a:cxn ang="0">
                <a:pos x="6" y="29"/>
              </a:cxn>
              <a:cxn ang="0">
                <a:pos x="0" y="20"/>
              </a:cxn>
              <a:cxn ang="0">
                <a:pos x="0" y="15"/>
              </a:cxn>
              <a:cxn ang="0">
                <a:pos x="0" y="10"/>
              </a:cxn>
              <a:cxn ang="0">
                <a:pos x="0" y="5"/>
              </a:cxn>
              <a:cxn ang="0">
                <a:pos x="6" y="0"/>
              </a:cxn>
              <a:cxn ang="0">
                <a:pos x="6" y="0"/>
              </a:cxn>
              <a:cxn ang="0">
                <a:pos x="12" y="0"/>
              </a:cxn>
              <a:cxn ang="0">
                <a:pos x="23" y="0"/>
              </a:cxn>
              <a:cxn ang="0">
                <a:pos x="29" y="0"/>
              </a:cxn>
              <a:cxn ang="0">
                <a:pos x="35" y="0"/>
              </a:cxn>
              <a:cxn ang="0">
                <a:pos x="46" y="5"/>
              </a:cxn>
              <a:cxn ang="0">
                <a:pos x="52" y="10"/>
              </a:cxn>
              <a:cxn ang="0">
                <a:pos x="64" y="15"/>
              </a:cxn>
            </a:cxnLst>
            <a:rect l="0" t="0" r="r" b="b"/>
            <a:pathLst>
              <a:path w="75" h="93">
                <a:moveTo>
                  <a:pt x="64" y="15"/>
                </a:moveTo>
                <a:lnTo>
                  <a:pt x="69" y="25"/>
                </a:lnTo>
                <a:lnTo>
                  <a:pt x="75" y="34"/>
                </a:lnTo>
                <a:lnTo>
                  <a:pt x="75" y="44"/>
                </a:lnTo>
                <a:lnTo>
                  <a:pt x="75" y="59"/>
                </a:lnTo>
                <a:lnTo>
                  <a:pt x="75" y="69"/>
                </a:lnTo>
                <a:lnTo>
                  <a:pt x="75" y="78"/>
                </a:lnTo>
                <a:lnTo>
                  <a:pt x="69" y="88"/>
                </a:lnTo>
                <a:lnTo>
                  <a:pt x="69" y="93"/>
                </a:lnTo>
                <a:lnTo>
                  <a:pt x="64" y="93"/>
                </a:lnTo>
                <a:lnTo>
                  <a:pt x="58" y="93"/>
                </a:lnTo>
                <a:lnTo>
                  <a:pt x="58" y="88"/>
                </a:lnTo>
                <a:lnTo>
                  <a:pt x="52" y="78"/>
                </a:lnTo>
                <a:lnTo>
                  <a:pt x="46" y="73"/>
                </a:lnTo>
                <a:lnTo>
                  <a:pt x="41" y="64"/>
                </a:lnTo>
                <a:lnTo>
                  <a:pt x="29" y="54"/>
                </a:lnTo>
                <a:lnTo>
                  <a:pt x="23" y="49"/>
                </a:lnTo>
                <a:lnTo>
                  <a:pt x="18" y="44"/>
                </a:lnTo>
                <a:lnTo>
                  <a:pt x="12" y="34"/>
                </a:lnTo>
                <a:lnTo>
                  <a:pt x="6" y="29"/>
                </a:lnTo>
                <a:lnTo>
                  <a:pt x="0" y="20"/>
                </a:lnTo>
                <a:lnTo>
                  <a:pt x="0" y="15"/>
                </a:lnTo>
                <a:lnTo>
                  <a:pt x="0" y="10"/>
                </a:lnTo>
                <a:lnTo>
                  <a:pt x="0" y="5"/>
                </a:lnTo>
                <a:lnTo>
                  <a:pt x="6" y="0"/>
                </a:lnTo>
                <a:lnTo>
                  <a:pt x="6" y="0"/>
                </a:lnTo>
                <a:lnTo>
                  <a:pt x="12" y="0"/>
                </a:lnTo>
                <a:lnTo>
                  <a:pt x="23" y="0"/>
                </a:lnTo>
                <a:lnTo>
                  <a:pt x="29" y="0"/>
                </a:lnTo>
                <a:lnTo>
                  <a:pt x="35" y="0"/>
                </a:lnTo>
                <a:lnTo>
                  <a:pt x="46" y="5"/>
                </a:lnTo>
                <a:lnTo>
                  <a:pt x="52" y="10"/>
                </a:lnTo>
                <a:lnTo>
                  <a:pt x="64" y="15"/>
                </a:lnTo>
                <a:close/>
              </a:path>
            </a:pathLst>
          </a:custGeom>
          <a:solidFill>
            <a:srgbClr val="FFFFFF"/>
          </a:solidFill>
          <a:ln w="9525">
            <a:noFill/>
            <a:round/>
            <a:headEnd/>
            <a:tailEnd/>
          </a:ln>
        </p:spPr>
        <p:txBody>
          <a:bodyPr/>
          <a:lstStyle/>
          <a:p>
            <a:endParaRPr lang="ar-SA"/>
          </a:p>
        </p:txBody>
      </p:sp>
      <p:grpSp>
        <p:nvGrpSpPr>
          <p:cNvPr id="47152" name="Group 48"/>
          <p:cNvGrpSpPr>
            <a:grpSpLocks/>
          </p:cNvGrpSpPr>
          <p:nvPr/>
        </p:nvGrpSpPr>
        <p:grpSpPr bwMode="auto">
          <a:xfrm>
            <a:off x="-36513" y="765175"/>
            <a:ext cx="9178926" cy="6092825"/>
            <a:chOff x="-23" y="482"/>
            <a:chExt cx="5782" cy="3838"/>
          </a:xfrm>
        </p:grpSpPr>
        <p:grpSp>
          <p:nvGrpSpPr>
            <p:cNvPr id="47136" name="Group 32"/>
            <p:cNvGrpSpPr>
              <a:grpSpLocks/>
            </p:cNvGrpSpPr>
            <p:nvPr/>
          </p:nvGrpSpPr>
          <p:grpSpPr bwMode="auto">
            <a:xfrm>
              <a:off x="-23" y="482"/>
              <a:ext cx="5782" cy="3838"/>
              <a:chOff x="884" y="935"/>
              <a:chExt cx="4264" cy="2675"/>
            </a:xfrm>
          </p:grpSpPr>
          <p:sp>
            <p:nvSpPr>
              <p:cNvPr id="47111" name="Freeform 7"/>
              <p:cNvSpPr>
                <a:spLocks/>
              </p:cNvSpPr>
              <p:nvPr/>
            </p:nvSpPr>
            <p:spPr bwMode="auto">
              <a:xfrm>
                <a:off x="1516" y="935"/>
                <a:ext cx="2785" cy="2675"/>
              </a:xfrm>
              <a:custGeom>
                <a:avLst/>
                <a:gdLst/>
                <a:ahLst/>
                <a:cxnLst>
                  <a:cxn ang="0">
                    <a:pos x="2785" y="2034"/>
                  </a:cxn>
                  <a:cxn ang="0">
                    <a:pos x="1005" y="2675"/>
                  </a:cxn>
                  <a:cxn ang="0">
                    <a:pos x="0" y="636"/>
                  </a:cxn>
                  <a:cxn ang="0">
                    <a:pos x="1780" y="0"/>
                  </a:cxn>
                  <a:cxn ang="0">
                    <a:pos x="2785" y="2034"/>
                  </a:cxn>
                </a:cxnLst>
                <a:rect l="0" t="0" r="r" b="b"/>
                <a:pathLst>
                  <a:path w="2785" h="2675">
                    <a:moveTo>
                      <a:pt x="2785" y="2034"/>
                    </a:moveTo>
                    <a:lnTo>
                      <a:pt x="1005" y="2675"/>
                    </a:lnTo>
                    <a:lnTo>
                      <a:pt x="0" y="636"/>
                    </a:lnTo>
                    <a:lnTo>
                      <a:pt x="1780" y="0"/>
                    </a:lnTo>
                    <a:lnTo>
                      <a:pt x="2785" y="2034"/>
                    </a:lnTo>
                    <a:close/>
                  </a:path>
                </a:pathLst>
              </a:custGeom>
              <a:solidFill>
                <a:srgbClr val="FFCC00">
                  <a:alpha val="53999"/>
                </a:srgbClr>
              </a:solidFill>
              <a:ln w="9525">
                <a:noFill/>
                <a:round/>
                <a:headEnd/>
                <a:tailEnd/>
              </a:ln>
            </p:spPr>
            <p:txBody>
              <a:bodyPr/>
              <a:lstStyle/>
              <a:p>
                <a:endParaRPr lang="ar-SA"/>
              </a:p>
            </p:txBody>
          </p:sp>
          <p:grpSp>
            <p:nvGrpSpPr>
              <p:cNvPr id="47134" name="Group 30"/>
              <p:cNvGrpSpPr>
                <a:grpSpLocks/>
              </p:cNvGrpSpPr>
              <p:nvPr/>
            </p:nvGrpSpPr>
            <p:grpSpPr bwMode="auto">
              <a:xfrm>
                <a:off x="884" y="1448"/>
                <a:ext cx="816" cy="848"/>
                <a:chOff x="0" y="1448"/>
                <a:chExt cx="1700" cy="1409"/>
              </a:xfrm>
            </p:grpSpPr>
            <p:sp>
              <p:nvSpPr>
                <p:cNvPr id="47113" name="Freeform 9"/>
                <p:cNvSpPr>
                  <a:spLocks/>
                </p:cNvSpPr>
                <p:nvPr/>
              </p:nvSpPr>
              <p:spPr bwMode="auto">
                <a:xfrm>
                  <a:off x="0" y="1448"/>
                  <a:ext cx="1700" cy="1409"/>
                </a:xfrm>
                <a:custGeom>
                  <a:avLst/>
                  <a:gdLst/>
                  <a:ahLst/>
                  <a:cxnLst>
                    <a:cxn ang="0">
                      <a:pos x="1533" y="45"/>
                    </a:cxn>
                    <a:cxn ang="0">
                      <a:pos x="1493" y="10"/>
                    </a:cxn>
                    <a:cxn ang="0">
                      <a:pos x="1424" y="5"/>
                    </a:cxn>
                    <a:cxn ang="0">
                      <a:pos x="1361" y="20"/>
                    </a:cxn>
                    <a:cxn ang="0">
                      <a:pos x="1298" y="35"/>
                    </a:cxn>
                    <a:cxn ang="0">
                      <a:pos x="1240" y="35"/>
                    </a:cxn>
                    <a:cxn ang="0">
                      <a:pos x="1189" y="40"/>
                    </a:cxn>
                    <a:cxn ang="0">
                      <a:pos x="1131" y="59"/>
                    </a:cxn>
                    <a:cxn ang="0">
                      <a:pos x="1080" y="84"/>
                    </a:cxn>
                    <a:cxn ang="0">
                      <a:pos x="1005" y="113"/>
                    </a:cxn>
                    <a:cxn ang="0">
                      <a:pos x="919" y="133"/>
                    </a:cxn>
                    <a:cxn ang="0">
                      <a:pos x="844" y="162"/>
                    </a:cxn>
                    <a:cxn ang="0">
                      <a:pos x="770" y="230"/>
                    </a:cxn>
                    <a:cxn ang="0">
                      <a:pos x="620" y="372"/>
                    </a:cxn>
                    <a:cxn ang="0">
                      <a:pos x="471" y="514"/>
                    </a:cxn>
                    <a:cxn ang="0">
                      <a:pos x="413" y="568"/>
                    </a:cxn>
                    <a:cxn ang="0">
                      <a:pos x="350" y="622"/>
                    </a:cxn>
                    <a:cxn ang="0">
                      <a:pos x="304" y="656"/>
                    </a:cxn>
                    <a:cxn ang="0">
                      <a:pos x="212" y="724"/>
                    </a:cxn>
                    <a:cxn ang="0">
                      <a:pos x="92" y="837"/>
                    </a:cxn>
                    <a:cxn ang="0">
                      <a:pos x="34" y="944"/>
                    </a:cxn>
                    <a:cxn ang="0">
                      <a:pos x="161" y="1052"/>
                    </a:cxn>
                    <a:cxn ang="0">
                      <a:pos x="281" y="1160"/>
                    </a:cxn>
                    <a:cxn ang="0">
                      <a:pos x="408" y="1272"/>
                    </a:cxn>
                    <a:cxn ang="0">
                      <a:pos x="528" y="1375"/>
                    </a:cxn>
                    <a:cxn ang="0">
                      <a:pos x="586" y="1321"/>
                    </a:cxn>
                    <a:cxn ang="0">
                      <a:pos x="643" y="1306"/>
                    </a:cxn>
                    <a:cxn ang="0">
                      <a:pos x="695" y="1287"/>
                    </a:cxn>
                    <a:cxn ang="0">
                      <a:pos x="764" y="1252"/>
                    </a:cxn>
                    <a:cxn ang="0">
                      <a:pos x="838" y="1208"/>
                    </a:cxn>
                    <a:cxn ang="0">
                      <a:pos x="907" y="1160"/>
                    </a:cxn>
                    <a:cxn ang="0">
                      <a:pos x="971" y="1106"/>
                    </a:cxn>
                    <a:cxn ang="0">
                      <a:pos x="1022" y="1052"/>
                    </a:cxn>
                    <a:cxn ang="0">
                      <a:pos x="1057" y="1008"/>
                    </a:cxn>
                    <a:cxn ang="0">
                      <a:pos x="1131" y="959"/>
                    </a:cxn>
                    <a:cxn ang="0">
                      <a:pos x="1206" y="915"/>
                    </a:cxn>
                    <a:cxn ang="0">
                      <a:pos x="1286" y="915"/>
                    </a:cxn>
                    <a:cxn ang="0">
                      <a:pos x="1344" y="910"/>
                    </a:cxn>
                    <a:cxn ang="0">
                      <a:pos x="1401" y="900"/>
                    </a:cxn>
                    <a:cxn ang="0">
                      <a:pos x="1453" y="871"/>
                    </a:cxn>
                    <a:cxn ang="0">
                      <a:pos x="1493" y="827"/>
                    </a:cxn>
                    <a:cxn ang="0">
                      <a:pos x="1505" y="773"/>
                    </a:cxn>
                    <a:cxn ang="0">
                      <a:pos x="1487" y="734"/>
                    </a:cxn>
                    <a:cxn ang="0">
                      <a:pos x="1545" y="670"/>
                    </a:cxn>
                    <a:cxn ang="0">
                      <a:pos x="1579" y="622"/>
                    </a:cxn>
                    <a:cxn ang="0">
                      <a:pos x="1654" y="602"/>
                    </a:cxn>
                    <a:cxn ang="0">
                      <a:pos x="1700" y="548"/>
                    </a:cxn>
                    <a:cxn ang="0">
                      <a:pos x="1677" y="436"/>
                    </a:cxn>
                    <a:cxn ang="0">
                      <a:pos x="1631" y="372"/>
                    </a:cxn>
                    <a:cxn ang="0">
                      <a:pos x="1579" y="402"/>
                    </a:cxn>
                    <a:cxn ang="0">
                      <a:pos x="1654" y="328"/>
                    </a:cxn>
                    <a:cxn ang="0">
                      <a:pos x="1694" y="230"/>
                    </a:cxn>
                    <a:cxn ang="0">
                      <a:pos x="1665" y="108"/>
                    </a:cxn>
                    <a:cxn ang="0">
                      <a:pos x="1596" y="84"/>
                    </a:cxn>
                    <a:cxn ang="0">
                      <a:pos x="1545" y="84"/>
                    </a:cxn>
                  </a:cxnLst>
                  <a:rect l="0" t="0" r="r" b="b"/>
                  <a:pathLst>
                    <a:path w="1700" h="1409">
                      <a:moveTo>
                        <a:pt x="1545" y="84"/>
                      </a:moveTo>
                      <a:lnTo>
                        <a:pt x="1551" y="79"/>
                      </a:lnTo>
                      <a:lnTo>
                        <a:pt x="1551" y="74"/>
                      </a:lnTo>
                      <a:lnTo>
                        <a:pt x="1545" y="64"/>
                      </a:lnTo>
                      <a:lnTo>
                        <a:pt x="1539" y="59"/>
                      </a:lnTo>
                      <a:lnTo>
                        <a:pt x="1539" y="49"/>
                      </a:lnTo>
                      <a:lnTo>
                        <a:pt x="1533" y="45"/>
                      </a:lnTo>
                      <a:lnTo>
                        <a:pt x="1533" y="40"/>
                      </a:lnTo>
                      <a:lnTo>
                        <a:pt x="1533" y="35"/>
                      </a:lnTo>
                      <a:lnTo>
                        <a:pt x="1522" y="30"/>
                      </a:lnTo>
                      <a:lnTo>
                        <a:pt x="1516" y="25"/>
                      </a:lnTo>
                      <a:lnTo>
                        <a:pt x="1505" y="20"/>
                      </a:lnTo>
                      <a:lnTo>
                        <a:pt x="1499" y="15"/>
                      </a:lnTo>
                      <a:lnTo>
                        <a:pt x="1493" y="10"/>
                      </a:lnTo>
                      <a:lnTo>
                        <a:pt x="1487" y="5"/>
                      </a:lnTo>
                      <a:lnTo>
                        <a:pt x="1476" y="5"/>
                      </a:lnTo>
                      <a:lnTo>
                        <a:pt x="1464" y="0"/>
                      </a:lnTo>
                      <a:lnTo>
                        <a:pt x="1453" y="0"/>
                      </a:lnTo>
                      <a:lnTo>
                        <a:pt x="1447" y="0"/>
                      </a:lnTo>
                      <a:lnTo>
                        <a:pt x="1436" y="0"/>
                      </a:lnTo>
                      <a:lnTo>
                        <a:pt x="1424" y="5"/>
                      </a:lnTo>
                      <a:lnTo>
                        <a:pt x="1418" y="5"/>
                      </a:lnTo>
                      <a:lnTo>
                        <a:pt x="1407" y="5"/>
                      </a:lnTo>
                      <a:lnTo>
                        <a:pt x="1401" y="10"/>
                      </a:lnTo>
                      <a:lnTo>
                        <a:pt x="1390" y="15"/>
                      </a:lnTo>
                      <a:lnTo>
                        <a:pt x="1378" y="15"/>
                      </a:lnTo>
                      <a:lnTo>
                        <a:pt x="1373" y="20"/>
                      </a:lnTo>
                      <a:lnTo>
                        <a:pt x="1361" y="20"/>
                      </a:lnTo>
                      <a:lnTo>
                        <a:pt x="1350" y="25"/>
                      </a:lnTo>
                      <a:lnTo>
                        <a:pt x="1344" y="25"/>
                      </a:lnTo>
                      <a:lnTo>
                        <a:pt x="1332" y="30"/>
                      </a:lnTo>
                      <a:lnTo>
                        <a:pt x="1327" y="30"/>
                      </a:lnTo>
                      <a:lnTo>
                        <a:pt x="1315" y="35"/>
                      </a:lnTo>
                      <a:lnTo>
                        <a:pt x="1309" y="35"/>
                      </a:lnTo>
                      <a:lnTo>
                        <a:pt x="1298" y="35"/>
                      </a:lnTo>
                      <a:lnTo>
                        <a:pt x="1292" y="35"/>
                      </a:lnTo>
                      <a:lnTo>
                        <a:pt x="1281" y="35"/>
                      </a:lnTo>
                      <a:lnTo>
                        <a:pt x="1275" y="35"/>
                      </a:lnTo>
                      <a:lnTo>
                        <a:pt x="1269" y="35"/>
                      </a:lnTo>
                      <a:lnTo>
                        <a:pt x="1258" y="35"/>
                      </a:lnTo>
                      <a:lnTo>
                        <a:pt x="1252" y="35"/>
                      </a:lnTo>
                      <a:lnTo>
                        <a:pt x="1240" y="35"/>
                      </a:lnTo>
                      <a:lnTo>
                        <a:pt x="1235" y="35"/>
                      </a:lnTo>
                      <a:lnTo>
                        <a:pt x="1229" y="35"/>
                      </a:lnTo>
                      <a:lnTo>
                        <a:pt x="1217" y="35"/>
                      </a:lnTo>
                      <a:lnTo>
                        <a:pt x="1212" y="35"/>
                      </a:lnTo>
                      <a:lnTo>
                        <a:pt x="1206" y="35"/>
                      </a:lnTo>
                      <a:lnTo>
                        <a:pt x="1194" y="35"/>
                      </a:lnTo>
                      <a:lnTo>
                        <a:pt x="1189" y="40"/>
                      </a:lnTo>
                      <a:lnTo>
                        <a:pt x="1183" y="40"/>
                      </a:lnTo>
                      <a:lnTo>
                        <a:pt x="1172" y="45"/>
                      </a:lnTo>
                      <a:lnTo>
                        <a:pt x="1166" y="45"/>
                      </a:lnTo>
                      <a:lnTo>
                        <a:pt x="1154" y="49"/>
                      </a:lnTo>
                      <a:lnTo>
                        <a:pt x="1149" y="49"/>
                      </a:lnTo>
                      <a:lnTo>
                        <a:pt x="1143" y="54"/>
                      </a:lnTo>
                      <a:lnTo>
                        <a:pt x="1131" y="59"/>
                      </a:lnTo>
                      <a:lnTo>
                        <a:pt x="1126" y="64"/>
                      </a:lnTo>
                      <a:lnTo>
                        <a:pt x="1120" y="64"/>
                      </a:lnTo>
                      <a:lnTo>
                        <a:pt x="1108" y="69"/>
                      </a:lnTo>
                      <a:lnTo>
                        <a:pt x="1103" y="74"/>
                      </a:lnTo>
                      <a:lnTo>
                        <a:pt x="1097" y="79"/>
                      </a:lnTo>
                      <a:lnTo>
                        <a:pt x="1085" y="84"/>
                      </a:lnTo>
                      <a:lnTo>
                        <a:pt x="1080" y="84"/>
                      </a:lnTo>
                      <a:lnTo>
                        <a:pt x="1068" y="89"/>
                      </a:lnTo>
                      <a:lnTo>
                        <a:pt x="1062" y="93"/>
                      </a:lnTo>
                      <a:lnTo>
                        <a:pt x="1051" y="98"/>
                      </a:lnTo>
                      <a:lnTo>
                        <a:pt x="1039" y="103"/>
                      </a:lnTo>
                      <a:lnTo>
                        <a:pt x="1028" y="103"/>
                      </a:lnTo>
                      <a:lnTo>
                        <a:pt x="1016" y="108"/>
                      </a:lnTo>
                      <a:lnTo>
                        <a:pt x="1005" y="113"/>
                      </a:lnTo>
                      <a:lnTo>
                        <a:pt x="988" y="118"/>
                      </a:lnTo>
                      <a:lnTo>
                        <a:pt x="976" y="118"/>
                      </a:lnTo>
                      <a:lnTo>
                        <a:pt x="965" y="123"/>
                      </a:lnTo>
                      <a:lnTo>
                        <a:pt x="953" y="128"/>
                      </a:lnTo>
                      <a:lnTo>
                        <a:pt x="942" y="128"/>
                      </a:lnTo>
                      <a:lnTo>
                        <a:pt x="930" y="133"/>
                      </a:lnTo>
                      <a:lnTo>
                        <a:pt x="919" y="133"/>
                      </a:lnTo>
                      <a:lnTo>
                        <a:pt x="907" y="137"/>
                      </a:lnTo>
                      <a:lnTo>
                        <a:pt x="896" y="137"/>
                      </a:lnTo>
                      <a:lnTo>
                        <a:pt x="879" y="142"/>
                      </a:lnTo>
                      <a:lnTo>
                        <a:pt x="867" y="147"/>
                      </a:lnTo>
                      <a:lnTo>
                        <a:pt x="861" y="152"/>
                      </a:lnTo>
                      <a:lnTo>
                        <a:pt x="856" y="157"/>
                      </a:lnTo>
                      <a:lnTo>
                        <a:pt x="844" y="162"/>
                      </a:lnTo>
                      <a:lnTo>
                        <a:pt x="838" y="167"/>
                      </a:lnTo>
                      <a:lnTo>
                        <a:pt x="833" y="172"/>
                      </a:lnTo>
                      <a:lnTo>
                        <a:pt x="821" y="177"/>
                      </a:lnTo>
                      <a:lnTo>
                        <a:pt x="815" y="186"/>
                      </a:lnTo>
                      <a:lnTo>
                        <a:pt x="810" y="191"/>
                      </a:lnTo>
                      <a:lnTo>
                        <a:pt x="787" y="211"/>
                      </a:lnTo>
                      <a:lnTo>
                        <a:pt x="770" y="230"/>
                      </a:lnTo>
                      <a:lnTo>
                        <a:pt x="747" y="250"/>
                      </a:lnTo>
                      <a:lnTo>
                        <a:pt x="724" y="269"/>
                      </a:lnTo>
                      <a:lnTo>
                        <a:pt x="706" y="294"/>
                      </a:lnTo>
                      <a:lnTo>
                        <a:pt x="683" y="313"/>
                      </a:lnTo>
                      <a:lnTo>
                        <a:pt x="660" y="333"/>
                      </a:lnTo>
                      <a:lnTo>
                        <a:pt x="643" y="353"/>
                      </a:lnTo>
                      <a:lnTo>
                        <a:pt x="620" y="372"/>
                      </a:lnTo>
                      <a:lnTo>
                        <a:pt x="597" y="392"/>
                      </a:lnTo>
                      <a:lnTo>
                        <a:pt x="580" y="416"/>
                      </a:lnTo>
                      <a:lnTo>
                        <a:pt x="557" y="436"/>
                      </a:lnTo>
                      <a:lnTo>
                        <a:pt x="534" y="455"/>
                      </a:lnTo>
                      <a:lnTo>
                        <a:pt x="517" y="475"/>
                      </a:lnTo>
                      <a:lnTo>
                        <a:pt x="494" y="494"/>
                      </a:lnTo>
                      <a:lnTo>
                        <a:pt x="471" y="514"/>
                      </a:lnTo>
                      <a:lnTo>
                        <a:pt x="465" y="524"/>
                      </a:lnTo>
                      <a:lnTo>
                        <a:pt x="454" y="529"/>
                      </a:lnTo>
                      <a:lnTo>
                        <a:pt x="448" y="538"/>
                      </a:lnTo>
                      <a:lnTo>
                        <a:pt x="442" y="548"/>
                      </a:lnTo>
                      <a:lnTo>
                        <a:pt x="431" y="553"/>
                      </a:lnTo>
                      <a:lnTo>
                        <a:pt x="425" y="563"/>
                      </a:lnTo>
                      <a:lnTo>
                        <a:pt x="413" y="568"/>
                      </a:lnTo>
                      <a:lnTo>
                        <a:pt x="402" y="578"/>
                      </a:lnTo>
                      <a:lnTo>
                        <a:pt x="396" y="587"/>
                      </a:lnTo>
                      <a:lnTo>
                        <a:pt x="385" y="592"/>
                      </a:lnTo>
                      <a:lnTo>
                        <a:pt x="379" y="602"/>
                      </a:lnTo>
                      <a:lnTo>
                        <a:pt x="368" y="607"/>
                      </a:lnTo>
                      <a:lnTo>
                        <a:pt x="362" y="617"/>
                      </a:lnTo>
                      <a:lnTo>
                        <a:pt x="350" y="622"/>
                      </a:lnTo>
                      <a:lnTo>
                        <a:pt x="339" y="631"/>
                      </a:lnTo>
                      <a:lnTo>
                        <a:pt x="333" y="641"/>
                      </a:lnTo>
                      <a:lnTo>
                        <a:pt x="327" y="641"/>
                      </a:lnTo>
                      <a:lnTo>
                        <a:pt x="322" y="646"/>
                      </a:lnTo>
                      <a:lnTo>
                        <a:pt x="316" y="651"/>
                      </a:lnTo>
                      <a:lnTo>
                        <a:pt x="310" y="651"/>
                      </a:lnTo>
                      <a:lnTo>
                        <a:pt x="304" y="656"/>
                      </a:lnTo>
                      <a:lnTo>
                        <a:pt x="299" y="656"/>
                      </a:lnTo>
                      <a:lnTo>
                        <a:pt x="293" y="661"/>
                      </a:lnTo>
                      <a:lnTo>
                        <a:pt x="287" y="666"/>
                      </a:lnTo>
                      <a:lnTo>
                        <a:pt x="270" y="680"/>
                      </a:lnTo>
                      <a:lnTo>
                        <a:pt x="253" y="695"/>
                      </a:lnTo>
                      <a:lnTo>
                        <a:pt x="235" y="710"/>
                      </a:lnTo>
                      <a:lnTo>
                        <a:pt x="212" y="724"/>
                      </a:lnTo>
                      <a:lnTo>
                        <a:pt x="195" y="744"/>
                      </a:lnTo>
                      <a:lnTo>
                        <a:pt x="178" y="759"/>
                      </a:lnTo>
                      <a:lnTo>
                        <a:pt x="161" y="773"/>
                      </a:lnTo>
                      <a:lnTo>
                        <a:pt x="144" y="788"/>
                      </a:lnTo>
                      <a:lnTo>
                        <a:pt x="126" y="803"/>
                      </a:lnTo>
                      <a:lnTo>
                        <a:pt x="109" y="822"/>
                      </a:lnTo>
                      <a:lnTo>
                        <a:pt x="92" y="837"/>
                      </a:lnTo>
                      <a:lnTo>
                        <a:pt x="69" y="851"/>
                      </a:lnTo>
                      <a:lnTo>
                        <a:pt x="52" y="866"/>
                      </a:lnTo>
                      <a:lnTo>
                        <a:pt x="34" y="886"/>
                      </a:lnTo>
                      <a:lnTo>
                        <a:pt x="17" y="900"/>
                      </a:lnTo>
                      <a:lnTo>
                        <a:pt x="0" y="915"/>
                      </a:lnTo>
                      <a:lnTo>
                        <a:pt x="17" y="930"/>
                      </a:lnTo>
                      <a:lnTo>
                        <a:pt x="34" y="944"/>
                      </a:lnTo>
                      <a:lnTo>
                        <a:pt x="52" y="964"/>
                      </a:lnTo>
                      <a:lnTo>
                        <a:pt x="69" y="979"/>
                      </a:lnTo>
                      <a:lnTo>
                        <a:pt x="86" y="993"/>
                      </a:lnTo>
                      <a:lnTo>
                        <a:pt x="103" y="1008"/>
                      </a:lnTo>
                      <a:lnTo>
                        <a:pt x="126" y="1023"/>
                      </a:lnTo>
                      <a:lnTo>
                        <a:pt x="144" y="1037"/>
                      </a:lnTo>
                      <a:lnTo>
                        <a:pt x="161" y="1052"/>
                      </a:lnTo>
                      <a:lnTo>
                        <a:pt x="178" y="1072"/>
                      </a:lnTo>
                      <a:lnTo>
                        <a:pt x="195" y="1086"/>
                      </a:lnTo>
                      <a:lnTo>
                        <a:pt x="212" y="1101"/>
                      </a:lnTo>
                      <a:lnTo>
                        <a:pt x="230" y="1116"/>
                      </a:lnTo>
                      <a:lnTo>
                        <a:pt x="247" y="1130"/>
                      </a:lnTo>
                      <a:lnTo>
                        <a:pt x="264" y="1145"/>
                      </a:lnTo>
                      <a:lnTo>
                        <a:pt x="281" y="1160"/>
                      </a:lnTo>
                      <a:lnTo>
                        <a:pt x="299" y="1179"/>
                      </a:lnTo>
                      <a:lnTo>
                        <a:pt x="316" y="1194"/>
                      </a:lnTo>
                      <a:lnTo>
                        <a:pt x="333" y="1208"/>
                      </a:lnTo>
                      <a:lnTo>
                        <a:pt x="356" y="1223"/>
                      </a:lnTo>
                      <a:lnTo>
                        <a:pt x="373" y="1238"/>
                      </a:lnTo>
                      <a:lnTo>
                        <a:pt x="391" y="1252"/>
                      </a:lnTo>
                      <a:lnTo>
                        <a:pt x="408" y="1272"/>
                      </a:lnTo>
                      <a:lnTo>
                        <a:pt x="425" y="1287"/>
                      </a:lnTo>
                      <a:lnTo>
                        <a:pt x="442" y="1301"/>
                      </a:lnTo>
                      <a:lnTo>
                        <a:pt x="459" y="1316"/>
                      </a:lnTo>
                      <a:lnTo>
                        <a:pt x="477" y="1331"/>
                      </a:lnTo>
                      <a:lnTo>
                        <a:pt x="494" y="1345"/>
                      </a:lnTo>
                      <a:lnTo>
                        <a:pt x="511" y="1360"/>
                      </a:lnTo>
                      <a:lnTo>
                        <a:pt x="528" y="1375"/>
                      </a:lnTo>
                      <a:lnTo>
                        <a:pt x="546" y="1389"/>
                      </a:lnTo>
                      <a:lnTo>
                        <a:pt x="563" y="1409"/>
                      </a:lnTo>
                      <a:lnTo>
                        <a:pt x="569" y="1384"/>
                      </a:lnTo>
                      <a:lnTo>
                        <a:pt x="574" y="1365"/>
                      </a:lnTo>
                      <a:lnTo>
                        <a:pt x="574" y="1345"/>
                      </a:lnTo>
                      <a:lnTo>
                        <a:pt x="580" y="1326"/>
                      </a:lnTo>
                      <a:lnTo>
                        <a:pt x="586" y="1321"/>
                      </a:lnTo>
                      <a:lnTo>
                        <a:pt x="597" y="1321"/>
                      </a:lnTo>
                      <a:lnTo>
                        <a:pt x="603" y="1316"/>
                      </a:lnTo>
                      <a:lnTo>
                        <a:pt x="609" y="1316"/>
                      </a:lnTo>
                      <a:lnTo>
                        <a:pt x="620" y="1311"/>
                      </a:lnTo>
                      <a:lnTo>
                        <a:pt x="626" y="1311"/>
                      </a:lnTo>
                      <a:lnTo>
                        <a:pt x="632" y="1306"/>
                      </a:lnTo>
                      <a:lnTo>
                        <a:pt x="643" y="1306"/>
                      </a:lnTo>
                      <a:lnTo>
                        <a:pt x="649" y="1301"/>
                      </a:lnTo>
                      <a:lnTo>
                        <a:pt x="655" y="1301"/>
                      </a:lnTo>
                      <a:lnTo>
                        <a:pt x="666" y="1296"/>
                      </a:lnTo>
                      <a:lnTo>
                        <a:pt x="672" y="1296"/>
                      </a:lnTo>
                      <a:lnTo>
                        <a:pt x="678" y="1292"/>
                      </a:lnTo>
                      <a:lnTo>
                        <a:pt x="683" y="1287"/>
                      </a:lnTo>
                      <a:lnTo>
                        <a:pt x="695" y="1287"/>
                      </a:lnTo>
                      <a:lnTo>
                        <a:pt x="701" y="1282"/>
                      </a:lnTo>
                      <a:lnTo>
                        <a:pt x="712" y="1277"/>
                      </a:lnTo>
                      <a:lnTo>
                        <a:pt x="724" y="1272"/>
                      </a:lnTo>
                      <a:lnTo>
                        <a:pt x="735" y="1267"/>
                      </a:lnTo>
                      <a:lnTo>
                        <a:pt x="741" y="1262"/>
                      </a:lnTo>
                      <a:lnTo>
                        <a:pt x="752" y="1257"/>
                      </a:lnTo>
                      <a:lnTo>
                        <a:pt x="764" y="1252"/>
                      </a:lnTo>
                      <a:lnTo>
                        <a:pt x="775" y="1248"/>
                      </a:lnTo>
                      <a:lnTo>
                        <a:pt x="787" y="1238"/>
                      </a:lnTo>
                      <a:lnTo>
                        <a:pt x="798" y="1233"/>
                      </a:lnTo>
                      <a:lnTo>
                        <a:pt x="810" y="1228"/>
                      </a:lnTo>
                      <a:lnTo>
                        <a:pt x="821" y="1223"/>
                      </a:lnTo>
                      <a:lnTo>
                        <a:pt x="833" y="1218"/>
                      </a:lnTo>
                      <a:lnTo>
                        <a:pt x="838" y="1208"/>
                      </a:lnTo>
                      <a:lnTo>
                        <a:pt x="850" y="1204"/>
                      </a:lnTo>
                      <a:lnTo>
                        <a:pt x="861" y="1199"/>
                      </a:lnTo>
                      <a:lnTo>
                        <a:pt x="873" y="1189"/>
                      </a:lnTo>
                      <a:lnTo>
                        <a:pt x="879" y="1184"/>
                      </a:lnTo>
                      <a:lnTo>
                        <a:pt x="890" y="1174"/>
                      </a:lnTo>
                      <a:lnTo>
                        <a:pt x="902" y="1169"/>
                      </a:lnTo>
                      <a:lnTo>
                        <a:pt x="907" y="1160"/>
                      </a:lnTo>
                      <a:lnTo>
                        <a:pt x="919" y="1155"/>
                      </a:lnTo>
                      <a:lnTo>
                        <a:pt x="930" y="1145"/>
                      </a:lnTo>
                      <a:lnTo>
                        <a:pt x="936" y="1140"/>
                      </a:lnTo>
                      <a:lnTo>
                        <a:pt x="948" y="1130"/>
                      </a:lnTo>
                      <a:lnTo>
                        <a:pt x="953" y="1125"/>
                      </a:lnTo>
                      <a:lnTo>
                        <a:pt x="965" y="1116"/>
                      </a:lnTo>
                      <a:lnTo>
                        <a:pt x="971" y="1106"/>
                      </a:lnTo>
                      <a:lnTo>
                        <a:pt x="982" y="1096"/>
                      </a:lnTo>
                      <a:lnTo>
                        <a:pt x="988" y="1091"/>
                      </a:lnTo>
                      <a:lnTo>
                        <a:pt x="999" y="1081"/>
                      </a:lnTo>
                      <a:lnTo>
                        <a:pt x="1005" y="1072"/>
                      </a:lnTo>
                      <a:lnTo>
                        <a:pt x="1011" y="1067"/>
                      </a:lnTo>
                      <a:lnTo>
                        <a:pt x="1016" y="1062"/>
                      </a:lnTo>
                      <a:lnTo>
                        <a:pt x="1022" y="1052"/>
                      </a:lnTo>
                      <a:lnTo>
                        <a:pt x="1028" y="1047"/>
                      </a:lnTo>
                      <a:lnTo>
                        <a:pt x="1034" y="1037"/>
                      </a:lnTo>
                      <a:lnTo>
                        <a:pt x="1034" y="1032"/>
                      </a:lnTo>
                      <a:lnTo>
                        <a:pt x="1039" y="1027"/>
                      </a:lnTo>
                      <a:lnTo>
                        <a:pt x="1039" y="1018"/>
                      </a:lnTo>
                      <a:lnTo>
                        <a:pt x="1045" y="1013"/>
                      </a:lnTo>
                      <a:lnTo>
                        <a:pt x="1057" y="1008"/>
                      </a:lnTo>
                      <a:lnTo>
                        <a:pt x="1068" y="998"/>
                      </a:lnTo>
                      <a:lnTo>
                        <a:pt x="1080" y="993"/>
                      </a:lnTo>
                      <a:lnTo>
                        <a:pt x="1091" y="988"/>
                      </a:lnTo>
                      <a:lnTo>
                        <a:pt x="1103" y="979"/>
                      </a:lnTo>
                      <a:lnTo>
                        <a:pt x="1108" y="974"/>
                      </a:lnTo>
                      <a:lnTo>
                        <a:pt x="1120" y="964"/>
                      </a:lnTo>
                      <a:lnTo>
                        <a:pt x="1131" y="959"/>
                      </a:lnTo>
                      <a:lnTo>
                        <a:pt x="1143" y="954"/>
                      </a:lnTo>
                      <a:lnTo>
                        <a:pt x="1154" y="944"/>
                      </a:lnTo>
                      <a:lnTo>
                        <a:pt x="1166" y="939"/>
                      </a:lnTo>
                      <a:lnTo>
                        <a:pt x="1177" y="935"/>
                      </a:lnTo>
                      <a:lnTo>
                        <a:pt x="1183" y="925"/>
                      </a:lnTo>
                      <a:lnTo>
                        <a:pt x="1194" y="920"/>
                      </a:lnTo>
                      <a:lnTo>
                        <a:pt x="1206" y="915"/>
                      </a:lnTo>
                      <a:lnTo>
                        <a:pt x="1217" y="905"/>
                      </a:lnTo>
                      <a:lnTo>
                        <a:pt x="1229" y="910"/>
                      </a:lnTo>
                      <a:lnTo>
                        <a:pt x="1240" y="910"/>
                      </a:lnTo>
                      <a:lnTo>
                        <a:pt x="1252" y="910"/>
                      </a:lnTo>
                      <a:lnTo>
                        <a:pt x="1263" y="915"/>
                      </a:lnTo>
                      <a:lnTo>
                        <a:pt x="1275" y="915"/>
                      </a:lnTo>
                      <a:lnTo>
                        <a:pt x="1286" y="915"/>
                      </a:lnTo>
                      <a:lnTo>
                        <a:pt x="1298" y="915"/>
                      </a:lnTo>
                      <a:lnTo>
                        <a:pt x="1309" y="915"/>
                      </a:lnTo>
                      <a:lnTo>
                        <a:pt x="1315" y="915"/>
                      </a:lnTo>
                      <a:lnTo>
                        <a:pt x="1321" y="915"/>
                      </a:lnTo>
                      <a:lnTo>
                        <a:pt x="1332" y="910"/>
                      </a:lnTo>
                      <a:lnTo>
                        <a:pt x="1338" y="910"/>
                      </a:lnTo>
                      <a:lnTo>
                        <a:pt x="1344" y="910"/>
                      </a:lnTo>
                      <a:lnTo>
                        <a:pt x="1355" y="910"/>
                      </a:lnTo>
                      <a:lnTo>
                        <a:pt x="1361" y="905"/>
                      </a:lnTo>
                      <a:lnTo>
                        <a:pt x="1367" y="905"/>
                      </a:lnTo>
                      <a:lnTo>
                        <a:pt x="1378" y="905"/>
                      </a:lnTo>
                      <a:lnTo>
                        <a:pt x="1384" y="900"/>
                      </a:lnTo>
                      <a:lnTo>
                        <a:pt x="1390" y="900"/>
                      </a:lnTo>
                      <a:lnTo>
                        <a:pt x="1401" y="900"/>
                      </a:lnTo>
                      <a:lnTo>
                        <a:pt x="1407" y="895"/>
                      </a:lnTo>
                      <a:lnTo>
                        <a:pt x="1413" y="891"/>
                      </a:lnTo>
                      <a:lnTo>
                        <a:pt x="1424" y="891"/>
                      </a:lnTo>
                      <a:lnTo>
                        <a:pt x="1430" y="886"/>
                      </a:lnTo>
                      <a:lnTo>
                        <a:pt x="1436" y="886"/>
                      </a:lnTo>
                      <a:lnTo>
                        <a:pt x="1447" y="881"/>
                      </a:lnTo>
                      <a:lnTo>
                        <a:pt x="1453" y="871"/>
                      </a:lnTo>
                      <a:lnTo>
                        <a:pt x="1459" y="866"/>
                      </a:lnTo>
                      <a:lnTo>
                        <a:pt x="1464" y="861"/>
                      </a:lnTo>
                      <a:lnTo>
                        <a:pt x="1476" y="856"/>
                      </a:lnTo>
                      <a:lnTo>
                        <a:pt x="1482" y="847"/>
                      </a:lnTo>
                      <a:lnTo>
                        <a:pt x="1482" y="842"/>
                      </a:lnTo>
                      <a:lnTo>
                        <a:pt x="1487" y="832"/>
                      </a:lnTo>
                      <a:lnTo>
                        <a:pt x="1493" y="827"/>
                      </a:lnTo>
                      <a:lnTo>
                        <a:pt x="1499" y="817"/>
                      </a:lnTo>
                      <a:lnTo>
                        <a:pt x="1499" y="812"/>
                      </a:lnTo>
                      <a:lnTo>
                        <a:pt x="1505" y="803"/>
                      </a:lnTo>
                      <a:lnTo>
                        <a:pt x="1505" y="793"/>
                      </a:lnTo>
                      <a:lnTo>
                        <a:pt x="1505" y="788"/>
                      </a:lnTo>
                      <a:lnTo>
                        <a:pt x="1510" y="778"/>
                      </a:lnTo>
                      <a:lnTo>
                        <a:pt x="1505" y="773"/>
                      </a:lnTo>
                      <a:lnTo>
                        <a:pt x="1505" y="768"/>
                      </a:lnTo>
                      <a:lnTo>
                        <a:pt x="1505" y="759"/>
                      </a:lnTo>
                      <a:lnTo>
                        <a:pt x="1499" y="754"/>
                      </a:lnTo>
                      <a:lnTo>
                        <a:pt x="1493" y="749"/>
                      </a:lnTo>
                      <a:lnTo>
                        <a:pt x="1493" y="744"/>
                      </a:lnTo>
                      <a:lnTo>
                        <a:pt x="1487" y="739"/>
                      </a:lnTo>
                      <a:lnTo>
                        <a:pt x="1487" y="734"/>
                      </a:lnTo>
                      <a:lnTo>
                        <a:pt x="1493" y="724"/>
                      </a:lnTo>
                      <a:lnTo>
                        <a:pt x="1499" y="714"/>
                      </a:lnTo>
                      <a:lnTo>
                        <a:pt x="1510" y="710"/>
                      </a:lnTo>
                      <a:lnTo>
                        <a:pt x="1516" y="700"/>
                      </a:lnTo>
                      <a:lnTo>
                        <a:pt x="1528" y="690"/>
                      </a:lnTo>
                      <a:lnTo>
                        <a:pt x="1533" y="680"/>
                      </a:lnTo>
                      <a:lnTo>
                        <a:pt x="1545" y="670"/>
                      </a:lnTo>
                      <a:lnTo>
                        <a:pt x="1551" y="661"/>
                      </a:lnTo>
                      <a:lnTo>
                        <a:pt x="1551" y="651"/>
                      </a:lnTo>
                      <a:lnTo>
                        <a:pt x="1556" y="641"/>
                      </a:lnTo>
                      <a:lnTo>
                        <a:pt x="1556" y="631"/>
                      </a:lnTo>
                      <a:lnTo>
                        <a:pt x="1556" y="622"/>
                      </a:lnTo>
                      <a:lnTo>
                        <a:pt x="1568" y="622"/>
                      </a:lnTo>
                      <a:lnTo>
                        <a:pt x="1579" y="622"/>
                      </a:lnTo>
                      <a:lnTo>
                        <a:pt x="1591" y="622"/>
                      </a:lnTo>
                      <a:lnTo>
                        <a:pt x="1602" y="617"/>
                      </a:lnTo>
                      <a:lnTo>
                        <a:pt x="1614" y="617"/>
                      </a:lnTo>
                      <a:lnTo>
                        <a:pt x="1625" y="612"/>
                      </a:lnTo>
                      <a:lnTo>
                        <a:pt x="1637" y="612"/>
                      </a:lnTo>
                      <a:lnTo>
                        <a:pt x="1648" y="607"/>
                      </a:lnTo>
                      <a:lnTo>
                        <a:pt x="1654" y="602"/>
                      </a:lnTo>
                      <a:lnTo>
                        <a:pt x="1665" y="597"/>
                      </a:lnTo>
                      <a:lnTo>
                        <a:pt x="1671" y="587"/>
                      </a:lnTo>
                      <a:lnTo>
                        <a:pt x="1677" y="582"/>
                      </a:lnTo>
                      <a:lnTo>
                        <a:pt x="1683" y="573"/>
                      </a:lnTo>
                      <a:lnTo>
                        <a:pt x="1688" y="568"/>
                      </a:lnTo>
                      <a:lnTo>
                        <a:pt x="1694" y="558"/>
                      </a:lnTo>
                      <a:lnTo>
                        <a:pt x="1700" y="548"/>
                      </a:lnTo>
                      <a:lnTo>
                        <a:pt x="1700" y="529"/>
                      </a:lnTo>
                      <a:lnTo>
                        <a:pt x="1700" y="509"/>
                      </a:lnTo>
                      <a:lnTo>
                        <a:pt x="1694" y="485"/>
                      </a:lnTo>
                      <a:lnTo>
                        <a:pt x="1688" y="465"/>
                      </a:lnTo>
                      <a:lnTo>
                        <a:pt x="1683" y="455"/>
                      </a:lnTo>
                      <a:lnTo>
                        <a:pt x="1683" y="446"/>
                      </a:lnTo>
                      <a:lnTo>
                        <a:pt x="1677" y="436"/>
                      </a:lnTo>
                      <a:lnTo>
                        <a:pt x="1671" y="426"/>
                      </a:lnTo>
                      <a:lnTo>
                        <a:pt x="1665" y="416"/>
                      </a:lnTo>
                      <a:lnTo>
                        <a:pt x="1660" y="406"/>
                      </a:lnTo>
                      <a:lnTo>
                        <a:pt x="1654" y="397"/>
                      </a:lnTo>
                      <a:lnTo>
                        <a:pt x="1648" y="387"/>
                      </a:lnTo>
                      <a:lnTo>
                        <a:pt x="1642" y="377"/>
                      </a:lnTo>
                      <a:lnTo>
                        <a:pt x="1631" y="372"/>
                      </a:lnTo>
                      <a:lnTo>
                        <a:pt x="1625" y="367"/>
                      </a:lnTo>
                      <a:lnTo>
                        <a:pt x="1614" y="372"/>
                      </a:lnTo>
                      <a:lnTo>
                        <a:pt x="1608" y="377"/>
                      </a:lnTo>
                      <a:lnTo>
                        <a:pt x="1596" y="387"/>
                      </a:lnTo>
                      <a:lnTo>
                        <a:pt x="1579" y="397"/>
                      </a:lnTo>
                      <a:lnTo>
                        <a:pt x="1568" y="411"/>
                      </a:lnTo>
                      <a:lnTo>
                        <a:pt x="1579" y="402"/>
                      </a:lnTo>
                      <a:lnTo>
                        <a:pt x="1591" y="392"/>
                      </a:lnTo>
                      <a:lnTo>
                        <a:pt x="1602" y="377"/>
                      </a:lnTo>
                      <a:lnTo>
                        <a:pt x="1614" y="367"/>
                      </a:lnTo>
                      <a:lnTo>
                        <a:pt x="1625" y="357"/>
                      </a:lnTo>
                      <a:lnTo>
                        <a:pt x="1637" y="348"/>
                      </a:lnTo>
                      <a:lnTo>
                        <a:pt x="1642" y="338"/>
                      </a:lnTo>
                      <a:lnTo>
                        <a:pt x="1654" y="328"/>
                      </a:lnTo>
                      <a:lnTo>
                        <a:pt x="1660" y="313"/>
                      </a:lnTo>
                      <a:lnTo>
                        <a:pt x="1665" y="299"/>
                      </a:lnTo>
                      <a:lnTo>
                        <a:pt x="1671" y="284"/>
                      </a:lnTo>
                      <a:lnTo>
                        <a:pt x="1677" y="274"/>
                      </a:lnTo>
                      <a:lnTo>
                        <a:pt x="1683" y="260"/>
                      </a:lnTo>
                      <a:lnTo>
                        <a:pt x="1688" y="245"/>
                      </a:lnTo>
                      <a:lnTo>
                        <a:pt x="1694" y="230"/>
                      </a:lnTo>
                      <a:lnTo>
                        <a:pt x="1694" y="216"/>
                      </a:lnTo>
                      <a:lnTo>
                        <a:pt x="1694" y="191"/>
                      </a:lnTo>
                      <a:lnTo>
                        <a:pt x="1694" y="167"/>
                      </a:lnTo>
                      <a:lnTo>
                        <a:pt x="1688" y="142"/>
                      </a:lnTo>
                      <a:lnTo>
                        <a:pt x="1677" y="123"/>
                      </a:lnTo>
                      <a:lnTo>
                        <a:pt x="1671" y="113"/>
                      </a:lnTo>
                      <a:lnTo>
                        <a:pt x="1665" y="108"/>
                      </a:lnTo>
                      <a:lnTo>
                        <a:pt x="1654" y="103"/>
                      </a:lnTo>
                      <a:lnTo>
                        <a:pt x="1642" y="98"/>
                      </a:lnTo>
                      <a:lnTo>
                        <a:pt x="1637" y="93"/>
                      </a:lnTo>
                      <a:lnTo>
                        <a:pt x="1625" y="93"/>
                      </a:lnTo>
                      <a:lnTo>
                        <a:pt x="1614" y="89"/>
                      </a:lnTo>
                      <a:lnTo>
                        <a:pt x="1602" y="84"/>
                      </a:lnTo>
                      <a:lnTo>
                        <a:pt x="1596" y="84"/>
                      </a:lnTo>
                      <a:lnTo>
                        <a:pt x="1591" y="84"/>
                      </a:lnTo>
                      <a:lnTo>
                        <a:pt x="1585" y="84"/>
                      </a:lnTo>
                      <a:lnTo>
                        <a:pt x="1574" y="84"/>
                      </a:lnTo>
                      <a:lnTo>
                        <a:pt x="1568" y="84"/>
                      </a:lnTo>
                      <a:lnTo>
                        <a:pt x="1562" y="84"/>
                      </a:lnTo>
                      <a:lnTo>
                        <a:pt x="1556" y="84"/>
                      </a:lnTo>
                      <a:lnTo>
                        <a:pt x="1545" y="84"/>
                      </a:lnTo>
                      <a:close/>
                    </a:path>
                  </a:pathLst>
                </a:custGeom>
                <a:solidFill>
                  <a:srgbClr val="FFFFFF"/>
                </a:solidFill>
                <a:ln w="9525">
                  <a:noFill/>
                  <a:round/>
                  <a:headEnd/>
                  <a:tailEnd/>
                </a:ln>
              </p:spPr>
              <p:txBody>
                <a:bodyPr/>
                <a:lstStyle/>
                <a:p>
                  <a:endParaRPr lang="ar-SA"/>
                </a:p>
              </p:txBody>
            </p:sp>
            <p:sp>
              <p:nvSpPr>
                <p:cNvPr id="47115" name="Freeform 11"/>
                <p:cNvSpPr>
                  <a:spLocks/>
                </p:cNvSpPr>
                <p:nvPr/>
              </p:nvSpPr>
              <p:spPr bwMode="auto">
                <a:xfrm>
                  <a:off x="534" y="1561"/>
                  <a:ext cx="1166" cy="1213"/>
                </a:xfrm>
                <a:custGeom>
                  <a:avLst/>
                  <a:gdLst/>
                  <a:ahLst/>
                  <a:cxnLst>
                    <a:cxn ang="0">
                      <a:pos x="29" y="1076"/>
                    </a:cxn>
                    <a:cxn ang="0">
                      <a:pos x="6" y="924"/>
                    </a:cxn>
                    <a:cxn ang="0">
                      <a:pos x="17" y="880"/>
                    </a:cxn>
                    <a:cxn ang="0">
                      <a:pos x="58" y="861"/>
                    </a:cxn>
                    <a:cxn ang="0">
                      <a:pos x="115" y="866"/>
                    </a:cxn>
                    <a:cxn ang="0">
                      <a:pos x="149" y="822"/>
                    </a:cxn>
                    <a:cxn ang="0">
                      <a:pos x="259" y="817"/>
                    </a:cxn>
                    <a:cxn ang="0">
                      <a:pos x="299" y="778"/>
                    </a:cxn>
                    <a:cxn ang="0">
                      <a:pos x="253" y="748"/>
                    </a:cxn>
                    <a:cxn ang="0">
                      <a:pos x="264" y="738"/>
                    </a:cxn>
                    <a:cxn ang="0">
                      <a:pos x="327" y="753"/>
                    </a:cxn>
                    <a:cxn ang="0">
                      <a:pos x="391" y="753"/>
                    </a:cxn>
                    <a:cxn ang="0">
                      <a:pos x="500" y="714"/>
                    </a:cxn>
                    <a:cxn ang="0">
                      <a:pos x="580" y="646"/>
                    </a:cxn>
                    <a:cxn ang="0">
                      <a:pos x="517" y="597"/>
                    </a:cxn>
                    <a:cxn ang="0">
                      <a:pos x="442" y="548"/>
                    </a:cxn>
                    <a:cxn ang="0">
                      <a:pos x="459" y="523"/>
                    </a:cxn>
                    <a:cxn ang="0">
                      <a:pos x="563" y="518"/>
                    </a:cxn>
                    <a:cxn ang="0">
                      <a:pos x="620" y="465"/>
                    </a:cxn>
                    <a:cxn ang="0">
                      <a:pos x="660" y="377"/>
                    </a:cxn>
                    <a:cxn ang="0">
                      <a:pos x="724" y="372"/>
                    </a:cxn>
                    <a:cxn ang="0">
                      <a:pos x="798" y="372"/>
                    </a:cxn>
                    <a:cxn ang="0">
                      <a:pos x="896" y="313"/>
                    </a:cxn>
                    <a:cxn ang="0">
                      <a:pos x="879" y="244"/>
                    </a:cxn>
                    <a:cxn ang="0">
                      <a:pos x="919" y="249"/>
                    </a:cxn>
                    <a:cxn ang="0">
                      <a:pos x="902" y="200"/>
                    </a:cxn>
                    <a:cxn ang="0">
                      <a:pos x="948" y="205"/>
                    </a:cxn>
                    <a:cxn ang="0">
                      <a:pos x="965" y="152"/>
                    </a:cxn>
                    <a:cxn ang="0">
                      <a:pos x="930" y="112"/>
                    </a:cxn>
                    <a:cxn ang="0">
                      <a:pos x="913" y="54"/>
                    </a:cxn>
                    <a:cxn ang="0">
                      <a:pos x="936" y="44"/>
                    </a:cxn>
                    <a:cxn ang="0">
                      <a:pos x="953" y="98"/>
                    </a:cxn>
                    <a:cxn ang="0">
                      <a:pos x="1034" y="152"/>
                    </a:cxn>
                    <a:cxn ang="0">
                      <a:pos x="1091" y="137"/>
                    </a:cxn>
                    <a:cxn ang="0">
                      <a:pos x="1137" y="78"/>
                    </a:cxn>
                    <a:cxn ang="0">
                      <a:pos x="1154" y="39"/>
                    </a:cxn>
                    <a:cxn ang="0">
                      <a:pos x="1149" y="161"/>
                    </a:cxn>
                    <a:cxn ang="0">
                      <a:pos x="1091" y="244"/>
                    </a:cxn>
                    <a:cxn ang="0">
                      <a:pos x="1108" y="264"/>
                    </a:cxn>
                    <a:cxn ang="0">
                      <a:pos x="1154" y="342"/>
                    </a:cxn>
                    <a:cxn ang="0">
                      <a:pos x="1143" y="469"/>
                    </a:cxn>
                    <a:cxn ang="0">
                      <a:pos x="1057" y="509"/>
                    </a:cxn>
                    <a:cxn ang="0">
                      <a:pos x="999" y="567"/>
                    </a:cxn>
                    <a:cxn ang="0">
                      <a:pos x="959" y="636"/>
                    </a:cxn>
                    <a:cxn ang="0">
                      <a:pos x="965" y="699"/>
                    </a:cxn>
                    <a:cxn ang="0">
                      <a:pos x="919" y="763"/>
                    </a:cxn>
                    <a:cxn ang="0">
                      <a:pos x="850" y="787"/>
                    </a:cxn>
                    <a:cxn ang="0">
                      <a:pos x="781" y="802"/>
                    </a:cxn>
                    <a:cxn ang="0">
                      <a:pos x="683" y="792"/>
                    </a:cxn>
                    <a:cxn ang="0">
                      <a:pos x="586" y="851"/>
                    </a:cxn>
                    <a:cxn ang="0">
                      <a:pos x="505" y="914"/>
                    </a:cxn>
                    <a:cxn ang="0">
                      <a:pos x="454" y="978"/>
                    </a:cxn>
                    <a:cxn ang="0">
                      <a:pos x="373" y="1047"/>
                    </a:cxn>
                    <a:cxn ang="0">
                      <a:pos x="287" y="1110"/>
                    </a:cxn>
                    <a:cxn ang="0">
                      <a:pos x="190" y="1159"/>
                    </a:cxn>
                    <a:cxn ang="0">
                      <a:pos x="115" y="1188"/>
                    </a:cxn>
                    <a:cxn ang="0">
                      <a:pos x="46" y="1213"/>
                    </a:cxn>
                  </a:cxnLst>
                  <a:rect l="0" t="0" r="r" b="b"/>
                  <a:pathLst>
                    <a:path w="1166" h="1213">
                      <a:moveTo>
                        <a:pt x="46" y="1213"/>
                      </a:moveTo>
                      <a:lnTo>
                        <a:pt x="46" y="1198"/>
                      </a:lnTo>
                      <a:lnTo>
                        <a:pt x="46" y="1179"/>
                      </a:lnTo>
                      <a:lnTo>
                        <a:pt x="40" y="1159"/>
                      </a:lnTo>
                      <a:lnTo>
                        <a:pt x="40" y="1144"/>
                      </a:lnTo>
                      <a:lnTo>
                        <a:pt x="35" y="1125"/>
                      </a:lnTo>
                      <a:lnTo>
                        <a:pt x="35" y="1110"/>
                      </a:lnTo>
                      <a:lnTo>
                        <a:pt x="35" y="1095"/>
                      </a:lnTo>
                      <a:lnTo>
                        <a:pt x="29" y="1076"/>
                      </a:lnTo>
                      <a:lnTo>
                        <a:pt x="29" y="1061"/>
                      </a:lnTo>
                      <a:lnTo>
                        <a:pt x="23" y="1042"/>
                      </a:lnTo>
                      <a:lnTo>
                        <a:pt x="23" y="1027"/>
                      </a:lnTo>
                      <a:lnTo>
                        <a:pt x="17" y="1012"/>
                      </a:lnTo>
                      <a:lnTo>
                        <a:pt x="17" y="993"/>
                      </a:lnTo>
                      <a:lnTo>
                        <a:pt x="12" y="973"/>
                      </a:lnTo>
                      <a:lnTo>
                        <a:pt x="12" y="959"/>
                      </a:lnTo>
                      <a:lnTo>
                        <a:pt x="12" y="939"/>
                      </a:lnTo>
                      <a:lnTo>
                        <a:pt x="6" y="924"/>
                      </a:lnTo>
                      <a:lnTo>
                        <a:pt x="0" y="910"/>
                      </a:lnTo>
                      <a:lnTo>
                        <a:pt x="0" y="895"/>
                      </a:lnTo>
                      <a:lnTo>
                        <a:pt x="0" y="880"/>
                      </a:lnTo>
                      <a:lnTo>
                        <a:pt x="0" y="880"/>
                      </a:lnTo>
                      <a:lnTo>
                        <a:pt x="6" y="880"/>
                      </a:lnTo>
                      <a:lnTo>
                        <a:pt x="6" y="875"/>
                      </a:lnTo>
                      <a:lnTo>
                        <a:pt x="12" y="875"/>
                      </a:lnTo>
                      <a:lnTo>
                        <a:pt x="17" y="880"/>
                      </a:lnTo>
                      <a:lnTo>
                        <a:pt x="17" y="880"/>
                      </a:lnTo>
                      <a:lnTo>
                        <a:pt x="23" y="880"/>
                      </a:lnTo>
                      <a:lnTo>
                        <a:pt x="29" y="880"/>
                      </a:lnTo>
                      <a:lnTo>
                        <a:pt x="29" y="870"/>
                      </a:lnTo>
                      <a:lnTo>
                        <a:pt x="29" y="866"/>
                      </a:lnTo>
                      <a:lnTo>
                        <a:pt x="29" y="861"/>
                      </a:lnTo>
                      <a:lnTo>
                        <a:pt x="35" y="856"/>
                      </a:lnTo>
                      <a:lnTo>
                        <a:pt x="40" y="856"/>
                      </a:lnTo>
                      <a:lnTo>
                        <a:pt x="46" y="856"/>
                      </a:lnTo>
                      <a:lnTo>
                        <a:pt x="58" y="861"/>
                      </a:lnTo>
                      <a:lnTo>
                        <a:pt x="63" y="861"/>
                      </a:lnTo>
                      <a:lnTo>
                        <a:pt x="69" y="866"/>
                      </a:lnTo>
                      <a:lnTo>
                        <a:pt x="80" y="866"/>
                      </a:lnTo>
                      <a:lnTo>
                        <a:pt x="86" y="870"/>
                      </a:lnTo>
                      <a:lnTo>
                        <a:pt x="92" y="875"/>
                      </a:lnTo>
                      <a:lnTo>
                        <a:pt x="98" y="870"/>
                      </a:lnTo>
                      <a:lnTo>
                        <a:pt x="103" y="870"/>
                      </a:lnTo>
                      <a:lnTo>
                        <a:pt x="109" y="870"/>
                      </a:lnTo>
                      <a:lnTo>
                        <a:pt x="115" y="866"/>
                      </a:lnTo>
                      <a:lnTo>
                        <a:pt x="121" y="866"/>
                      </a:lnTo>
                      <a:lnTo>
                        <a:pt x="126" y="861"/>
                      </a:lnTo>
                      <a:lnTo>
                        <a:pt x="132" y="861"/>
                      </a:lnTo>
                      <a:lnTo>
                        <a:pt x="132" y="856"/>
                      </a:lnTo>
                      <a:lnTo>
                        <a:pt x="138" y="851"/>
                      </a:lnTo>
                      <a:lnTo>
                        <a:pt x="138" y="836"/>
                      </a:lnTo>
                      <a:lnTo>
                        <a:pt x="132" y="826"/>
                      </a:lnTo>
                      <a:lnTo>
                        <a:pt x="138" y="822"/>
                      </a:lnTo>
                      <a:lnTo>
                        <a:pt x="149" y="822"/>
                      </a:lnTo>
                      <a:lnTo>
                        <a:pt x="161" y="822"/>
                      </a:lnTo>
                      <a:lnTo>
                        <a:pt x="172" y="822"/>
                      </a:lnTo>
                      <a:lnTo>
                        <a:pt x="190" y="822"/>
                      </a:lnTo>
                      <a:lnTo>
                        <a:pt x="201" y="826"/>
                      </a:lnTo>
                      <a:lnTo>
                        <a:pt x="213" y="826"/>
                      </a:lnTo>
                      <a:lnTo>
                        <a:pt x="224" y="826"/>
                      </a:lnTo>
                      <a:lnTo>
                        <a:pt x="236" y="822"/>
                      </a:lnTo>
                      <a:lnTo>
                        <a:pt x="247" y="822"/>
                      </a:lnTo>
                      <a:lnTo>
                        <a:pt x="259" y="817"/>
                      </a:lnTo>
                      <a:lnTo>
                        <a:pt x="270" y="812"/>
                      </a:lnTo>
                      <a:lnTo>
                        <a:pt x="276" y="807"/>
                      </a:lnTo>
                      <a:lnTo>
                        <a:pt x="287" y="797"/>
                      </a:lnTo>
                      <a:lnTo>
                        <a:pt x="299" y="792"/>
                      </a:lnTo>
                      <a:lnTo>
                        <a:pt x="310" y="787"/>
                      </a:lnTo>
                      <a:lnTo>
                        <a:pt x="316" y="782"/>
                      </a:lnTo>
                      <a:lnTo>
                        <a:pt x="310" y="778"/>
                      </a:lnTo>
                      <a:lnTo>
                        <a:pt x="304" y="778"/>
                      </a:lnTo>
                      <a:lnTo>
                        <a:pt x="299" y="778"/>
                      </a:lnTo>
                      <a:lnTo>
                        <a:pt x="293" y="778"/>
                      </a:lnTo>
                      <a:lnTo>
                        <a:pt x="287" y="773"/>
                      </a:lnTo>
                      <a:lnTo>
                        <a:pt x="281" y="773"/>
                      </a:lnTo>
                      <a:lnTo>
                        <a:pt x="276" y="768"/>
                      </a:lnTo>
                      <a:lnTo>
                        <a:pt x="276" y="768"/>
                      </a:lnTo>
                      <a:lnTo>
                        <a:pt x="264" y="763"/>
                      </a:lnTo>
                      <a:lnTo>
                        <a:pt x="259" y="758"/>
                      </a:lnTo>
                      <a:lnTo>
                        <a:pt x="259" y="753"/>
                      </a:lnTo>
                      <a:lnTo>
                        <a:pt x="253" y="748"/>
                      </a:lnTo>
                      <a:lnTo>
                        <a:pt x="247" y="743"/>
                      </a:lnTo>
                      <a:lnTo>
                        <a:pt x="241" y="738"/>
                      </a:lnTo>
                      <a:lnTo>
                        <a:pt x="236" y="734"/>
                      </a:lnTo>
                      <a:lnTo>
                        <a:pt x="230" y="729"/>
                      </a:lnTo>
                      <a:lnTo>
                        <a:pt x="236" y="734"/>
                      </a:lnTo>
                      <a:lnTo>
                        <a:pt x="241" y="734"/>
                      </a:lnTo>
                      <a:lnTo>
                        <a:pt x="247" y="734"/>
                      </a:lnTo>
                      <a:lnTo>
                        <a:pt x="259" y="738"/>
                      </a:lnTo>
                      <a:lnTo>
                        <a:pt x="264" y="738"/>
                      </a:lnTo>
                      <a:lnTo>
                        <a:pt x="270" y="743"/>
                      </a:lnTo>
                      <a:lnTo>
                        <a:pt x="276" y="743"/>
                      </a:lnTo>
                      <a:lnTo>
                        <a:pt x="281" y="743"/>
                      </a:lnTo>
                      <a:lnTo>
                        <a:pt x="293" y="748"/>
                      </a:lnTo>
                      <a:lnTo>
                        <a:pt x="299" y="748"/>
                      </a:lnTo>
                      <a:lnTo>
                        <a:pt x="304" y="748"/>
                      </a:lnTo>
                      <a:lnTo>
                        <a:pt x="310" y="748"/>
                      </a:lnTo>
                      <a:lnTo>
                        <a:pt x="316" y="753"/>
                      </a:lnTo>
                      <a:lnTo>
                        <a:pt x="327" y="753"/>
                      </a:lnTo>
                      <a:lnTo>
                        <a:pt x="333" y="753"/>
                      </a:lnTo>
                      <a:lnTo>
                        <a:pt x="339" y="753"/>
                      </a:lnTo>
                      <a:lnTo>
                        <a:pt x="345" y="753"/>
                      </a:lnTo>
                      <a:lnTo>
                        <a:pt x="350" y="753"/>
                      </a:lnTo>
                      <a:lnTo>
                        <a:pt x="362" y="753"/>
                      </a:lnTo>
                      <a:lnTo>
                        <a:pt x="368" y="753"/>
                      </a:lnTo>
                      <a:lnTo>
                        <a:pt x="373" y="753"/>
                      </a:lnTo>
                      <a:lnTo>
                        <a:pt x="379" y="753"/>
                      </a:lnTo>
                      <a:lnTo>
                        <a:pt x="391" y="753"/>
                      </a:lnTo>
                      <a:lnTo>
                        <a:pt x="396" y="753"/>
                      </a:lnTo>
                      <a:lnTo>
                        <a:pt x="408" y="753"/>
                      </a:lnTo>
                      <a:lnTo>
                        <a:pt x="425" y="748"/>
                      </a:lnTo>
                      <a:lnTo>
                        <a:pt x="437" y="743"/>
                      </a:lnTo>
                      <a:lnTo>
                        <a:pt x="448" y="738"/>
                      </a:lnTo>
                      <a:lnTo>
                        <a:pt x="465" y="734"/>
                      </a:lnTo>
                      <a:lnTo>
                        <a:pt x="477" y="729"/>
                      </a:lnTo>
                      <a:lnTo>
                        <a:pt x="488" y="719"/>
                      </a:lnTo>
                      <a:lnTo>
                        <a:pt x="500" y="714"/>
                      </a:lnTo>
                      <a:lnTo>
                        <a:pt x="511" y="709"/>
                      </a:lnTo>
                      <a:lnTo>
                        <a:pt x="523" y="699"/>
                      </a:lnTo>
                      <a:lnTo>
                        <a:pt x="534" y="694"/>
                      </a:lnTo>
                      <a:lnTo>
                        <a:pt x="546" y="685"/>
                      </a:lnTo>
                      <a:lnTo>
                        <a:pt x="551" y="675"/>
                      </a:lnTo>
                      <a:lnTo>
                        <a:pt x="563" y="670"/>
                      </a:lnTo>
                      <a:lnTo>
                        <a:pt x="569" y="660"/>
                      </a:lnTo>
                      <a:lnTo>
                        <a:pt x="574" y="650"/>
                      </a:lnTo>
                      <a:lnTo>
                        <a:pt x="580" y="646"/>
                      </a:lnTo>
                      <a:lnTo>
                        <a:pt x="580" y="636"/>
                      </a:lnTo>
                      <a:lnTo>
                        <a:pt x="580" y="631"/>
                      </a:lnTo>
                      <a:lnTo>
                        <a:pt x="574" y="621"/>
                      </a:lnTo>
                      <a:lnTo>
                        <a:pt x="563" y="616"/>
                      </a:lnTo>
                      <a:lnTo>
                        <a:pt x="557" y="611"/>
                      </a:lnTo>
                      <a:lnTo>
                        <a:pt x="546" y="606"/>
                      </a:lnTo>
                      <a:lnTo>
                        <a:pt x="534" y="601"/>
                      </a:lnTo>
                      <a:lnTo>
                        <a:pt x="523" y="601"/>
                      </a:lnTo>
                      <a:lnTo>
                        <a:pt x="517" y="597"/>
                      </a:lnTo>
                      <a:lnTo>
                        <a:pt x="505" y="592"/>
                      </a:lnTo>
                      <a:lnTo>
                        <a:pt x="494" y="587"/>
                      </a:lnTo>
                      <a:lnTo>
                        <a:pt x="488" y="582"/>
                      </a:lnTo>
                      <a:lnTo>
                        <a:pt x="482" y="577"/>
                      </a:lnTo>
                      <a:lnTo>
                        <a:pt x="471" y="572"/>
                      </a:lnTo>
                      <a:lnTo>
                        <a:pt x="465" y="567"/>
                      </a:lnTo>
                      <a:lnTo>
                        <a:pt x="454" y="562"/>
                      </a:lnTo>
                      <a:lnTo>
                        <a:pt x="448" y="557"/>
                      </a:lnTo>
                      <a:lnTo>
                        <a:pt x="442" y="548"/>
                      </a:lnTo>
                      <a:lnTo>
                        <a:pt x="437" y="543"/>
                      </a:lnTo>
                      <a:lnTo>
                        <a:pt x="437" y="538"/>
                      </a:lnTo>
                      <a:lnTo>
                        <a:pt x="437" y="538"/>
                      </a:lnTo>
                      <a:lnTo>
                        <a:pt x="442" y="533"/>
                      </a:lnTo>
                      <a:lnTo>
                        <a:pt x="442" y="533"/>
                      </a:lnTo>
                      <a:lnTo>
                        <a:pt x="448" y="528"/>
                      </a:lnTo>
                      <a:lnTo>
                        <a:pt x="454" y="528"/>
                      </a:lnTo>
                      <a:lnTo>
                        <a:pt x="454" y="523"/>
                      </a:lnTo>
                      <a:lnTo>
                        <a:pt x="459" y="523"/>
                      </a:lnTo>
                      <a:lnTo>
                        <a:pt x="471" y="523"/>
                      </a:lnTo>
                      <a:lnTo>
                        <a:pt x="482" y="523"/>
                      </a:lnTo>
                      <a:lnTo>
                        <a:pt x="494" y="523"/>
                      </a:lnTo>
                      <a:lnTo>
                        <a:pt x="511" y="523"/>
                      </a:lnTo>
                      <a:lnTo>
                        <a:pt x="523" y="523"/>
                      </a:lnTo>
                      <a:lnTo>
                        <a:pt x="534" y="523"/>
                      </a:lnTo>
                      <a:lnTo>
                        <a:pt x="546" y="518"/>
                      </a:lnTo>
                      <a:lnTo>
                        <a:pt x="557" y="518"/>
                      </a:lnTo>
                      <a:lnTo>
                        <a:pt x="563" y="518"/>
                      </a:lnTo>
                      <a:lnTo>
                        <a:pt x="569" y="513"/>
                      </a:lnTo>
                      <a:lnTo>
                        <a:pt x="580" y="513"/>
                      </a:lnTo>
                      <a:lnTo>
                        <a:pt x="586" y="509"/>
                      </a:lnTo>
                      <a:lnTo>
                        <a:pt x="592" y="509"/>
                      </a:lnTo>
                      <a:lnTo>
                        <a:pt x="597" y="504"/>
                      </a:lnTo>
                      <a:lnTo>
                        <a:pt x="603" y="499"/>
                      </a:lnTo>
                      <a:lnTo>
                        <a:pt x="609" y="494"/>
                      </a:lnTo>
                      <a:lnTo>
                        <a:pt x="615" y="479"/>
                      </a:lnTo>
                      <a:lnTo>
                        <a:pt x="620" y="465"/>
                      </a:lnTo>
                      <a:lnTo>
                        <a:pt x="620" y="450"/>
                      </a:lnTo>
                      <a:lnTo>
                        <a:pt x="626" y="435"/>
                      </a:lnTo>
                      <a:lnTo>
                        <a:pt x="632" y="421"/>
                      </a:lnTo>
                      <a:lnTo>
                        <a:pt x="632" y="411"/>
                      </a:lnTo>
                      <a:lnTo>
                        <a:pt x="638" y="396"/>
                      </a:lnTo>
                      <a:lnTo>
                        <a:pt x="649" y="386"/>
                      </a:lnTo>
                      <a:lnTo>
                        <a:pt x="649" y="381"/>
                      </a:lnTo>
                      <a:lnTo>
                        <a:pt x="655" y="377"/>
                      </a:lnTo>
                      <a:lnTo>
                        <a:pt x="660" y="377"/>
                      </a:lnTo>
                      <a:lnTo>
                        <a:pt x="672" y="372"/>
                      </a:lnTo>
                      <a:lnTo>
                        <a:pt x="678" y="367"/>
                      </a:lnTo>
                      <a:lnTo>
                        <a:pt x="683" y="367"/>
                      </a:lnTo>
                      <a:lnTo>
                        <a:pt x="689" y="362"/>
                      </a:lnTo>
                      <a:lnTo>
                        <a:pt x="701" y="362"/>
                      </a:lnTo>
                      <a:lnTo>
                        <a:pt x="706" y="362"/>
                      </a:lnTo>
                      <a:lnTo>
                        <a:pt x="712" y="367"/>
                      </a:lnTo>
                      <a:lnTo>
                        <a:pt x="718" y="367"/>
                      </a:lnTo>
                      <a:lnTo>
                        <a:pt x="724" y="372"/>
                      </a:lnTo>
                      <a:lnTo>
                        <a:pt x="729" y="377"/>
                      </a:lnTo>
                      <a:lnTo>
                        <a:pt x="735" y="377"/>
                      </a:lnTo>
                      <a:lnTo>
                        <a:pt x="741" y="381"/>
                      </a:lnTo>
                      <a:lnTo>
                        <a:pt x="752" y="381"/>
                      </a:lnTo>
                      <a:lnTo>
                        <a:pt x="758" y="381"/>
                      </a:lnTo>
                      <a:lnTo>
                        <a:pt x="770" y="381"/>
                      </a:lnTo>
                      <a:lnTo>
                        <a:pt x="781" y="377"/>
                      </a:lnTo>
                      <a:lnTo>
                        <a:pt x="787" y="377"/>
                      </a:lnTo>
                      <a:lnTo>
                        <a:pt x="798" y="372"/>
                      </a:lnTo>
                      <a:lnTo>
                        <a:pt x="810" y="367"/>
                      </a:lnTo>
                      <a:lnTo>
                        <a:pt x="816" y="362"/>
                      </a:lnTo>
                      <a:lnTo>
                        <a:pt x="827" y="357"/>
                      </a:lnTo>
                      <a:lnTo>
                        <a:pt x="839" y="352"/>
                      </a:lnTo>
                      <a:lnTo>
                        <a:pt x="850" y="342"/>
                      </a:lnTo>
                      <a:lnTo>
                        <a:pt x="861" y="337"/>
                      </a:lnTo>
                      <a:lnTo>
                        <a:pt x="873" y="328"/>
                      </a:lnTo>
                      <a:lnTo>
                        <a:pt x="884" y="323"/>
                      </a:lnTo>
                      <a:lnTo>
                        <a:pt x="896" y="313"/>
                      </a:lnTo>
                      <a:lnTo>
                        <a:pt x="902" y="303"/>
                      </a:lnTo>
                      <a:lnTo>
                        <a:pt x="907" y="293"/>
                      </a:lnTo>
                      <a:lnTo>
                        <a:pt x="913" y="284"/>
                      </a:lnTo>
                      <a:lnTo>
                        <a:pt x="907" y="279"/>
                      </a:lnTo>
                      <a:lnTo>
                        <a:pt x="902" y="274"/>
                      </a:lnTo>
                      <a:lnTo>
                        <a:pt x="896" y="264"/>
                      </a:lnTo>
                      <a:lnTo>
                        <a:pt x="884" y="259"/>
                      </a:lnTo>
                      <a:lnTo>
                        <a:pt x="879" y="254"/>
                      </a:lnTo>
                      <a:lnTo>
                        <a:pt x="879" y="244"/>
                      </a:lnTo>
                      <a:lnTo>
                        <a:pt x="879" y="240"/>
                      </a:lnTo>
                      <a:lnTo>
                        <a:pt x="879" y="235"/>
                      </a:lnTo>
                      <a:lnTo>
                        <a:pt x="884" y="235"/>
                      </a:lnTo>
                      <a:lnTo>
                        <a:pt x="890" y="240"/>
                      </a:lnTo>
                      <a:lnTo>
                        <a:pt x="896" y="244"/>
                      </a:lnTo>
                      <a:lnTo>
                        <a:pt x="907" y="249"/>
                      </a:lnTo>
                      <a:lnTo>
                        <a:pt x="913" y="254"/>
                      </a:lnTo>
                      <a:lnTo>
                        <a:pt x="919" y="254"/>
                      </a:lnTo>
                      <a:lnTo>
                        <a:pt x="919" y="249"/>
                      </a:lnTo>
                      <a:lnTo>
                        <a:pt x="925" y="244"/>
                      </a:lnTo>
                      <a:lnTo>
                        <a:pt x="925" y="240"/>
                      </a:lnTo>
                      <a:lnTo>
                        <a:pt x="919" y="230"/>
                      </a:lnTo>
                      <a:lnTo>
                        <a:pt x="913" y="225"/>
                      </a:lnTo>
                      <a:lnTo>
                        <a:pt x="907" y="220"/>
                      </a:lnTo>
                      <a:lnTo>
                        <a:pt x="907" y="210"/>
                      </a:lnTo>
                      <a:lnTo>
                        <a:pt x="902" y="205"/>
                      </a:lnTo>
                      <a:lnTo>
                        <a:pt x="896" y="196"/>
                      </a:lnTo>
                      <a:lnTo>
                        <a:pt x="902" y="200"/>
                      </a:lnTo>
                      <a:lnTo>
                        <a:pt x="907" y="200"/>
                      </a:lnTo>
                      <a:lnTo>
                        <a:pt x="913" y="205"/>
                      </a:lnTo>
                      <a:lnTo>
                        <a:pt x="919" y="205"/>
                      </a:lnTo>
                      <a:lnTo>
                        <a:pt x="925" y="210"/>
                      </a:lnTo>
                      <a:lnTo>
                        <a:pt x="930" y="210"/>
                      </a:lnTo>
                      <a:lnTo>
                        <a:pt x="936" y="210"/>
                      </a:lnTo>
                      <a:lnTo>
                        <a:pt x="942" y="210"/>
                      </a:lnTo>
                      <a:lnTo>
                        <a:pt x="948" y="205"/>
                      </a:lnTo>
                      <a:lnTo>
                        <a:pt x="948" y="205"/>
                      </a:lnTo>
                      <a:lnTo>
                        <a:pt x="953" y="200"/>
                      </a:lnTo>
                      <a:lnTo>
                        <a:pt x="959" y="196"/>
                      </a:lnTo>
                      <a:lnTo>
                        <a:pt x="959" y="191"/>
                      </a:lnTo>
                      <a:lnTo>
                        <a:pt x="965" y="186"/>
                      </a:lnTo>
                      <a:lnTo>
                        <a:pt x="965" y="176"/>
                      </a:lnTo>
                      <a:lnTo>
                        <a:pt x="971" y="171"/>
                      </a:lnTo>
                      <a:lnTo>
                        <a:pt x="965" y="166"/>
                      </a:lnTo>
                      <a:lnTo>
                        <a:pt x="965" y="161"/>
                      </a:lnTo>
                      <a:lnTo>
                        <a:pt x="965" y="152"/>
                      </a:lnTo>
                      <a:lnTo>
                        <a:pt x="959" y="147"/>
                      </a:lnTo>
                      <a:lnTo>
                        <a:pt x="959" y="137"/>
                      </a:lnTo>
                      <a:lnTo>
                        <a:pt x="953" y="132"/>
                      </a:lnTo>
                      <a:lnTo>
                        <a:pt x="948" y="127"/>
                      </a:lnTo>
                      <a:lnTo>
                        <a:pt x="948" y="117"/>
                      </a:lnTo>
                      <a:lnTo>
                        <a:pt x="942" y="117"/>
                      </a:lnTo>
                      <a:lnTo>
                        <a:pt x="936" y="112"/>
                      </a:lnTo>
                      <a:lnTo>
                        <a:pt x="936" y="112"/>
                      </a:lnTo>
                      <a:lnTo>
                        <a:pt x="930" y="112"/>
                      </a:lnTo>
                      <a:lnTo>
                        <a:pt x="925" y="108"/>
                      </a:lnTo>
                      <a:lnTo>
                        <a:pt x="919" y="108"/>
                      </a:lnTo>
                      <a:lnTo>
                        <a:pt x="919" y="103"/>
                      </a:lnTo>
                      <a:lnTo>
                        <a:pt x="913" y="98"/>
                      </a:lnTo>
                      <a:lnTo>
                        <a:pt x="913" y="88"/>
                      </a:lnTo>
                      <a:lnTo>
                        <a:pt x="907" y="78"/>
                      </a:lnTo>
                      <a:lnTo>
                        <a:pt x="907" y="68"/>
                      </a:lnTo>
                      <a:lnTo>
                        <a:pt x="913" y="59"/>
                      </a:lnTo>
                      <a:lnTo>
                        <a:pt x="913" y="54"/>
                      </a:lnTo>
                      <a:lnTo>
                        <a:pt x="919" y="49"/>
                      </a:lnTo>
                      <a:lnTo>
                        <a:pt x="925" y="44"/>
                      </a:lnTo>
                      <a:lnTo>
                        <a:pt x="925" y="39"/>
                      </a:lnTo>
                      <a:lnTo>
                        <a:pt x="930" y="34"/>
                      </a:lnTo>
                      <a:lnTo>
                        <a:pt x="936" y="29"/>
                      </a:lnTo>
                      <a:lnTo>
                        <a:pt x="942" y="24"/>
                      </a:lnTo>
                      <a:lnTo>
                        <a:pt x="948" y="20"/>
                      </a:lnTo>
                      <a:lnTo>
                        <a:pt x="942" y="29"/>
                      </a:lnTo>
                      <a:lnTo>
                        <a:pt x="936" y="44"/>
                      </a:lnTo>
                      <a:lnTo>
                        <a:pt x="930" y="59"/>
                      </a:lnTo>
                      <a:lnTo>
                        <a:pt x="930" y="68"/>
                      </a:lnTo>
                      <a:lnTo>
                        <a:pt x="930" y="73"/>
                      </a:lnTo>
                      <a:lnTo>
                        <a:pt x="936" y="78"/>
                      </a:lnTo>
                      <a:lnTo>
                        <a:pt x="936" y="83"/>
                      </a:lnTo>
                      <a:lnTo>
                        <a:pt x="942" y="88"/>
                      </a:lnTo>
                      <a:lnTo>
                        <a:pt x="948" y="88"/>
                      </a:lnTo>
                      <a:lnTo>
                        <a:pt x="953" y="93"/>
                      </a:lnTo>
                      <a:lnTo>
                        <a:pt x="953" y="98"/>
                      </a:lnTo>
                      <a:lnTo>
                        <a:pt x="959" y="103"/>
                      </a:lnTo>
                      <a:lnTo>
                        <a:pt x="971" y="108"/>
                      </a:lnTo>
                      <a:lnTo>
                        <a:pt x="976" y="117"/>
                      </a:lnTo>
                      <a:lnTo>
                        <a:pt x="988" y="122"/>
                      </a:lnTo>
                      <a:lnTo>
                        <a:pt x="994" y="127"/>
                      </a:lnTo>
                      <a:lnTo>
                        <a:pt x="1005" y="137"/>
                      </a:lnTo>
                      <a:lnTo>
                        <a:pt x="1011" y="142"/>
                      </a:lnTo>
                      <a:lnTo>
                        <a:pt x="1022" y="147"/>
                      </a:lnTo>
                      <a:lnTo>
                        <a:pt x="1034" y="152"/>
                      </a:lnTo>
                      <a:lnTo>
                        <a:pt x="1040" y="152"/>
                      </a:lnTo>
                      <a:lnTo>
                        <a:pt x="1045" y="152"/>
                      </a:lnTo>
                      <a:lnTo>
                        <a:pt x="1051" y="152"/>
                      </a:lnTo>
                      <a:lnTo>
                        <a:pt x="1057" y="152"/>
                      </a:lnTo>
                      <a:lnTo>
                        <a:pt x="1062" y="152"/>
                      </a:lnTo>
                      <a:lnTo>
                        <a:pt x="1068" y="147"/>
                      </a:lnTo>
                      <a:lnTo>
                        <a:pt x="1074" y="147"/>
                      </a:lnTo>
                      <a:lnTo>
                        <a:pt x="1080" y="142"/>
                      </a:lnTo>
                      <a:lnTo>
                        <a:pt x="1091" y="137"/>
                      </a:lnTo>
                      <a:lnTo>
                        <a:pt x="1097" y="132"/>
                      </a:lnTo>
                      <a:lnTo>
                        <a:pt x="1103" y="127"/>
                      </a:lnTo>
                      <a:lnTo>
                        <a:pt x="1108" y="122"/>
                      </a:lnTo>
                      <a:lnTo>
                        <a:pt x="1114" y="117"/>
                      </a:lnTo>
                      <a:lnTo>
                        <a:pt x="1114" y="112"/>
                      </a:lnTo>
                      <a:lnTo>
                        <a:pt x="1120" y="108"/>
                      </a:lnTo>
                      <a:lnTo>
                        <a:pt x="1126" y="98"/>
                      </a:lnTo>
                      <a:lnTo>
                        <a:pt x="1131" y="88"/>
                      </a:lnTo>
                      <a:lnTo>
                        <a:pt x="1137" y="78"/>
                      </a:lnTo>
                      <a:lnTo>
                        <a:pt x="1143" y="68"/>
                      </a:lnTo>
                      <a:lnTo>
                        <a:pt x="1143" y="54"/>
                      </a:lnTo>
                      <a:lnTo>
                        <a:pt x="1137" y="39"/>
                      </a:lnTo>
                      <a:lnTo>
                        <a:pt x="1137" y="24"/>
                      </a:lnTo>
                      <a:lnTo>
                        <a:pt x="1131" y="10"/>
                      </a:lnTo>
                      <a:lnTo>
                        <a:pt x="1131" y="0"/>
                      </a:lnTo>
                      <a:lnTo>
                        <a:pt x="1143" y="15"/>
                      </a:lnTo>
                      <a:lnTo>
                        <a:pt x="1154" y="24"/>
                      </a:lnTo>
                      <a:lnTo>
                        <a:pt x="1154" y="39"/>
                      </a:lnTo>
                      <a:lnTo>
                        <a:pt x="1160" y="54"/>
                      </a:lnTo>
                      <a:lnTo>
                        <a:pt x="1160" y="68"/>
                      </a:lnTo>
                      <a:lnTo>
                        <a:pt x="1166" y="78"/>
                      </a:lnTo>
                      <a:lnTo>
                        <a:pt x="1166" y="93"/>
                      </a:lnTo>
                      <a:lnTo>
                        <a:pt x="1160" y="103"/>
                      </a:lnTo>
                      <a:lnTo>
                        <a:pt x="1160" y="117"/>
                      </a:lnTo>
                      <a:lnTo>
                        <a:pt x="1154" y="132"/>
                      </a:lnTo>
                      <a:lnTo>
                        <a:pt x="1154" y="147"/>
                      </a:lnTo>
                      <a:lnTo>
                        <a:pt x="1149" y="161"/>
                      </a:lnTo>
                      <a:lnTo>
                        <a:pt x="1143" y="176"/>
                      </a:lnTo>
                      <a:lnTo>
                        <a:pt x="1137" y="186"/>
                      </a:lnTo>
                      <a:lnTo>
                        <a:pt x="1126" y="200"/>
                      </a:lnTo>
                      <a:lnTo>
                        <a:pt x="1120" y="215"/>
                      </a:lnTo>
                      <a:lnTo>
                        <a:pt x="1114" y="225"/>
                      </a:lnTo>
                      <a:lnTo>
                        <a:pt x="1108" y="230"/>
                      </a:lnTo>
                      <a:lnTo>
                        <a:pt x="1103" y="240"/>
                      </a:lnTo>
                      <a:lnTo>
                        <a:pt x="1097" y="244"/>
                      </a:lnTo>
                      <a:lnTo>
                        <a:pt x="1091" y="244"/>
                      </a:lnTo>
                      <a:lnTo>
                        <a:pt x="1085" y="249"/>
                      </a:lnTo>
                      <a:lnTo>
                        <a:pt x="1080" y="254"/>
                      </a:lnTo>
                      <a:lnTo>
                        <a:pt x="1074" y="259"/>
                      </a:lnTo>
                      <a:lnTo>
                        <a:pt x="1085" y="259"/>
                      </a:lnTo>
                      <a:lnTo>
                        <a:pt x="1091" y="259"/>
                      </a:lnTo>
                      <a:lnTo>
                        <a:pt x="1097" y="259"/>
                      </a:lnTo>
                      <a:lnTo>
                        <a:pt x="1103" y="259"/>
                      </a:lnTo>
                      <a:lnTo>
                        <a:pt x="1103" y="264"/>
                      </a:lnTo>
                      <a:lnTo>
                        <a:pt x="1108" y="264"/>
                      </a:lnTo>
                      <a:lnTo>
                        <a:pt x="1108" y="269"/>
                      </a:lnTo>
                      <a:lnTo>
                        <a:pt x="1114" y="274"/>
                      </a:lnTo>
                      <a:lnTo>
                        <a:pt x="1120" y="284"/>
                      </a:lnTo>
                      <a:lnTo>
                        <a:pt x="1126" y="293"/>
                      </a:lnTo>
                      <a:lnTo>
                        <a:pt x="1131" y="303"/>
                      </a:lnTo>
                      <a:lnTo>
                        <a:pt x="1137" y="313"/>
                      </a:lnTo>
                      <a:lnTo>
                        <a:pt x="1143" y="323"/>
                      </a:lnTo>
                      <a:lnTo>
                        <a:pt x="1149" y="333"/>
                      </a:lnTo>
                      <a:lnTo>
                        <a:pt x="1154" y="342"/>
                      </a:lnTo>
                      <a:lnTo>
                        <a:pt x="1154" y="352"/>
                      </a:lnTo>
                      <a:lnTo>
                        <a:pt x="1160" y="372"/>
                      </a:lnTo>
                      <a:lnTo>
                        <a:pt x="1166" y="396"/>
                      </a:lnTo>
                      <a:lnTo>
                        <a:pt x="1166" y="416"/>
                      </a:lnTo>
                      <a:lnTo>
                        <a:pt x="1166" y="435"/>
                      </a:lnTo>
                      <a:lnTo>
                        <a:pt x="1160" y="445"/>
                      </a:lnTo>
                      <a:lnTo>
                        <a:pt x="1154" y="455"/>
                      </a:lnTo>
                      <a:lnTo>
                        <a:pt x="1154" y="460"/>
                      </a:lnTo>
                      <a:lnTo>
                        <a:pt x="1143" y="469"/>
                      </a:lnTo>
                      <a:lnTo>
                        <a:pt x="1137" y="474"/>
                      </a:lnTo>
                      <a:lnTo>
                        <a:pt x="1131" y="484"/>
                      </a:lnTo>
                      <a:lnTo>
                        <a:pt x="1120" y="489"/>
                      </a:lnTo>
                      <a:lnTo>
                        <a:pt x="1114" y="494"/>
                      </a:lnTo>
                      <a:lnTo>
                        <a:pt x="1103" y="499"/>
                      </a:lnTo>
                      <a:lnTo>
                        <a:pt x="1091" y="499"/>
                      </a:lnTo>
                      <a:lnTo>
                        <a:pt x="1080" y="504"/>
                      </a:lnTo>
                      <a:lnTo>
                        <a:pt x="1068" y="504"/>
                      </a:lnTo>
                      <a:lnTo>
                        <a:pt x="1057" y="509"/>
                      </a:lnTo>
                      <a:lnTo>
                        <a:pt x="1045" y="509"/>
                      </a:lnTo>
                      <a:lnTo>
                        <a:pt x="1034" y="509"/>
                      </a:lnTo>
                      <a:lnTo>
                        <a:pt x="1022" y="509"/>
                      </a:lnTo>
                      <a:lnTo>
                        <a:pt x="1022" y="518"/>
                      </a:lnTo>
                      <a:lnTo>
                        <a:pt x="1022" y="528"/>
                      </a:lnTo>
                      <a:lnTo>
                        <a:pt x="1017" y="538"/>
                      </a:lnTo>
                      <a:lnTo>
                        <a:pt x="1017" y="548"/>
                      </a:lnTo>
                      <a:lnTo>
                        <a:pt x="1005" y="557"/>
                      </a:lnTo>
                      <a:lnTo>
                        <a:pt x="999" y="567"/>
                      </a:lnTo>
                      <a:lnTo>
                        <a:pt x="994" y="577"/>
                      </a:lnTo>
                      <a:lnTo>
                        <a:pt x="982" y="587"/>
                      </a:lnTo>
                      <a:lnTo>
                        <a:pt x="976" y="597"/>
                      </a:lnTo>
                      <a:lnTo>
                        <a:pt x="965" y="601"/>
                      </a:lnTo>
                      <a:lnTo>
                        <a:pt x="959" y="611"/>
                      </a:lnTo>
                      <a:lnTo>
                        <a:pt x="953" y="621"/>
                      </a:lnTo>
                      <a:lnTo>
                        <a:pt x="953" y="626"/>
                      </a:lnTo>
                      <a:lnTo>
                        <a:pt x="959" y="631"/>
                      </a:lnTo>
                      <a:lnTo>
                        <a:pt x="959" y="636"/>
                      </a:lnTo>
                      <a:lnTo>
                        <a:pt x="965" y="641"/>
                      </a:lnTo>
                      <a:lnTo>
                        <a:pt x="971" y="650"/>
                      </a:lnTo>
                      <a:lnTo>
                        <a:pt x="971" y="655"/>
                      </a:lnTo>
                      <a:lnTo>
                        <a:pt x="971" y="660"/>
                      </a:lnTo>
                      <a:lnTo>
                        <a:pt x="971" y="665"/>
                      </a:lnTo>
                      <a:lnTo>
                        <a:pt x="971" y="675"/>
                      </a:lnTo>
                      <a:lnTo>
                        <a:pt x="971" y="685"/>
                      </a:lnTo>
                      <a:lnTo>
                        <a:pt x="971" y="690"/>
                      </a:lnTo>
                      <a:lnTo>
                        <a:pt x="965" y="699"/>
                      </a:lnTo>
                      <a:lnTo>
                        <a:pt x="965" y="704"/>
                      </a:lnTo>
                      <a:lnTo>
                        <a:pt x="959" y="714"/>
                      </a:lnTo>
                      <a:lnTo>
                        <a:pt x="953" y="724"/>
                      </a:lnTo>
                      <a:lnTo>
                        <a:pt x="948" y="729"/>
                      </a:lnTo>
                      <a:lnTo>
                        <a:pt x="948" y="734"/>
                      </a:lnTo>
                      <a:lnTo>
                        <a:pt x="936" y="743"/>
                      </a:lnTo>
                      <a:lnTo>
                        <a:pt x="930" y="748"/>
                      </a:lnTo>
                      <a:lnTo>
                        <a:pt x="925" y="753"/>
                      </a:lnTo>
                      <a:lnTo>
                        <a:pt x="919" y="763"/>
                      </a:lnTo>
                      <a:lnTo>
                        <a:pt x="913" y="768"/>
                      </a:lnTo>
                      <a:lnTo>
                        <a:pt x="902" y="773"/>
                      </a:lnTo>
                      <a:lnTo>
                        <a:pt x="896" y="778"/>
                      </a:lnTo>
                      <a:lnTo>
                        <a:pt x="890" y="778"/>
                      </a:lnTo>
                      <a:lnTo>
                        <a:pt x="879" y="782"/>
                      </a:lnTo>
                      <a:lnTo>
                        <a:pt x="873" y="782"/>
                      </a:lnTo>
                      <a:lnTo>
                        <a:pt x="867" y="787"/>
                      </a:lnTo>
                      <a:lnTo>
                        <a:pt x="856" y="787"/>
                      </a:lnTo>
                      <a:lnTo>
                        <a:pt x="850" y="787"/>
                      </a:lnTo>
                      <a:lnTo>
                        <a:pt x="844" y="792"/>
                      </a:lnTo>
                      <a:lnTo>
                        <a:pt x="833" y="792"/>
                      </a:lnTo>
                      <a:lnTo>
                        <a:pt x="827" y="792"/>
                      </a:lnTo>
                      <a:lnTo>
                        <a:pt x="821" y="797"/>
                      </a:lnTo>
                      <a:lnTo>
                        <a:pt x="810" y="797"/>
                      </a:lnTo>
                      <a:lnTo>
                        <a:pt x="804" y="797"/>
                      </a:lnTo>
                      <a:lnTo>
                        <a:pt x="798" y="797"/>
                      </a:lnTo>
                      <a:lnTo>
                        <a:pt x="787" y="802"/>
                      </a:lnTo>
                      <a:lnTo>
                        <a:pt x="781" y="802"/>
                      </a:lnTo>
                      <a:lnTo>
                        <a:pt x="775" y="802"/>
                      </a:lnTo>
                      <a:lnTo>
                        <a:pt x="764" y="802"/>
                      </a:lnTo>
                      <a:lnTo>
                        <a:pt x="752" y="802"/>
                      </a:lnTo>
                      <a:lnTo>
                        <a:pt x="741" y="802"/>
                      </a:lnTo>
                      <a:lnTo>
                        <a:pt x="729" y="797"/>
                      </a:lnTo>
                      <a:lnTo>
                        <a:pt x="718" y="797"/>
                      </a:lnTo>
                      <a:lnTo>
                        <a:pt x="706" y="797"/>
                      </a:lnTo>
                      <a:lnTo>
                        <a:pt x="695" y="797"/>
                      </a:lnTo>
                      <a:lnTo>
                        <a:pt x="683" y="792"/>
                      </a:lnTo>
                      <a:lnTo>
                        <a:pt x="672" y="802"/>
                      </a:lnTo>
                      <a:lnTo>
                        <a:pt x="660" y="807"/>
                      </a:lnTo>
                      <a:lnTo>
                        <a:pt x="649" y="812"/>
                      </a:lnTo>
                      <a:lnTo>
                        <a:pt x="638" y="822"/>
                      </a:lnTo>
                      <a:lnTo>
                        <a:pt x="632" y="826"/>
                      </a:lnTo>
                      <a:lnTo>
                        <a:pt x="620" y="831"/>
                      </a:lnTo>
                      <a:lnTo>
                        <a:pt x="609" y="841"/>
                      </a:lnTo>
                      <a:lnTo>
                        <a:pt x="597" y="846"/>
                      </a:lnTo>
                      <a:lnTo>
                        <a:pt x="586" y="851"/>
                      </a:lnTo>
                      <a:lnTo>
                        <a:pt x="574" y="861"/>
                      </a:lnTo>
                      <a:lnTo>
                        <a:pt x="563" y="866"/>
                      </a:lnTo>
                      <a:lnTo>
                        <a:pt x="551" y="875"/>
                      </a:lnTo>
                      <a:lnTo>
                        <a:pt x="546" y="880"/>
                      </a:lnTo>
                      <a:lnTo>
                        <a:pt x="534" y="885"/>
                      </a:lnTo>
                      <a:lnTo>
                        <a:pt x="523" y="895"/>
                      </a:lnTo>
                      <a:lnTo>
                        <a:pt x="511" y="900"/>
                      </a:lnTo>
                      <a:lnTo>
                        <a:pt x="505" y="905"/>
                      </a:lnTo>
                      <a:lnTo>
                        <a:pt x="505" y="914"/>
                      </a:lnTo>
                      <a:lnTo>
                        <a:pt x="500" y="919"/>
                      </a:lnTo>
                      <a:lnTo>
                        <a:pt x="500" y="924"/>
                      </a:lnTo>
                      <a:lnTo>
                        <a:pt x="494" y="934"/>
                      </a:lnTo>
                      <a:lnTo>
                        <a:pt x="488" y="939"/>
                      </a:lnTo>
                      <a:lnTo>
                        <a:pt x="482" y="949"/>
                      </a:lnTo>
                      <a:lnTo>
                        <a:pt x="477" y="954"/>
                      </a:lnTo>
                      <a:lnTo>
                        <a:pt x="471" y="959"/>
                      </a:lnTo>
                      <a:lnTo>
                        <a:pt x="459" y="968"/>
                      </a:lnTo>
                      <a:lnTo>
                        <a:pt x="454" y="978"/>
                      </a:lnTo>
                      <a:lnTo>
                        <a:pt x="448" y="983"/>
                      </a:lnTo>
                      <a:lnTo>
                        <a:pt x="437" y="993"/>
                      </a:lnTo>
                      <a:lnTo>
                        <a:pt x="431" y="1003"/>
                      </a:lnTo>
                      <a:lnTo>
                        <a:pt x="419" y="1012"/>
                      </a:lnTo>
                      <a:lnTo>
                        <a:pt x="414" y="1017"/>
                      </a:lnTo>
                      <a:lnTo>
                        <a:pt x="402" y="1027"/>
                      </a:lnTo>
                      <a:lnTo>
                        <a:pt x="391" y="1032"/>
                      </a:lnTo>
                      <a:lnTo>
                        <a:pt x="385" y="1042"/>
                      </a:lnTo>
                      <a:lnTo>
                        <a:pt x="373" y="1047"/>
                      </a:lnTo>
                      <a:lnTo>
                        <a:pt x="368" y="1056"/>
                      </a:lnTo>
                      <a:lnTo>
                        <a:pt x="356" y="1061"/>
                      </a:lnTo>
                      <a:lnTo>
                        <a:pt x="345" y="1071"/>
                      </a:lnTo>
                      <a:lnTo>
                        <a:pt x="339" y="1076"/>
                      </a:lnTo>
                      <a:lnTo>
                        <a:pt x="327" y="1086"/>
                      </a:lnTo>
                      <a:lnTo>
                        <a:pt x="316" y="1091"/>
                      </a:lnTo>
                      <a:lnTo>
                        <a:pt x="304" y="1095"/>
                      </a:lnTo>
                      <a:lnTo>
                        <a:pt x="293" y="1105"/>
                      </a:lnTo>
                      <a:lnTo>
                        <a:pt x="287" y="1110"/>
                      </a:lnTo>
                      <a:lnTo>
                        <a:pt x="276" y="1115"/>
                      </a:lnTo>
                      <a:lnTo>
                        <a:pt x="264" y="1120"/>
                      </a:lnTo>
                      <a:lnTo>
                        <a:pt x="253" y="1125"/>
                      </a:lnTo>
                      <a:lnTo>
                        <a:pt x="241" y="1130"/>
                      </a:lnTo>
                      <a:lnTo>
                        <a:pt x="230" y="1139"/>
                      </a:lnTo>
                      <a:lnTo>
                        <a:pt x="218" y="1144"/>
                      </a:lnTo>
                      <a:lnTo>
                        <a:pt x="207" y="1149"/>
                      </a:lnTo>
                      <a:lnTo>
                        <a:pt x="195" y="1154"/>
                      </a:lnTo>
                      <a:lnTo>
                        <a:pt x="190" y="1159"/>
                      </a:lnTo>
                      <a:lnTo>
                        <a:pt x="178" y="1164"/>
                      </a:lnTo>
                      <a:lnTo>
                        <a:pt x="167" y="1169"/>
                      </a:lnTo>
                      <a:lnTo>
                        <a:pt x="155" y="1174"/>
                      </a:lnTo>
                      <a:lnTo>
                        <a:pt x="149" y="1174"/>
                      </a:lnTo>
                      <a:lnTo>
                        <a:pt x="144" y="1179"/>
                      </a:lnTo>
                      <a:lnTo>
                        <a:pt x="138" y="1183"/>
                      </a:lnTo>
                      <a:lnTo>
                        <a:pt x="126" y="1183"/>
                      </a:lnTo>
                      <a:lnTo>
                        <a:pt x="121" y="1188"/>
                      </a:lnTo>
                      <a:lnTo>
                        <a:pt x="115" y="1188"/>
                      </a:lnTo>
                      <a:lnTo>
                        <a:pt x="109" y="1193"/>
                      </a:lnTo>
                      <a:lnTo>
                        <a:pt x="98" y="1193"/>
                      </a:lnTo>
                      <a:lnTo>
                        <a:pt x="92" y="1198"/>
                      </a:lnTo>
                      <a:lnTo>
                        <a:pt x="86" y="1198"/>
                      </a:lnTo>
                      <a:lnTo>
                        <a:pt x="75" y="1203"/>
                      </a:lnTo>
                      <a:lnTo>
                        <a:pt x="69" y="1203"/>
                      </a:lnTo>
                      <a:lnTo>
                        <a:pt x="63" y="1208"/>
                      </a:lnTo>
                      <a:lnTo>
                        <a:pt x="58" y="1213"/>
                      </a:lnTo>
                      <a:lnTo>
                        <a:pt x="46" y="1213"/>
                      </a:lnTo>
                      <a:close/>
                    </a:path>
                  </a:pathLst>
                </a:custGeom>
                <a:solidFill>
                  <a:srgbClr val="B7B7B9"/>
                </a:solidFill>
                <a:ln w="9525">
                  <a:noFill/>
                  <a:round/>
                  <a:headEnd/>
                  <a:tailEnd/>
                </a:ln>
              </p:spPr>
              <p:txBody>
                <a:bodyPr/>
                <a:lstStyle/>
                <a:p>
                  <a:endParaRPr lang="ar-SA"/>
                </a:p>
              </p:txBody>
            </p:sp>
            <p:sp>
              <p:nvSpPr>
                <p:cNvPr id="47117" name="Freeform 13"/>
                <p:cNvSpPr>
                  <a:spLocks/>
                </p:cNvSpPr>
                <p:nvPr/>
              </p:nvSpPr>
              <p:spPr bwMode="auto">
                <a:xfrm>
                  <a:off x="689" y="1820"/>
                  <a:ext cx="976" cy="792"/>
                </a:xfrm>
                <a:custGeom>
                  <a:avLst/>
                  <a:gdLst/>
                  <a:ahLst/>
                  <a:cxnLst>
                    <a:cxn ang="0">
                      <a:pos x="965" y="25"/>
                    </a:cxn>
                    <a:cxn ang="0">
                      <a:pos x="953" y="54"/>
                    </a:cxn>
                    <a:cxn ang="0">
                      <a:pos x="913" y="74"/>
                    </a:cxn>
                    <a:cxn ang="0">
                      <a:pos x="890" y="122"/>
                    </a:cxn>
                    <a:cxn ang="0">
                      <a:pos x="873" y="152"/>
                    </a:cxn>
                    <a:cxn ang="0">
                      <a:pos x="839" y="157"/>
                    </a:cxn>
                    <a:cxn ang="0">
                      <a:pos x="787" y="162"/>
                    </a:cxn>
                    <a:cxn ang="0">
                      <a:pos x="758" y="201"/>
                    </a:cxn>
                    <a:cxn ang="0">
                      <a:pos x="781" y="245"/>
                    </a:cxn>
                    <a:cxn ang="0">
                      <a:pos x="856" y="250"/>
                    </a:cxn>
                    <a:cxn ang="0">
                      <a:pos x="810" y="264"/>
                    </a:cxn>
                    <a:cxn ang="0">
                      <a:pos x="758" y="269"/>
                    </a:cxn>
                    <a:cxn ang="0">
                      <a:pos x="718" y="264"/>
                    </a:cxn>
                    <a:cxn ang="0">
                      <a:pos x="655" y="274"/>
                    </a:cxn>
                    <a:cxn ang="0">
                      <a:pos x="615" y="308"/>
                    </a:cxn>
                    <a:cxn ang="0">
                      <a:pos x="609" y="357"/>
                    </a:cxn>
                    <a:cxn ang="0">
                      <a:pos x="666" y="377"/>
                    </a:cxn>
                    <a:cxn ang="0">
                      <a:pos x="724" y="382"/>
                    </a:cxn>
                    <a:cxn ang="0">
                      <a:pos x="752" y="391"/>
                    </a:cxn>
                    <a:cxn ang="0">
                      <a:pos x="712" y="396"/>
                    </a:cxn>
                    <a:cxn ang="0">
                      <a:pos x="666" y="396"/>
                    </a:cxn>
                    <a:cxn ang="0">
                      <a:pos x="626" y="401"/>
                    </a:cxn>
                    <a:cxn ang="0">
                      <a:pos x="603" y="426"/>
                    </a:cxn>
                    <a:cxn ang="0">
                      <a:pos x="615" y="494"/>
                    </a:cxn>
                    <a:cxn ang="0">
                      <a:pos x="655" y="514"/>
                    </a:cxn>
                    <a:cxn ang="0">
                      <a:pos x="655" y="528"/>
                    </a:cxn>
                    <a:cxn ang="0">
                      <a:pos x="603" y="543"/>
                    </a:cxn>
                    <a:cxn ang="0">
                      <a:pos x="540" y="533"/>
                    </a:cxn>
                    <a:cxn ang="0">
                      <a:pos x="471" y="563"/>
                    </a:cxn>
                    <a:cxn ang="0">
                      <a:pos x="408" y="602"/>
                    </a:cxn>
                    <a:cxn ang="0">
                      <a:pos x="350" y="646"/>
                    </a:cxn>
                    <a:cxn ang="0">
                      <a:pos x="316" y="700"/>
                    </a:cxn>
                    <a:cxn ang="0">
                      <a:pos x="259" y="739"/>
                    </a:cxn>
                    <a:cxn ang="0">
                      <a:pos x="207" y="763"/>
                    </a:cxn>
                    <a:cxn ang="0">
                      <a:pos x="167" y="778"/>
                    </a:cxn>
                    <a:cxn ang="0">
                      <a:pos x="121" y="788"/>
                    </a:cxn>
                    <a:cxn ang="0">
                      <a:pos x="86" y="792"/>
                    </a:cxn>
                    <a:cxn ang="0">
                      <a:pos x="81" y="768"/>
                    </a:cxn>
                    <a:cxn ang="0">
                      <a:pos x="58" y="763"/>
                    </a:cxn>
                    <a:cxn ang="0">
                      <a:pos x="29" y="763"/>
                    </a:cxn>
                    <a:cxn ang="0">
                      <a:pos x="12" y="748"/>
                    </a:cxn>
                    <a:cxn ang="0">
                      <a:pos x="0" y="704"/>
                    </a:cxn>
                    <a:cxn ang="0">
                      <a:pos x="12" y="685"/>
                    </a:cxn>
                    <a:cxn ang="0">
                      <a:pos x="52" y="695"/>
                    </a:cxn>
                    <a:cxn ang="0">
                      <a:pos x="109" y="700"/>
                    </a:cxn>
                    <a:cxn ang="0">
                      <a:pos x="167" y="685"/>
                    </a:cxn>
                    <a:cxn ang="0">
                      <a:pos x="224" y="655"/>
                    </a:cxn>
                    <a:cxn ang="0">
                      <a:pos x="270" y="626"/>
                    </a:cxn>
                    <a:cxn ang="0">
                      <a:pos x="316" y="597"/>
                    </a:cxn>
                    <a:cxn ang="0">
                      <a:pos x="356" y="563"/>
                    </a:cxn>
                    <a:cxn ang="0">
                      <a:pos x="408" y="543"/>
                    </a:cxn>
                    <a:cxn ang="0">
                      <a:pos x="460" y="519"/>
                    </a:cxn>
                    <a:cxn ang="0">
                      <a:pos x="505" y="470"/>
                    </a:cxn>
                    <a:cxn ang="0">
                      <a:pos x="551" y="377"/>
                    </a:cxn>
                    <a:cxn ang="0">
                      <a:pos x="574" y="264"/>
                    </a:cxn>
                    <a:cxn ang="0">
                      <a:pos x="592" y="230"/>
                    </a:cxn>
                    <a:cxn ang="0">
                      <a:pos x="632" y="210"/>
                    </a:cxn>
                    <a:cxn ang="0">
                      <a:pos x="678" y="181"/>
                    </a:cxn>
                    <a:cxn ang="0">
                      <a:pos x="729" y="142"/>
                    </a:cxn>
                    <a:cxn ang="0">
                      <a:pos x="781" y="103"/>
                    </a:cxn>
                    <a:cxn ang="0">
                      <a:pos x="833" y="64"/>
                    </a:cxn>
                    <a:cxn ang="0">
                      <a:pos x="885" y="30"/>
                    </a:cxn>
                  </a:cxnLst>
                  <a:rect l="0" t="0" r="r" b="b"/>
                  <a:pathLst>
                    <a:path w="976" h="792">
                      <a:moveTo>
                        <a:pt x="919" y="0"/>
                      </a:moveTo>
                      <a:lnTo>
                        <a:pt x="936" y="0"/>
                      </a:lnTo>
                      <a:lnTo>
                        <a:pt x="948" y="0"/>
                      </a:lnTo>
                      <a:lnTo>
                        <a:pt x="953" y="5"/>
                      </a:lnTo>
                      <a:lnTo>
                        <a:pt x="959" y="15"/>
                      </a:lnTo>
                      <a:lnTo>
                        <a:pt x="965" y="25"/>
                      </a:lnTo>
                      <a:lnTo>
                        <a:pt x="971" y="30"/>
                      </a:lnTo>
                      <a:lnTo>
                        <a:pt x="971" y="39"/>
                      </a:lnTo>
                      <a:lnTo>
                        <a:pt x="976" y="49"/>
                      </a:lnTo>
                      <a:lnTo>
                        <a:pt x="971" y="49"/>
                      </a:lnTo>
                      <a:lnTo>
                        <a:pt x="965" y="49"/>
                      </a:lnTo>
                      <a:lnTo>
                        <a:pt x="953" y="54"/>
                      </a:lnTo>
                      <a:lnTo>
                        <a:pt x="948" y="54"/>
                      </a:lnTo>
                      <a:lnTo>
                        <a:pt x="936" y="59"/>
                      </a:lnTo>
                      <a:lnTo>
                        <a:pt x="930" y="59"/>
                      </a:lnTo>
                      <a:lnTo>
                        <a:pt x="925" y="64"/>
                      </a:lnTo>
                      <a:lnTo>
                        <a:pt x="919" y="69"/>
                      </a:lnTo>
                      <a:lnTo>
                        <a:pt x="913" y="74"/>
                      </a:lnTo>
                      <a:lnTo>
                        <a:pt x="907" y="83"/>
                      </a:lnTo>
                      <a:lnTo>
                        <a:pt x="902" y="93"/>
                      </a:lnTo>
                      <a:lnTo>
                        <a:pt x="896" y="103"/>
                      </a:lnTo>
                      <a:lnTo>
                        <a:pt x="896" y="108"/>
                      </a:lnTo>
                      <a:lnTo>
                        <a:pt x="896" y="113"/>
                      </a:lnTo>
                      <a:lnTo>
                        <a:pt x="890" y="122"/>
                      </a:lnTo>
                      <a:lnTo>
                        <a:pt x="890" y="127"/>
                      </a:lnTo>
                      <a:lnTo>
                        <a:pt x="885" y="132"/>
                      </a:lnTo>
                      <a:lnTo>
                        <a:pt x="885" y="142"/>
                      </a:lnTo>
                      <a:lnTo>
                        <a:pt x="879" y="147"/>
                      </a:lnTo>
                      <a:lnTo>
                        <a:pt x="879" y="152"/>
                      </a:lnTo>
                      <a:lnTo>
                        <a:pt x="873" y="152"/>
                      </a:lnTo>
                      <a:lnTo>
                        <a:pt x="867" y="157"/>
                      </a:lnTo>
                      <a:lnTo>
                        <a:pt x="862" y="157"/>
                      </a:lnTo>
                      <a:lnTo>
                        <a:pt x="856" y="157"/>
                      </a:lnTo>
                      <a:lnTo>
                        <a:pt x="850" y="157"/>
                      </a:lnTo>
                      <a:lnTo>
                        <a:pt x="844" y="157"/>
                      </a:lnTo>
                      <a:lnTo>
                        <a:pt x="839" y="157"/>
                      </a:lnTo>
                      <a:lnTo>
                        <a:pt x="833" y="157"/>
                      </a:lnTo>
                      <a:lnTo>
                        <a:pt x="821" y="157"/>
                      </a:lnTo>
                      <a:lnTo>
                        <a:pt x="810" y="162"/>
                      </a:lnTo>
                      <a:lnTo>
                        <a:pt x="804" y="162"/>
                      </a:lnTo>
                      <a:lnTo>
                        <a:pt x="793" y="162"/>
                      </a:lnTo>
                      <a:lnTo>
                        <a:pt x="787" y="162"/>
                      </a:lnTo>
                      <a:lnTo>
                        <a:pt x="775" y="166"/>
                      </a:lnTo>
                      <a:lnTo>
                        <a:pt x="770" y="166"/>
                      </a:lnTo>
                      <a:lnTo>
                        <a:pt x="758" y="171"/>
                      </a:lnTo>
                      <a:lnTo>
                        <a:pt x="758" y="181"/>
                      </a:lnTo>
                      <a:lnTo>
                        <a:pt x="752" y="191"/>
                      </a:lnTo>
                      <a:lnTo>
                        <a:pt x="758" y="201"/>
                      </a:lnTo>
                      <a:lnTo>
                        <a:pt x="758" y="215"/>
                      </a:lnTo>
                      <a:lnTo>
                        <a:pt x="758" y="220"/>
                      </a:lnTo>
                      <a:lnTo>
                        <a:pt x="758" y="230"/>
                      </a:lnTo>
                      <a:lnTo>
                        <a:pt x="764" y="235"/>
                      </a:lnTo>
                      <a:lnTo>
                        <a:pt x="770" y="240"/>
                      </a:lnTo>
                      <a:lnTo>
                        <a:pt x="781" y="245"/>
                      </a:lnTo>
                      <a:lnTo>
                        <a:pt x="793" y="250"/>
                      </a:lnTo>
                      <a:lnTo>
                        <a:pt x="804" y="250"/>
                      </a:lnTo>
                      <a:lnTo>
                        <a:pt x="816" y="250"/>
                      </a:lnTo>
                      <a:lnTo>
                        <a:pt x="827" y="250"/>
                      </a:lnTo>
                      <a:lnTo>
                        <a:pt x="844" y="250"/>
                      </a:lnTo>
                      <a:lnTo>
                        <a:pt x="856" y="250"/>
                      </a:lnTo>
                      <a:lnTo>
                        <a:pt x="867" y="254"/>
                      </a:lnTo>
                      <a:lnTo>
                        <a:pt x="856" y="254"/>
                      </a:lnTo>
                      <a:lnTo>
                        <a:pt x="844" y="259"/>
                      </a:lnTo>
                      <a:lnTo>
                        <a:pt x="833" y="259"/>
                      </a:lnTo>
                      <a:lnTo>
                        <a:pt x="821" y="264"/>
                      </a:lnTo>
                      <a:lnTo>
                        <a:pt x="810" y="264"/>
                      </a:lnTo>
                      <a:lnTo>
                        <a:pt x="798" y="264"/>
                      </a:lnTo>
                      <a:lnTo>
                        <a:pt x="787" y="269"/>
                      </a:lnTo>
                      <a:lnTo>
                        <a:pt x="775" y="269"/>
                      </a:lnTo>
                      <a:lnTo>
                        <a:pt x="770" y="269"/>
                      </a:lnTo>
                      <a:lnTo>
                        <a:pt x="764" y="269"/>
                      </a:lnTo>
                      <a:lnTo>
                        <a:pt x="758" y="269"/>
                      </a:lnTo>
                      <a:lnTo>
                        <a:pt x="752" y="264"/>
                      </a:lnTo>
                      <a:lnTo>
                        <a:pt x="747" y="264"/>
                      </a:lnTo>
                      <a:lnTo>
                        <a:pt x="741" y="264"/>
                      </a:lnTo>
                      <a:lnTo>
                        <a:pt x="735" y="264"/>
                      </a:lnTo>
                      <a:lnTo>
                        <a:pt x="724" y="264"/>
                      </a:lnTo>
                      <a:lnTo>
                        <a:pt x="718" y="264"/>
                      </a:lnTo>
                      <a:lnTo>
                        <a:pt x="706" y="264"/>
                      </a:lnTo>
                      <a:lnTo>
                        <a:pt x="695" y="264"/>
                      </a:lnTo>
                      <a:lnTo>
                        <a:pt x="689" y="269"/>
                      </a:lnTo>
                      <a:lnTo>
                        <a:pt x="678" y="269"/>
                      </a:lnTo>
                      <a:lnTo>
                        <a:pt x="666" y="269"/>
                      </a:lnTo>
                      <a:lnTo>
                        <a:pt x="655" y="274"/>
                      </a:lnTo>
                      <a:lnTo>
                        <a:pt x="649" y="279"/>
                      </a:lnTo>
                      <a:lnTo>
                        <a:pt x="643" y="284"/>
                      </a:lnTo>
                      <a:lnTo>
                        <a:pt x="632" y="289"/>
                      </a:lnTo>
                      <a:lnTo>
                        <a:pt x="626" y="294"/>
                      </a:lnTo>
                      <a:lnTo>
                        <a:pt x="620" y="298"/>
                      </a:lnTo>
                      <a:lnTo>
                        <a:pt x="615" y="308"/>
                      </a:lnTo>
                      <a:lnTo>
                        <a:pt x="609" y="313"/>
                      </a:lnTo>
                      <a:lnTo>
                        <a:pt x="609" y="323"/>
                      </a:lnTo>
                      <a:lnTo>
                        <a:pt x="603" y="328"/>
                      </a:lnTo>
                      <a:lnTo>
                        <a:pt x="603" y="338"/>
                      </a:lnTo>
                      <a:lnTo>
                        <a:pt x="603" y="347"/>
                      </a:lnTo>
                      <a:lnTo>
                        <a:pt x="609" y="357"/>
                      </a:lnTo>
                      <a:lnTo>
                        <a:pt x="620" y="367"/>
                      </a:lnTo>
                      <a:lnTo>
                        <a:pt x="626" y="367"/>
                      </a:lnTo>
                      <a:lnTo>
                        <a:pt x="638" y="372"/>
                      </a:lnTo>
                      <a:lnTo>
                        <a:pt x="643" y="372"/>
                      </a:lnTo>
                      <a:lnTo>
                        <a:pt x="655" y="372"/>
                      </a:lnTo>
                      <a:lnTo>
                        <a:pt x="666" y="377"/>
                      </a:lnTo>
                      <a:lnTo>
                        <a:pt x="678" y="377"/>
                      </a:lnTo>
                      <a:lnTo>
                        <a:pt x="689" y="377"/>
                      </a:lnTo>
                      <a:lnTo>
                        <a:pt x="695" y="377"/>
                      </a:lnTo>
                      <a:lnTo>
                        <a:pt x="706" y="377"/>
                      </a:lnTo>
                      <a:lnTo>
                        <a:pt x="712" y="382"/>
                      </a:lnTo>
                      <a:lnTo>
                        <a:pt x="724" y="382"/>
                      </a:lnTo>
                      <a:lnTo>
                        <a:pt x="729" y="382"/>
                      </a:lnTo>
                      <a:lnTo>
                        <a:pt x="735" y="387"/>
                      </a:lnTo>
                      <a:lnTo>
                        <a:pt x="747" y="387"/>
                      </a:lnTo>
                      <a:lnTo>
                        <a:pt x="752" y="387"/>
                      </a:lnTo>
                      <a:lnTo>
                        <a:pt x="764" y="391"/>
                      </a:lnTo>
                      <a:lnTo>
                        <a:pt x="752" y="391"/>
                      </a:lnTo>
                      <a:lnTo>
                        <a:pt x="747" y="391"/>
                      </a:lnTo>
                      <a:lnTo>
                        <a:pt x="741" y="391"/>
                      </a:lnTo>
                      <a:lnTo>
                        <a:pt x="735" y="391"/>
                      </a:lnTo>
                      <a:lnTo>
                        <a:pt x="724" y="391"/>
                      </a:lnTo>
                      <a:lnTo>
                        <a:pt x="718" y="391"/>
                      </a:lnTo>
                      <a:lnTo>
                        <a:pt x="712" y="396"/>
                      </a:lnTo>
                      <a:lnTo>
                        <a:pt x="701" y="396"/>
                      </a:lnTo>
                      <a:lnTo>
                        <a:pt x="695" y="396"/>
                      </a:lnTo>
                      <a:lnTo>
                        <a:pt x="689" y="396"/>
                      </a:lnTo>
                      <a:lnTo>
                        <a:pt x="684" y="396"/>
                      </a:lnTo>
                      <a:lnTo>
                        <a:pt x="672" y="396"/>
                      </a:lnTo>
                      <a:lnTo>
                        <a:pt x="666" y="396"/>
                      </a:lnTo>
                      <a:lnTo>
                        <a:pt x="661" y="401"/>
                      </a:lnTo>
                      <a:lnTo>
                        <a:pt x="655" y="401"/>
                      </a:lnTo>
                      <a:lnTo>
                        <a:pt x="643" y="401"/>
                      </a:lnTo>
                      <a:lnTo>
                        <a:pt x="638" y="401"/>
                      </a:lnTo>
                      <a:lnTo>
                        <a:pt x="632" y="401"/>
                      </a:lnTo>
                      <a:lnTo>
                        <a:pt x="626" y="401"/>
                      </a:lnTo>
                      <a:lnTo>
                        <a:pt x="620" y="406"/>
                      </a:lnTo>
                      <a:lnTo>
                        <a:pt x="620" y="406"/>
                      </a:lnTo>
                      <a:lnTo>
                        <a:pt x="615" y="406"/>
                      </a:lnTo>
                      <a:lnTo>
                        <a:pt x="609" y="411"/>
                      </a:lnTo>
                      <a:lnTo>
                        <a:pt x="609" y="411"/>
                      </a:lnTo>
                      <a:lnTo>
                        <a:pt x="603" y="426"/>
                      </a:lnTo>
                      <a:lnTo>
                        <a:pt x="609" y="435"/>
                      </a:lnTo>
                      <a:lnTo>
                        <a:pt x="609" y="445"/>
                      </a:lnTo>
                      <a:lnTo>
                        <a:pt x="615" y="455"/>
                      </a:lnTo>
                      <a:lnTo>
                        <a:pt x="615" y="470"/>
                      </a:lnTo>
                      <a:lnTo>
                        <a:pt x="615" y="479"/>
                      </a:lnTo>
                      <a:lnTo>
                        <a:pt x="615" y="494"/>
                      </a:lnTo>
                      <a:lnTo>
                        <a:pt x="620" y="499"/>
                      </a:lnTo>
                      <a:lnTo>
                        <a:pt x="626" y="504"/>
                      </a:lnTo>
                      <a:lnTo>
                        <a:pt x="632" y="509"/>
                      </a:lnTo>
                      <a:lnTo>
                        <a:pt x="638" y="509"/>
                      </a:lnTo>
                      <a:lnTo>
                        <a:pt x="643" y="509"/>
                      </a:lnTo>
                      <a:lnTo>
                        <a:pt x="655" y="514"/>
                      </a:lnTo>
                      <a:lnTo>
                        <a:pt x="661" y="514"/>
                      </a:lnTo>
                      <a:lnTo>
                        <a:pt x="666" y="514"/>
                      </a:lnTo>
                      <a:lnTo>
                        <a:pt x="672" y="514"/>
                      </a:lnTo>
                      <a:lnTo>
                        <a:pt x="666" y="519"/>
                      </a:lnTo>
                      <a:lnTo>
                        <a:pt x="661" y="523"/>
                      </a:lnTo>
                      <a:lnTo>
                        <a:pt x="655" y="528"/>
                      </a:lnTo>
                      <a:lnTo>
                        <a:pt x="643" y="528"/>
                      </a:lnTo>
                      <a:lnTo>
                        <a:pt x="638" y="533"/>
                      </a:lnTo>
                      <a:lnTo>
                        <a:pt x="632" y="538"/>
                      </a:lnTo>
                      <a:lnTo>
                        <a:pt x="626" y="538"/>
                      </a:lnTo>
                      <a:lnTo>
                        <a:pt x="615" y="543"/>
                      </a:lnTo>
                      <a:lnTo>
                        <a:pt x="603" y="543"/>
                      </a:lnTo>
                      <a:lnTo>
                        <a:pt x="597" y="543"/>
                      </a:lnTo>
                      <a:lnTo>
                        <a:pt x="586" y="543"/>
                      </a:lnTo>
                      <a:lnTo>
                        <a:pt x="574" y="538"/>
                      </a:lnTo>
                      <a:lnTo>
                        <a:pt x="563" y="533"/>
                      </a:lnTo>
                      <a:lnTo>
                        <a:pt x="551" y="533"/>
                      </a:lnTo>
                      <a:lnTo>
                        <a:pt x="540" y="533"/>
                      </a:lnTo>
                      <a:lnTo>
                        <a:pt x="528" y="533"/>
                      </a:lnTo>
                      <a:lnTo>
                        <a:pt x="517" y="538"/>
                      </a:lnTo>
                      <a:lnTo>
                        <a:pt x="505" y="543"/>
                      </a:lnTo>
                      <a:lnTo>
                        <a:pt x="494" y="553"/>
                      </a:lnTo>
                      <a:lnTo>
                        <a:pt x="483" y="558"/>
                      </a:lnTo>
                      <a:lnTo>
                        <a:pt x="471" y="563"/>
                      </a:lnTo>
                      <a:lnTo>
                        <a:pt x="460" y="567"/>
                      </a:lnTo>
                      <a:lnTo>
                        <a:pt x="448" y="577"/>
                      </a:lnTo>
                      <a:lnTo>
                        <a:pt x="437" y="582"/>
                      </a:lnTo>
                      <a:lnTo>
                        <a:pt x="425" y="587"/>
                      </a:lnTo>
                      <a:lnTo>
                        <a:pt x="419" y="597"/>
                      </a:lnTo>
                      <a:lnTo>
                        <a:pt x="408" y="602"/>
                      </a:lnTo>
                      <a:lnTo>
                        <a:pt x="396" y="611"/>
                      </a:lnTo>
                      <a:lnTo>
                        <a:pt x="385" y="616"/>
                      </a:lnTo>
                      <a:lnTo>
                        <a:pt x="379" y="626"/>
                      </a:lnTo>
                      <a:lnTo>
                        <a:pt x="368" y="631"/>
                      </a:lnTo>
                      <a:lnTo>
                        <a:pt x="356" y="641"/>
                      </a:lnTo>
                      <a:lnTo>
                        <a:pt x="350" y="646"/>
                      </a:lnTo>
                      <a:lnTo>
                        <a:pt x="345" y="651"/>
                      </a:lnTo>
                      <a:lnTo>
                        <a:pt x="345" y="660"/>
                      </a:lnTo>
                      <a:lnTo>
                        <a:pt x="339" y="670"/>
                      </a:lnTo>
                      <a:lnTo>
                        <a:pt x="333" y="680"/>
                      </a:lnTo>
                      <a:lnTo>
                        <a:pt x="327" y="690"/>
                      </a:lnTo>
                      <a:lnTo>
                        <a:pt x="316" y="700"/>
                      </a:lnTo>
                      <a:lnTo>
                        <a:pt x="304" y="714"/>
                      </a:lnTo>
                      <a:lnTo>
                        <a:pt x="293" y="719"/>
                      </a:lnTo>
                      <a:lnTo>
                        <a:pt x="287" y="724"/>
                      </a:lnTo>
                      <a:lnTo>
                        <a:pt x="276" y="729"/>
                      </a:lnTo>
                      <a:lnTo>
                        <a:pt x="264" y="734"/>
                      </a:lnTo>
                      <a:lnTo>
                        <a:pt x="259" y="739"/>
                      </a:lnTo>
                      <a:lnTo>
                        <a:pt x="247" y="744"/>
                      </a:lnTo>
                      <a:lnTo>
                        <a:pt x="241" y="748"/>
                      </a:lnTo>
                      <a:lnTo>
                        <a:pt x="230" y="753"/>
                      </a:lnTo>
                      <a:lnTo>
                        <a:pt x="224" y="753"/>
                      </a:lnTo>
                      <a:lnTo>
                        <a:pt x="218" y="758"/>
                      </a:lnTo>
                      <a:lnTo>
                        <a:pt x="207" y="763"/>
                      </a:lnTo>
                      <a:lnTo>
                        <a:pt x="201" y="763"/>
                      </a:lnTo>
                      <a:lnTo>
                        <a:pt x="195" y="768"/>
                      </a:lnTo>
                      <a:lnTo>
                        <a:pt x="190" y="768"/>
                      </a:lnTo>
                      <a:lnTo>
                        <a:pt x="184" y="773"/>
                      </a:lnTo>
                      <a:lnTo>
                        <a:pt x="172" y="773"/>
                      </a:lnTo>
                      <a:lnTo>
                        <a:pt x="167" y="778"/>
                      </a:lnTo>
                      <a:lnTo>
                        <a:pt x="161" y="778"/>
                      </a:lnTo>
                      <a:lnTo>
                        <a:pt x="149" y="783"/>
                      </a:lnTo>
                      <a:lnTo>
                        <a:pt x="144" y="783"/>
                      </a:lnTo>
                      <a:lnTo>
                        <a:pt x="138" y="783"/>
                      </a:lnTo>
                      <a:lnTo>
                        <a:pt x="126" y="788"/>
                      </a:lnTo>
                      <a:lnTo>
                        <a:pt x="121" y="788"/>
                      </a:lnTo>
                      <a:lnTo>
                        <a:pt x="109" y="788"/>
                      </a:lnTo>
                      <a:lnTo>
                        <a:pt x="109" y="788"/>
                      </a:lnTo>
                      <a:lnTo>
                        <a:pt x="104" y="792"/>
                      </a:lnTo>
                      <a:lnTo>
                        <a:pt x="98" y="792"/>
                      </a:lnTo>
                      <a:lnTo>
                        <a:pt x="92" y="792"/>
                      </a:lnTo>
                      <a:lnTo>
                        <a:pt x="86" y="792"/>
                      </a:lnTo>
                      <a:lnTo>
                        <a:pt x="86" y="788"/>
                      </a:lnTo>
                      <a:lnTo>
                        <a:pt x="81" y="788"/>
                      </a:lnTo>
                      <a:lnTo>
                        <a:pt x="81" y="788"/>
                      </a:lnTo>
                      <a:lnTo>
                        <a:pt x="75" y="783"/>
                      </a:lnTo>
                      <a:lnTo>
                        <a:pt x="81" y="773"/>
                      </a:lnTo>
                      <a:lnTo>
                        <a:pt x="81" y="768"/>
                      </a:lnTo>
                      <a:lnTo>
                        <a:pt x="81" y="763"/>
                      </a:lnTo>
                      <a:lnTo>
                        <a:pt x="75" y="763"/>
                      </a:lnTo>
                      <a:lnTo>
                        <a:pt x="75" y="763"/>
                      </a:lnTo>
                      <a:lnTo>
                        <a:pt x="69" y="763"/>
                      </a:lnTo>
                      <a:lnTo>
                        <a:pt x="63" y="763"/>
                      </a:lnTo>
                      <a:lnTo>
                        <a:pt x="58" y="763"/>
                      </a:lnTo>
                      <a:lnTo>
                        <a:pt x="52" y="768"/>
                      </a:lnTo>
                      <a:lnTo>
                        <a:pt x="46" y="768"/>
                      </a:lnTo>
                      <a:lnTo>
                        <a:pt x="40" y="768"/>
                      </a:lnTo>
                      <a:lnTo>
                        <a:pt x="35" y="768"/>
                      </a:lnTo>
                      <a:lnTo>
                        <a:pt x="35" y="768"/>
                      </a:lnTo>
                      <a:lnTo>
                        <a:pt x="29" y="763"/>
                      </a:lnTo>
                      <a:lnTo>
                        <a:pt x="29" y="763"/>
                      </a:lnTo>
                      <a:lnTo>
                        <a:pt x="23" y="763"/>
                      </a:lnTo>
                      <a:lnTo>
                        <a:pt x="17" y="763"/>
                      </a:lnTo>
                      <a:lnTo>
                        <a:pt x="17" y="758"/>
                      </a:lnTo>
                      <a:lnTo>
                        <a:pt x="17" y="758"/>
                      </a:lnTo>
                      <a:lnTo>
                        <a:pt x="12" y="748"/>
                      </a:lnTo>
                      <a:lnTo>
                        <a:pt x="12" y="739"/>
                      </a:lnTo>
                      <a:lnTo>
                        <a:pt x="12" y="729"/>
                      </a:lnTo>
                      <a:lnTo>
                        <a:pt x="12" y="724"/>
                      </a:lnTo>
                      <a:lnTo>
                        <a:pt x="6" y="714"/>
                      </a:lnTo>
                      <a:lnTo>
                        <a:pt x="0" y="709"/>
                      </a:lnTo>
                      <a:lnTo>
                        <a:pt x="0" y="704"/>
                      </a:lnTo>
                      <a:lnTo>
                        <a:pt x="0" y="695"/>
                      </a:lnTo>
                      <a:lnTo>
                        <a:pt x="0" y="695"/>
                      </a:lnTo>
                      <a:lnTo>
                        <a:pt x="0" y="690"/>
                      </a:lnTo>
                      <a:lnTo>
                        <a:pt x="6" y="690"/>
                      </a:lnTo>
                      <a:lnTo>
                        <a:pt x="6" y="690"/>
                      </a:lnTo>
                      <a:lnTo>
                        <a:pt x="12" y="685"/>
                      </a:lnTo>
                      <a:lnTo>
                        <a:pt x="12" y="685"/>
                      </a:lnTo>
                      <a:lnTo>
                        <a:pt x="17" y="685"/>
                      </a:lnTo>
                      <a:lnTo>
                        <a:pt x="17" y="685"/>
                      </a:lnTo>
                      <a:lnTo>
                        <a:pt x="29" y="685"/>
                      </a:lnTo>
                      <a:lnTo>
                        <a:pt x="40" y="690"/>
                      </a:lnTo>
                      <a:lnTo>
                        <a:pt x="52" y="695"/>
                      </a:lnTo>
                      <a:lnTo>
                        <a:pt x="63" y="695"/>
                      </a:lnTo>
                      <a:lnTo>
                        <a:pt x="69" y="700"/>
                      </a:lnTo>
                      <a:lnTo>
                        <a:pt x="81" y="704"/>
                      </a:lnTo>
                      <a:lnTo>
                        <a:pt x="92" y="704"/>
                      </a:lnTo>
                      <a:lnTo>
                        <a:pt x="104" y="704"/>
                      </a:lnTo>
                      <a:lnTo>
                        <a:pt x="109" y="700"/>
                      </a:lnTo>
                      <a:lnTo>
                        <a:pt x="121" y="700"/>
                      </a:lnTo>
                      <a:lnTo>
                        <a:pt x="132" y="695"/>
                      </a:lnTo>
                      <a:lnTo>
                        <a:pt x="138" y="695"/>
                      </a:lnTo>
                      <a:lnTo>
                        <a:pt x="149" y="690"/>
                      </a:lnTo>
                      <a:lnTo>
                        <a:pt x="161" y="685"/>
                      </a:lnTo>
                      <a:lnTo>
                        <a:pt x="167" y="685"/>
                      </a:lnTo>
                      <a:lnTo>
                        <a:pt x="178" y="680"/>
                      </a:lnTo>
                      <a:lnTo>
                        <a:pt x="190" y="675"/>
                      </a:lnTo>
                      <a:lnTo>
                        <a:pt x="195" y="670"/>
                      </a:lnTo>
                      <a:lnTo>
                        <a:pt x="207" y="665"/>
                      </a:lnTo>
                      <a:lnTo>
                        <a:pt x="213" y="660"/>
                      </a:lnTo>
                      <a:lnTo>
                        <a:pt x="224" y="655"/>
                      </a:lnTo>
                      <a:lnTo>
                        <a:pt x="230" y="651"/>
                      </a:lnTo>
                      <a:lnTo>
                        <a:pt x="241" y="646"/>
                      </a:lnTo>
                      <a:lnTo>
                        <a:pt x="247" y="641"/>
                      </a:lnTo>
                      <a:lnTo>
                        <a:pt x="259" y="636"/>
                      </a:lnTo>
                      <a:lnTo>
                        <a:pt x="264" y="631"/>
                      </a:lnTo>
                      <a:lnTo>
                        <a:pt x="270" y="626"/>
                      </a:lnTo>
                      <a:lnTo>
                        <a:pt x="282" y="621"/>
                      </a:lnTo>
                      <a:lnTo>
                        <a:pt x="287" y="616"/>
                      </a:lnTo>
                      <a:lnTo>
                        <a:pt x="293" y="611"/>
                      </a:lnTo>
                      <a:lnTo>
                        <a:pt x="299" y="607"/>
                      </a:lnTo>
                      <a:lnTo>
                        <a:pt x="310" y="602"/>
                      </a:lnTo>
                      <a:lnTo>
                        <a:pt x="316" y="597"/>
                      </a:lnTo>
                      <a:lnTo>
                        <a:pt x="322" y="592"/>
                      </a:lnTo>
                      <a:lnTo>
                        <a:pt x="327" y="587"/>
                      </a:lnTo>
                      <a:lnTo>
                        <a:pt x="333" y="577"/>
                      </a:lnTo>
                      <a:lnTo>
                        <a:pt x="345" y="572"/>
                      </a:lnTo>
                      <a:lnTo>
                        <a:pt x="350" y="567"/>
                      </a:lnTo>
                      <a:lnTo>
                        <a:pt x="356" y="563"/>
                      </a:lnTo>
                      <a:lnTo>
                        <a:pt x="362" y="558"/>
                      </a:lnTo>
                      <a:lnTo>
                        <a:pt x="373" y="558"/>
                      </a:lnTo>
                      <a:lnTo>
                        <a:pt x="379" y="553"/>
                      </a:lnTo>
                      <a:lnTo>
                        <a:pt x="391" y="548"/>
                      </a:lnTo>
                      <a:lnTo>
                        <a:pt x="396" y="548"/>
                      </a:lnTo>
                      <a:lnTo>
                        <a:pt x="408" y="543"/>
                      </a:lnTo>
                      <a:lnTo>
                        <a:pt x="414" y="543"/>
                      </a:lnTo>
                      <a:lnTo>
                        <a:pt x="425" y="538"/>
                      </a:lnTo>
                      <a:lnTo>
                        <a:pt x="431" y="533"/>
                      </a:lnTo>
                      <a:lnTo>
                        <a:pt x="442" y="528"/>
                      </a:lnTo>
                      <a:lnTo>
                        <a:pt x="448" y="523"/>
                      </a:lnTo>
                      <a:lnTo>
                        <a:pt x="460" y="519"/>
                      </a:lnTo>
                      <a:lnTo>
                        <a:pt x="465" y="509"/>
                      </a:lnTo>
                      <a:lnTo>
                        <a:pt x="477" y="504"/>
                      </a:lnTo>
                      <a:lnTo>
                        <a:pt x="483" y="499"/>
                      </a:lnTo>
                      <a:lnTo>
                        <a:pt x="488" y="489"/>
                      </a:lnTo>
                      <a:lnTo>
                        <a:pt x="494" y="479"/>
                      </a:lnTo>
                      <a:lnTo>
                        <a:pt x="505" y="470"/>
                      </a:lnTo>
                      <a:lnTo>
                        <a:pt x="517" y="455"/>
                      </a:lnTo>
                      <a:lnTo>
                        <a:pt x="523" y="440"/>
                      </a:lnTo>
                      <a:lnTo>
                        <a:pt x="528" y="426"/>
                      </a:lnTo>
                      <a:lnTo>
                        <a:pt x="534" y="406"/>
                      </a:lnTo>
                      <a:lnTo>
                        <a:pt x="546" y="391"/>
                      </a:lnTo>
                      <a:lnTo>
                        <a:pt x="551" y="377"/>
                      </a:lnTo>
                      <a:lnTo>
                        <a:pt x="557" y="362"/>
                      </a:lnTo>
                      <a:lnTo>
                        <a:pt x="563" y="338"/>
                      </a:lnTo>
                      <a:lnTo>
                        <a:pt x="569" y="318"/>
                      </a:lnTo>
                      <a:lnTo>
                        <a:pt x="569" y="294"/>
                      </a:lnTo>
                      <a:lnTo>
                        <a:pt x="574" y="269"/>
                      </a:lnTo>
                      <a:lnTo>
                        <a:pt x="574" y="264"/>
                      </a:lnTo>
                      <a:lnTo>
                        <a:pt x="580" y="259"/>
                      </a:lnTo>
                      <a:lnTo>
                        <a:pt x="580" y="254"/>
                      </a:lnTo>
                      <a:lnTo>
                        <a:pt x="586" y="250"/>
                      </a:lnTo>
                      <a:lnTo>
                        <a:pt x="586" y="240"/>
                      </a:lnTo>
                      <a:lnTo>
                        <a:pt x="592" y="235"/>
                      </a:lnTo>
                      <a:lnTo>
                        <a:pt x="592" y="230"/>
                      </a:lnTo>
                      <a:lnTo>
                        <a:pt x="597" y="225"/>
                      </a:lnTo>
                      <a:lnTo>
                        <a:pt x="603" y="220"/>
                      </a:lnTo>
                      <a:lnTo>
                        <a:pt x="609" y="220"/>
                      </a:lnTo>
                      <a:lnTo>
                        <a:pt x="620" y="215"/>
                      </a:lnTo>
                      <a:lnTo>
                        <a:pt x="626" y="210"/>
                      </a:lnTo>
                      <a:lnTo>
                        <a:pt x="632" y="210"/>
                      </a:lnTo>
                      <a:lnTo>
                        <a:pt x="638" y="206"/>
                      </a:lnTo>
                      <a:lnTo>
                        <a:pt x="649" y="206"/>
                      </a:lnTo>
                      <a:lnTo>
                        <a:pt x="655" y="201"/>
                      </a:lnTo>
                      <a:lnTo>
                        <a:pt x="661" y="196"/>
                      </a:lnTo>
                      <a:lnTo>
                        <a:pt x="672" y="186"/>
                      </a:lnTo>
                      <a:lnTo>
                        <a:pt x="678" y="181"/>
                      </a:lnTo>
                      <a:lnTo>
                        <a:pt x="689" y="176"/>
                      </a:lnTo>
                      <a:lnTo>
                        <a:pt x="695" y="166"/>
                      </a:lnTo>
                      <a:lnTo>
                        <a:pt x="706" y="162"/>
                      </a:lnTo>
                      <a:lnTo>
                        <a:pt x="712" y="157"/>
                      </a:lnTo>
                      <a:lnTo>
                        <a:pt x="724" y="147"/>
                      </a:lnTo>
                      <a:lnTo>
                        <a:pt x="729" y="142"/>
                      </a:lnTo>
                      <a:lnTo>
                        <a:pt x="741" y="137"/>
                      </a:lnTo>
                      <a:lnTo>
                        <a:pt x="747" y="127"/>
                      </a:lnTo>
                      <a:lnTo>
                        <a:pt x="758" y="122"/>
                      </a:lnTo>
                      <a:lnTo>
                        <a:pt x="764" y="118"/>
                      </a:lnTo>
                      <a:lnTo>
                        <a:pt x="775" y="108"/>
                      </a:lnTo>
                      <a:lnTo>
                        <a:pt x="781" y="103"/>
                      </a:lnTo>
                      <a:lnTo>
                        <a:pt x="793" y="98"/>
                      </a:lnTo>
                      <a:lnTo>
                        <a:pt x="798" y="88"/>
                      </a:lnTo>
                      <a:lnTo>
                        <a:pt x="810" y="83"/>
                      </a:lnTo>
                      <a:lnTo>
                        <a:pt x="816" y="78"/>
                      </a:lnTo>
                      <a:lnTo>
                        <a:pt x="827" y="69"/>
                      </a:lnTo>
                      <a:lnTo>
                        <a:pt x="833" y="64"/>
                      </a:lnTo>
                      <a:lnTo>
                        <a:pt x="844" y="59"/>
                      </a:lnTo>
                      <a:lnTo>
                        <a:pt x="850" y="49"/>
                      </a:lnTo>
                      <a:lnTo>
                        <a:pt x="862" y="44"/>
                      </a:lnTo>
                      <a:lnTo>
                        <a:pt x="873" y="39"/>
                      </a:lnTo>
                      <a:lnTo>
                        <a:pt x="879" y="34"/>
                      </a:lnTo>
                      <a:lnTo>
                        <a:pt x="885" y="30"/>
                      </a:lnTo>
                      <a:lnTo>
                        <a:pt x="896" y="25"/>
                      </a:lnTo>
                      <a:lnTo>
                        <a:pt x="902" y="20"/>
                      </a:lnTo>
                      <a:lnTo>
                        <a:pt x="907" y="10"/>
                      </a:lnTo>
                      <a:lnTo>
                        <a:pt x="913" y="5"/>
                      </a:lnTo>
                      <a:lnTo>
                        <a:pt x="919" y="0"/>
                      </a:lnTo>
                      <a:close/>
                    </a:path>
                  </a:pathLst>
                </a:custGeom>
                <a:solidFill>
                  <a:srgbClr val="0E0D0D"/>
                </a:solidFill>
                <a:ln w="9525">
                  <a:noFill/>
                  <a:round/>
                  <a:headEnd/>
                  <a:tailEnd/>
                </a:ln>
              </p:spPr>
              <p:txBody>
                <a:bodyPr/>
                <a:lstStyle/>
                <a:p>
                  <a:endParaRPr lang="ar-SA"/>
                </a:p>
              </p:txBody>
            </p:sp>
            <p:sp>
              <p:nvSpPr>
                <p:cNvPr id="47119" name="Freeform 15"/>
                <p:cNvSpPr>
                  <a:spLocks/>
                </p:cNvSpPr>
                <p:nvPr/>
              </p:nvSpPr>
              <p:spPr bwMode="auto">
                <a:xfrm>
                  <a:off x="793" y="1512"/>
                  <a:ext cx="746" cy="357"/>
                </a:xfrm>
                <a:custGeom>
                  <a:avLst/>
                  <a:gdLst/>
                  <a:ahLst/>
                  <a:cxnLst>
                    <a:cxn ang="0">
                      <a:pos x="729" y="29"/>
                    </a:cxn>
                    <a:cxn ang="0">
                      <a:pos x="706" y="34"/>
                    </a:cxn>
                    <a:cxn ang="0">
                      <a:pos x="677" y="54"/>
                    </a:cxn>
                    <a:cxn ang="0">
                      <a:pos x="643" y="83"/>
                    </a:cxn>
                    <a:cxn ang="0">
                      <a:pos x="608" y="122"/>
                    </a:cxn>
                    <a:cxn ang="0">
                      <a:pos x="568" y="166"/>
                    </a:cxn>
                    <a:cxn ang="0">
                      <a:pos x="522" y="210"/>
                    </a:cxn>
                    <a:cxn ang="0">
                      <a:pos x="476" y="254"/>
                    </a:cxn>
                    <a:cxn ang="0">
                      <a:pos x="436" y="279"/>
                    </a:cxn>
                    <a:cxn ang="0">
                      <a:pos x="407" y="293"/>
                    </a:cxn>
                    <a:cxn ang="0">
                      <a:pos x="379" y="308"/>
                    </a:cxn>
                    <a:cxn ang="0">
                      <a:pos x="344" y="318"/>
                    </a:cxn>
                    <a:cxn ang="0">
                      <a:pos x="310" y="333"/>
                    </a:cxn>
                    <a:cxn ang="0">
                      <a:pos x="275" y="342"/>
                    </a:cxn>
                    <a:cxn ang="0">
                      <a:pos x="235" y="347"/>
                    </a:cxn>
                    <a:cxn ang="0">
                      <a:pos x="195" y="352"/>
                    </a:cxn>
                    <a:cxn ang="0">
                      <a:pos x="160" y="352"/>
                    </a:cxn>
                    <a:cxn ang="0">
                      <a:pos x="120" y="347"/>
                    </a:cxn>
                    <a:cxn ang="0">
                      <a:pos x="91" y="347"/>
                    </a:cxn>
                    <a:cxn ang="0">
                      <a:pos x="57" y="347"/>
                    </a:cxn>
                    <a:cxn ang="0">
                      <a:pos x="34" y="342"/>
                    </a:cxn>
                    <a:cxn ang="0">
                      <a:pos x="5" y="328"/>
                    </a:cxn>
                    <a:cxn ang="0">
                      <a:pos x="28" y="323"/>
                    </a:cxn>
                    <a:cxn ang="0">
                      <a:pos x="63" y="323"/>
                    </a:cxn>
                    <a:cxn ang="0">
                      <a:pos x="80" y="293"/>
                    </a:cxn>
                    <a:cxn ang="0">
                      <a:pos x="109" y="279"/>
                    </a:cxn>
                    <a:cxn ang="0">
                      <a:pos x="149" y="279"/>
                    </a:cxn>
                    <a:cxn ang="0">
                      <a:pos x="195" y="269"/>
                    </a:cxn>
                    <a:cxn ang="0">
                      <a:pos x="235" y="259"/>
                    </a:cxn>
                    <a:cxn ang="0">
                      <a:pos x="241" y="230"/>
                    </a:cxn>
                    <a:cxn ang="0">
                      <a:pos x="223" y="186"/>
                    </a:cxn>
                    <a:cxn ang="0">
                      <a:pos x="206" y="142"/>
                    </a:cxn>
                    <a:cxn ang="0">
                      <a:pos x="218" y="152"/>
                    </a:cxn>
                    <a:cxn ang="0">
                      <a:pos x="246" y="186"/>
                    </a:cxn>
                    <a:cxn ang="0">
                      <a:pos x="275" y="205"/>
                    </a:cxn>
                    <a:cxn ang="0">
                      <a:pos x="304" y="210"/>
                    </a:cxn>
                    <a:cxn ang="0">
                      <a:pos x="327" y="201"/>
                    </a:cxn>
                    <a:cxn ang="0">
                      <a:pos x="344" y="181"/>
                    </a:cxn>
                    <a:cxn ang="0">
                      <a:pos x="367" y="166"/>
                    </a:cxn>
                    <a:cxn ang="0">
                      <a:pos x="396" y="152"/>
                    </a:cxn>
                    <a:cxn ang="0">
                      <a:pos x="390" y="132"/>
                    </a:cxn>
                    <a:cxn ang="0">
                      <a:pos x="367" y="122"/>
                    </a:cxn>
                    <a:cxn ang="0">
                      <a:pos x="356" y="103"/>
                    </a:cxn>
                    <a:cxn ang="0">
                      <a:pos x="344" y="83"/>
                    </a:cxn>
                    <a:cxn ang="0">
                      <a:pos x="356" y="73"/>
                    </a:cxn>
                    <a:cxn ang="0">
                      <a:pos x="379" y="73"/>
                    </a:cxn>
                    <a:cxn ang="0">
                      <a:pos x="396" y="83"/>
                    </a:cxn>
                    <a:cxn ang="0">
                      <a:pos x="413" y="98"/>
                    </a:cxn>
                    <a:cxn ang="0">
                      <a:pos x="453" y="103"/>
                    </a:cxn>
                    <a:cxn ang="0">
                      <a:pos x="499" y="93"/>
                    </a:cxn>
                    <a:cxn ang="0">
                      <a:pos x="534" y="83"/>
                    </a:cxn>
                    <a:cxn ang="0">
                      <a:pos x="562" y="73"/>
                    </a:cxn>
                    <a:cxn ang="0">
                      <a:pos x="591" y="64"/>
                    </a:cxn>
                    <a:cxn ang="0">
                      <a:pos x="620" y="49"/>
                    </a:cxn>
                    <a:cxn ang="0">
                      <a:pos x="643" y="29"/>
                    </a:cxn>
                    <a:cxn ang="0">
                      <a:pos x="671" y="5"/>
                    </a:cxn>
                    <a:cxn ang="0">
                      <a:pos x="689" y="5"/>
                    </a:cxn>
                    <a:cxn ang="0">
                      <a:pos x="706" y="15"/>
                    </a:cxn>
                    <a:cxn ang="0">
                      <a:pos x="723" y="20"/>
                    </a:cxn>
                    <a:cxn ang="0">
                      <a:pos x="740" y="25"/>
                    </a:cxn>
                  </a:cxnLst>
                  <a:rect l="0" t="0" r="r" b="b"/>
                  <a:pathLst>
                    <a:path w="746" h="357">
                      <a:moveTo>
                        <a:pt x="746" y="25"/>
                      </a:moveTo>
                      <a:lnTo>
                        <a:pt x="740" y="25"/>
                      </a:lnTo>
                      <a:lnTo>
                        <a:pt x="735" y="29"/>
                      </a:lnTo>
                      <a:lnTo>
                        <a:pt x="729" y="29"/>
                      </a:lnTo>
                      <a:lnTo>
                        <a:pt x="723" y="29"/>
                      </a:lnTo>
                      <a:lnTo>
                        <a:pt x="717" y="29"/>
                      </a:lnTo>
                      <a:lnTo>
                        <a:pt x="712" y="29"/>
                      </a:lnTo>
                      <a:lnTo>
                        <a:pt x="706" y="34"/>
                      </a:lnTo>
                      <a:lnTo>
                        <a:pt x="700" y="34"/>
                      </a:lnTo>
                      <a:lnTo>
                        <a:pt x="694" y="44"/>
                      </a:lnTo>
                      <a:lnTo>
                        <a:pt x="683" y="49"/>
                      </a:lnTo>
                      <a:lnTo>
                        <a:pt x="677" y="54"/>
                      </a:lnTo>
                      <a:lnTo>
                        <a:pt x="666" y="64"/>
                      </a:lnTo>
                      <a:lnTo>
                        <a:pt x="660" y="69"/>
                      </a:lnTo>
                      <a:lnTo>
                        <a:pt x="654" y="78"/>
                      </a:lnTo>
                      <a:lnTo>
                        <a:pt x="643" y="83"/>
                      </a:lnTo>
                      <a:lnTo>
                        <a:pt x="637" y="93"/>
                      </a:lnTo>
                      <a:lnTo>
                        <a:pt x="625" y="103"/>
                      </a:lnTo>
                      <a:lnTo>
                        <a:pt x="614" y="113"/>
                      </a:lnTo>
                      <a:lnTo>
                        <a:pt x="608" y="122"/>
                      </a:lnTo>
                      <a:lnTo>
                        <a:pt x="597" y="132"/>
                      </a:lnTo>
                      <a:lnTo>
                        <a:pt x="585" y="147"/>
                      </a:lnTo>
                      <a:lnTo>
                        <a:pt x="580" y="157"/>
                      </a:lnTo>
                      <a:lnTo>
                        <a:pt x="568" y="166"/>
                      </a:lnTo>
                      <a:lnTo>
                        <a:pt x="557" y="176"/>
                      </a:lnTo>
                      <a:lnTo>
                        <a:pt x="545" y="186"/>
                      </a:lnTo>
                      <a:lnTo>
                        <a:pt x="534" y="201"/>
                      </a:lnTo>
                      <a:lnTo>
                        <a:pt x="522" y="210"/>
                      </a:lnTo>
                      <a:lnTo>
                        <a:pt x="511" y="220"/>
                      </a:lnTo>
                      <a:lnTo>
                        <a:pt x="499" y="235"/>
                      </a:lnTo>
                      <a:lnTo>
                        <a:pt x="488" y="245"/>
                      </a:lnTo>
                      <a:lnTo>
                        <a:pt x="476" y="254"/>
                      </a:lnTo>
                      <a:lnTo>
                        <a:pt x="459" y="264"/>
                      </a:lnTo>
                      <a:lnTo>
                        <a:pt x="453" y="269"/>
                      </a:lnTo>
                      <a:lnTo>
                        <a:pt x="447" y="274"/>
                      </a:lnTo>
                      <a:lnTo>
                        <a:pt x="436" y="279"/>
                      </a:lnTo>
                      <a:lnTo>
                        <a:pt x="430" y="279"/>
                      </a:lnTo>
                      <a:lnTo>
                        <a:pt x="424" y="284"/>
                      </a:lnTo>
                      <a:lnTo>
                        <a:pt x="419" y="289"/>
                      </a:lnTo>
                      <a:lnTo>
                        <a:pt x="407" y="293"/>
                      </a:lnTo>
                      <a:lnTo>
                        <a:pt x="401" y="298"/>
                      </a:lnTo>
                      <a:lnTo>
                        <a:pt x="396" y="298"/>
                      </a:lnTo>
                      <a:lnTo>
                        <a:pt x="384" y="303"/>
                      </a:lnTo>
                      <a:lnTo>
                        <a:pt x="379" y="308"/>
                      </a:lnTo>
                      <a:lnTo>
                        <a:pt x="367" y="308"/>
                      </a:lnTo>
                      <a:lnTo>
                        <a:pt x="361" y="313"/>
                      </a:lnTo>
                      <a:lnTo>
                        <a:pt x="356" y="318"/>
                      </a:lnTo>
                      <a:lnTo>
                        <a:pt x="344" y="318"/>
                      </a:lnTo>
                      <a:lnTo>
                        <a:pt x="338" y="323"/>
                      </a:lnTo>
                      <a:lnTo>
                        <a:pt x="327" y="323"/>
                      </a:lnTo>
                      <a:lnTo>
                        <a:pt x="321" y="328"/>
                      </a:lnTo>
                      <a:lnTo>
                        <a:pt x="310" y="333"/>
                      </a:lnTo>
                      <a:lnTo>
                        <a:pt x="298" y="333"/>
                      </a:lnTo>
                      <a:lnTo>
                        <a:pt x="292" y="338"/>
                      </a:lnTo>
                      <a:lnTo>
                        <a:pt x="281" y="338"/>
                      </a:lnTo>
                      <a:lnTo>
                        <a:pt x="275" y="342"/>
                      </a:lnTo>
                      <a:lnTo>
                        <a:pt x="264" y="342"/>
                      </a:lnTo>
                      <a:lnTo>
                        <a:pt x="252" y="342"/>
                      </a:lnTo>
                      <a:lnTo>
                        <a:pt x="241" y="347"/>
                      </a:lnTo>
                      <a:lnTo>
                        <a:pt x="235" y="347"/>
                      </a:lnTo>
                      <a:lnTo>
                        <a:pt x="223" y="352"/>
                      </a:lnTo>
                      <a:lnTo>
                        <a:pt x="212" y="352"/>
                      </a:lnTo>
                      <a:lnTo>
                        <a:pt x="206" y="352"/>
                      </a:lnTo>
                      <a:lnTo>
                        <a:pt x="195" y="352"/>
                      </a:lnTo>
                      <a:lnTo>
                        <a:pt x="183" y="357"/>
                      </a:lnTo>
                      <a:lnTo>
                        <a:pt x="178" y="357"/>
                      </a:lnTo>
                      <a:lnTo>
                        <a:pt x="166" y="357"/>
                      </a:lnTo>
                      <a:lnTo>
                        <a:pt x="160" y="352"/>
                      </a:lnTo>
                      <a:lnTo>
                        <a:pt x="149" y="352"/>
                      </a:lnTo>
                      <a:lnTo>
                        <a:pt x="137" y="352"/>
                      </a:lnTo>
                      <a:lnTo>
                        <a:pt x="132" y="352"/>
                      </a:lnTo>
                      <a:lnTo>
                        <a:pt x="120" y="347"/>
                      </a:lnTo>
                      <a:lnTo>
                        <a:pt x="114" y="347"/>
                      </a:lnTo>
                      <a:lnTo>
                        <a:pt x="103" y="347"/>
                      </a:lnTo>
                      <a:lnTo>
                        <a:pt x="97" y="347"/>
                      </a:lnTo>
                      <a:lnTo>
                        <a:pt x="91" y="347"/>
                      </a:lnTo>
                      <a:lnTo>
                        <a:pt x="80" y="347"/>
                      </a:lnTo>
                      <a:lnTo>
                        <a:pt x="74" y="347"/>
                      </a:lnTo>
                      <a:lnTo>
                        <a:pt x="68" y="347"/>
                      </a:lnTo>
                      <a:lnTo>
                        <a:pt x="57" y="347"/>
                      </a:lnTo>
                      <a:lnTo>
                        <a:pt x="51" y="347"/>
                      </a:lnTo>
                      <a:lnTo>
                        <a:pt x="45" y="347"/>
                      </a:lnTo>
                      <a:lnTo>
                        <a:pt x="40" y="342"/>
                      </a:lnTo>
                      <a:lnTo>
                        <a:pt x="34" y="342"/>
                      </a:lnTo>
                      <a:lnTo>
                        <a:pt x="22" y="338"/>
                      </a:lnTo>
                      <a:lnTo>
                        <a:pt x="17" y="333"/>
                      </a:lnTo>
                      <a:lnTo>
                        <a:pt x="11" y="333"/>
                      </a:lnTo>
                      <a:lnTo>
                        <a:pt x="5" y="328"/>
                      </a:lnTo>
                      <a:lnTo>
                        <a:pt x="0" y="323"/>
                      </a:lnTo>
                      <a:lnTo>
                        <a:pt x="5" y="323"/>
                      </a:lnTo>
                      <a:lnTo>
                        <a:pt x="17" y="323"/>
                      </a:lnTo>
                      <a:lnTo>
                        <a:pt x="28" y="323"/>
                      </a:lnTo>
                      <a:lnTo>
                        <a:pt x="34" y="323"/>
                      </a:lnTo>
                      <a:lnTo>
                        <a:pt x="45" y="323"/>
                      </a:lnTo>
                      <a:lnTo>
                        <a:pt x="51" y="323"/>
                      </a:lnTo>
                      <a:lnTo>
                        <a:pt x="63" y="323"/>
                      </a:lnTo>
                      <a:lnTo>
                        <a:pt x="68" y="318"/>
                      </a:lnTo>
                      <a:lnTo>
                        <a:pt x="74" y="313"/>
                      </a:lnTo>
                      <a:lnTo>
                        <a:pt x="74" y="303"/>
                      </a:lnTo>
                      <a:lnTo>
                        <a:pt x="80" y="293"/>
                      </a:lnTo>
                      <a:lnTo>
                        <a:pt x="80" y="284"/>
                      </a:lnTo>
                      <a:lnTo>
                        <a:pt x="91" y="279"/>
                      </a:lnTo>
                      <a:lnTo>
                        <a:pt x="103" y="279"/>
                      </a:lnTo>
                      <a:lnTo>
                        <a:pt x="109" y="279"/>
                      </a:lnTo>
                      <a:lnTo>
                        <a:pt x="120" y="279"/>
                      </a:lnTo>
                      <a:lnTo>
                        <a:pt x="132" y="279"/>
                      </a:lnTo>
                      <a:lnTo>
                        <a:pt x="143" y="279"/>
                      </a:lnTo>
                      <a:lnTo>
                        <a:pt x="149" y="279"/>
                      </a:lnTo>
                      <a:lnTo>
                        <a:pt x="160" y="279"/>
                      </a:lnTo>
                      <a:lnTo>
                        <a:pt x="172" y="274"/>
                      </a:lnTo>
                      <a:lnTo>
                        <a:pt x="183" y="274"/>
                      </a:lnTo>
                      <a:lnTo>
                        <a:pt x="195" y="269"/>
                      </a:lnTo>
                      <a:lnTo>
                        <a:pt x="206" y="269"/>
                      </a:lnTo>
                      <a:lnTo>
                        <a:pt x="218" y="264"/>
                      </a:lnTo>
                      <a:lnTo>
                        <a:pt x="223" y="264"/>
                      </a:lnTo>
                      <a:lnTo>
                        <a:pt x="235" y="259"/>
                      </a:lnTo>
                      <a:lnTo>
                        <a:pt x="246" y="259"/>
                      </a:lnTo>
                      <a:lnTo>
                        <a:pt x="246" y="249"/>
                      </a:lnTo>
                      <a:lnTo>
                        <a:pt x="241" y="240"/>
                      </a:lnTo>
                      <a:lnTo>
                        <a:pt x="241" y="230"/>
                      </a:lnTo>
                      <a:lnTo>
                        <a:pt x="235" y="220"/>
                      </a:lnTo>
                      <a:lnTo>
                        <a:pt x="229" y="210"/>
                      </a:lnTo>
                      <a:lnTo>
                        <a:pt x="229" y="196"/>
                      </a:lnTo>
                      <a:lnTo>
                        <a:pt x="223" y="186"/>
                      </a:lnTo>
                      <a:lnTo>
                        <a:pt x="218" y="176"/>
                      </a:lnTo>
                      <a:lnTo>
                        <a:pt x="212" y="161"/>
                      </a:lnTo>
                      <a:lnTo>
                        <a:pt x="212" y="152"/>
                      </a:lnTo>
                      <a:lnTo>
                        <a:pt x="206" y="142"/>
                      </a:lnTo>
                      <a:lnTo>
                        <a:pt x="200" y="127"/>
                      </a:lnTo>
                      <a:lnTo>
                        <a:pt x="206" y="137"/>
                      </a:lnTo>
                      <a:lnTo>
                        <a:pt x="212" y="147"/>
                      </a:lnTo>
                      <a:lnTo>
                        <a:pt x="218" y="152"/>
                      </a:lnTo>
                      <a:lnTo>
                        <a:pt x="223" y="161"/>
                      </a:lnTo>
                      <a:lnTo>
                        <a:pt x="235" y="171"/>
                      </a:lnTo>
                      <a:lnTo>
                        <a:pt x="241" y="176"/>
                      </a:lnTo>
                      <a:lnTo>
                        <a:pt x="246" y="186"/>
                      </a:lnTo>
                      <a:lnTo>
                        <a:pt x="252" y="191"/>
                      </a:lnTo>
                      <a:lnTo>
                        <a:pt x="258" y="196"/>
                      </a:lnTo>
                      <a:lnTo>
                        <a:pt x="264" y="201"/>
                      </a:lnTo>
                      <a:lnTo>
                        <a:pt x="275" y="205"/>
                      </a:lnTo>
                      <a:lnTo>
                        <a:pt x="281" y="205"/>
                      </a:lnTo>
                      <a:lnTo>
                        <a:pt x="287" y="205"/>
                      </a:lnTo>
                      <a:lnTo>
                        <a:pt x="292" y="210"/>
                      </a:lnTo>
                      <a:lnTo>
                        <a:pt x="304" y="210"/>
                      </a:lnTo>
                      <a:lnTo>
                        <a:pt x="310" y="210"/>
                      </a:lnTo>
                      <a:lnTo>
                        <a:pt x="315" y="205"/>
                      </a:lnTo>
                      <a:lnTo>
                        <a:pt x="321" y="205"/>
                      </a:lnTo>
                      <a:lnTo>
                        <a:pt x="327" y="201"/>
                      </a:lnTo>
                      <a:lnTo>
                        <a:pt x="327" y="196"/>
                      </a:lnTo>
                      <a:lnTo>
                        <a:pt x="333" y="191"/>
                      </a:lnTo>
                      <a:lnTo>
                        <a:pt x="338" y="186"/>
                      </a:lnTo>
                      <a:lnTo>
                        <a:pt x="344" y="181"/>
                      </a:lnTo>
                      <a:lnTo>
                        <a:pt x="344" y="176"/>
                      </a:lnTo>
                      <a:lnTo>
                        <a:pt x="356" y="171"/>
                      </a:lnTo>
                      <a:lnTo>
                        <a:pt x="361" y="171"/>
                      </a:lnTo>
                      <a:lnTo>
                        <a:pt x="367" y="166"/>
                      </a:lnTo>
                      <a:lnTo>
                        <a:pt x="379" y="161"/>
                      </a:lnTo>
                      <a:lnTo>
                        <a:pt x="384" y="161"/>
                      </a:lnTo>
                      <a:lnTo>
                        <a:pt x="390" y="157"/>
                      </a:lnTo>
                      <a:lnTo>
                        <a:pt x="396" y="152"/>
                      </a:lnTo>
                      <a:lnTo>
                        <a:pt x="396" y="147"/>
                      </a:lnTo>
                      <a:lnTo>
                        <a:pt x="396" y="142"/>
                      </a:lnTo>
                      <a:lnTo>
                        <a:pt x="396" y="137"/>
                      </a:lnTo>
                      <a:lnTo>
                        <a:pt x="390" y="132"/>
                      </a:lnTo>
                      <a:lnTo>
                        <a:pt x="384" y="132"/>
                      </a:lnTo>
                      <a:lnTo>
                        <a:pt x="379" y="127"/>
                      </a:lnTo>
                      <a:lnTo>
                        <a:pt x="373" y="127"/>
                      </a:lnTo>
                      <a:lnTo>
                        <a:pt x="367" y="122"/>
                      </a:lnTo>
                      <a:lnTo>
                        <a:pt x="367" y="117"/>
                      </a:lnTo>
                      <a:lnTo>
                        <a:pt x="361" y="113"/>
                      </a:lnTo>
                      <a:lnTo>
                        <a:pt x="361" y="108"/>
                      </a:lnTo>
                      <a:lnTo>
                        <a:pt x="356" y="103"/>
                      </a:lnTo>
                      <a:lnTo>
                        <a:pt x="350" y="98"/>
                      </a:lnTo>
                      <a:lnTo>
                        <a:pt x="350" y="93"/>
                      </a:lnTo>
                      <a:lnTo>
                        <a:pt x="344" y="88"/>
                      </a:lnTo>
                      <a:lnTo>
                        <a:pt x="344" y="83"/>
                      </a:lnTo>
                      <a:lnTo>
                        <a:pt x="338" y="78"/>
                      </a:lnTo>
                      <a:lnTo>
                        <a:pt x="344" y="73"/>
                      </a:lnTo>
                      <a:lnTo>
                        <a:pt x="350" y="73"/>
                      </a:lnTo>
                      <a:lnTo>
                        <a:pt x="356" y="73"/>
                      </a:lnTo>
                      <a:lnTo>
                        <a:pt x="361" y="73"/>
                      </a:lnTo>
                      <a:lnTo>
                        <a:pt x="367" y="73"/>
                      </a:lnTo>
                      <a:lnTo>
                        <a:pt x="373" y="73"/>
                      </a:lnTo>
                      <a:lnTo>
                        <a:pt x="379" y="73"/>
                      </a:lnTo>
                      <a:lnTo>
                        <a:pt x="379" y="73"/>
                      </a:lnTo>
                      <a:lnTo>
                        <a:pt x="384" y="78"/>
                      </a:lnTo>
                      <a:lnTo>
                        <a:pt x="390" y="78"/>
                      </a:lnTo>
                      <a:lnTo>
                        <a:pt x="396" y="83"/>
                      </a:lnTo>
                      <a:lnTo>
                        <a:pt x="401" y="88"/>
                      </a:lnTo>
                      <a:lnTo>
                        <a:pt x="401" y="93"/>
                      </a:lnTo>
                      <a:lnTo>
                        <a:pt x="407" y="93"/>
                      </a:lnTo>
                      <a:lnTo>
                        <a:pt x="413" y="98"/>
                      </a:lnTo>
                      <a:lnTo>
                        <a:pt x="419" y="98"/>
                      </a:lnTo>
                      <a:lnTo>
                        <a:pt x="430" y="103"/>
                      </a:lnTo>
                      <a:lnTo>
                        <a:pt x="442" y="103"/>
                      </a:lnTo>
                      <a:lnTo>
                        <a:pt x="453" y="103"/>
                      </a:lnTo>
                      <a:lnTo>
                        <a:pt x="465" y="98"/>
                      </a:lnTo>
                      <a:lnTo>
                        <a:pt x="476" y="98"/>
                      </a:lnTo>
                      <a:lnTo>
                        <a:pt x="488" y="98"/>
                      </a:lnTo>
                      <a:lnTo>
                        <a:pt x="499" y="93"/>
                      </a:lnTo>
                      <a:lnTo>
                        <a:pt x="511" y="93"/>
                      </a:lnTo>
                      <a:lnTo>
                        <a:pt x="516" y="88"/>
                      </a:lnTo>
                      <a:lnTo>
                        <a:pt x="522" y="88"/>
                      </a:lnTo>
                      <a:lnTo>
                        <a:pt x="534" y="83"/>
                      </a:lnTo>
                      <a:lnTo>
                        <a:pt x="539" y="83"/>
                      </a:lnTo>
                      <a:lnTo>
                        <a:pt x="545" y="78"/>
                      </a:lnTo>
                      <a:lnTo>
                        <a:pt x="557" y="78"/>
                      </a:lnTo>
                      <a:lnTo>
                        <a:pt x="562" y="73"/>
                      </a:lnTo>
                      <a:lnTo>
                        <a:pt x="568" y="73"/>
                      </a:lnTo>
                      <a:lnTo>
                        <a:pt x="574" y="69"/>
                      </a:lnTo>
                      <a:lnTo>
                        <a:pt x="585" y="64"/>
                      </a:lnTo>
                      <a:lnTo>
                        <a:pt x="591" y="64"/>
                      </a:lnTo>
                      <a:lnTo>
                        <a:pt x="597" y="59"/>
                      </a:lnTo>
                      <a:lnTo>
                        <a:pt x="602" y="54"/>
                      </a:lnTo>
                      <a:lnTo>
                        <a:pt x="614" y="54"/>
                      </a:lnTo>
                      <a:lnTo>
                        <a:pt x="620" y="49"/>
                      </a:lnTo>
                      <a:lnTo>
                        <a:pt x="625" y="44"/>
                      </a:lnTo>
                      <a:lnTo>
                        <a:pt x="631" y="39"/>
                      </a:lnTo>
                      <a:lnTo>
                        <a:pt x="637" y="34"/>
                      </a:lnTo>
                      <a:lnTo>
                        <a:pt x="643" y="29"/>
                      </a:lnTo>
                      <a:lnTo>
                        <a:pt x="654" y="25"/>
                      </a:lnTo>
                      <a:lnTo>
                        <a:pt x="660" y="20"/>
                      </a:lnTo>
                      <a:lnTo>
                        <a:pt x="666" y="15"/>
                      </a:lnTo>
                      <a:lnTo>
                        <a:pt x="671" y="5"/>
                      </a:lnTo>
                      <a:lnTo>
                        <a:pt x="677" y="0"/>
                      </a:lnTo>
                      <a:lnTo>
                        <a:pt x="683" y="5"/>
                      </a:lnTo>
                      <a:lnTo>
                        <a:pt x="683" y="5"/>
                      </a:lnTo>
                      <a:lnTo>
                        <a:pt x="689" y="5"/>
                      </a:lnTo>
                      <a:lnTo>
                        <a:pt x="694" y="10"/>
                      </a:lnTo>
                      <a:lnTo>
                        <a:pt x="694" y="10"/>
                      </a:lnTo>
                      <a:lnTo>
                        <a:pt x="700" y="10"/>
                      </a:lnTo>
                      <a:lnTo>
                        <a:pt x="706" y="15"/>
                      </a:lnTo>
                      <a:lnTo>
                        <a:pt x="706" y="15"/>
                      </a:lnTo>
                      <a:lnTo>
                        <a:pt x="712" y="15"/>
                      </a:lnTo>
                      <a:lnTo>
                        <a:pt x="717" y="15"/>
                      </a:lnTo>
                      <a:lnTo>
                        <a:pt x="723" y="20"/>
                      </a:lnTo>
                      <a:lnTo>
                        <a:pt x="729" y="20"/>
                      </a:lnTo>
                      <a:lnTo>
                        <a:pt x="729" y="20"/>
                      </a:lnTo>
                      <a:lnTo>
                        <a:pt x="735" y="25"/>
                      </a:lnTo>
                      <a:lnTo>
                        <a:pt x="740" y="25"/>
                      </a:lnTo>
                      <a:lnTo>
                        <a:pt x="746" y="25"/>
                      </a:lnTo>
                      <a:close/>
                    </a:path>
                  </a:pathLst>
                </a:custGeom>
                <a:solidFill>
                  <a:srgbClr val="B7B7B9"/>
                </a:solidFill>
                <a:ln w="9525">
                  <a:noFill/>
                  <a:round/>
                  <a:headEnd/>
                  <a:tailEnd/>
                </a:ln>
              </p:spPr>
              <p:txBody>
                <a:bodyPr/>
                <a:lstStyle/>
                <a:p>
                  <a:endParaRPr lang="ar-SA"/>
                </a:p>
              </p:txBody>
            </p:sp>
            <p:sp>
              <p:nvSpPr>
                <p:cNvPr id="47121" name="Freeform 17"/>
                <p:cNvSpPr>
                  <a:spLocks/>
                </p:cNvSpPr>
                <p:nvPr/>
              </p:nvSpPr>
              <p:spPr bwMode="auto">
                <a:xfrm>
                  <a:off x="1459" y="1986"/>
                  <a:ext cx="97" cy="69"/>
                </a:xfrm>
                <a:custGeom>
                  <a:avLst/>
                  <a:gdLst/>
                  <a:ahLst/>
                  <a:cxnLst>
                    <a:cxn ang="0">
                      <a:pos x="5" y="20"/>
                    </a:cxn>
                    <a:cxn ang="0">
                      <a:pos x="0" y="25"/>
                    </a:cxn>
                    <a:cxn ang="0">
                      <a:pos x="0" y="30"/>
                    </a:cxn>
                    <a:cxn ang="0">
                      <a:pos x="0" y="35"/>
                    </a:cxn>
                    <a:cxn ang="0">
                      <a:pos x="0" y="44"/>
                    </a:cxn>
                    <a:cxn ang="0">
                      <a:pos x="5" y="49"/>
                    </a:cxn>
                    <a:cxn ang="0">
                      <a:pos x="5" y="54"/>
                    </a:cxn>
                    <a:cxn ang="0">
                      <a:pos x="11" y="59"/>
                    </a:cxn>
                    <a:cxn ang="0">
                      <a:pos x="17" y="64"/>
                    </a:cxn>
                    <a:cxn ang="0">
                      <a:pos x="23" y="69"/>
                    </a:cxn>
                    <a:cxn ang="0">
                      <a:pos x="28" y="69"/>
                    </a:cxn>
                    <a:cxn ang="0">
                      <a:pos x="40" y="69"/>
                    </a:cxn>
                    <a:cxn ang="0">
                      <a:pos x="51" y="64"/>
                    </a:cxn>
                    <a:cxn ang="0">
                      <a:pos x="63" y="64"/>
                    </a:cxn>
                    <a:cxn ang="0">
                      <a:pos x="74" y="59"/>
                    </a:cxn>
                    <a:cxn ang="0">
                      <a:pos x="86" y="54"/>
                    </a:cxn>
                    <a:cxn ang="0">
                      <a:pos x="92" y="49"/>
                    </a:cxn>
                    <a:cxn ang="0">
                      <a:pos x="97" y="44"/>
                    </a:cxn>
                    <a:cxn ang="0">
                      <a:pos x="97" y="40"/>
                    </a:cxn>
                    <a:cxn ang="0">
                      <a:pos x="97" y="35"/>
                    </a:cxn>
                    <a:cxn ang="0">
                      <a:pos x="97" y="30"/>
                    </a:cxn>
                    <a:cxn ang="0">
                      <a:pos x="92" y="25"/>
                    </a:cxn>
                    <a:cxn ang="0">
                      <a:pos x="92" y="15"/>
                    </a:cxn>
                    <a:cxn ang="0">
                      <a:pos x="86" y="10"/>
                    </a:cxn>
                    <a:cxn ang="0">
                      <a:pos x="80" y="5"/>
                    </a:cxn>
                    <a:cxn ang="0">
                      <a:pos x="74" y="5"/>
                    </a:cxn>
                    <a:cxn ang="0">
                      <a:pos x="63" y="0"/>
                    </a:cxn>
                    <a:cxn ang="0">
                      <a:pos x="57" y="0"/>
                    </a:cxn>
                    <a:cxn ang="0">
                      <a:pos x="46" y="5"/>
                    </a:cxn>
                    <a:cxn ang="0">
                      <a:pos x="34" y="5"/>
                    </a:cxn>
                    <a:cxn ang="0">
                      <a:pos x="23" y="10"/>
                    </a:cxn>
                    <a:cxn ang="0">
                      <a:pos x="11" y="15"/>
                    </a:cxn>
                    <a:cxn ang="0">
                      <a:pos x="5" y="20"/>
                    </a:cxn>
                  </a:cxnLst>
                  <a:rect l="0" t="0" r="r" b="b"/>
                  <a:pathLst>
                    <a:path w="97" h="69">
                      <a:moveTo>
                        <a:pt x="5" y="20"/>
                      </a:moveTo>
                      <a:lnTo>
                        <a:pt x="0" y="25"/>
                      </a:lnTo>
                      <a:lnTo>
                        <a:pt x="0" y="30"/>
                      </a:lnTo>
                      <a:lnTo>
                        <a:pt x="0" y="35"/>
                      </a:lnTo>
                      <a:lnTo>
                        <a:pt x="0" y="44"/>
                      </a:lnTo>
                      <a:lnTo>
                        <a:pt x="5" y="49"/>
                      </a:lnTo>
                      <a:lnTo>
                        <a:pt x="5" y="54"/>
                      </a:lnTo>
                      <a:lnTo>
                        <a:pt x="11" y="59"/>
                      </a:lnTo>
                      <a:lnTo>
                        <a:pt x="17" y="64"/>
                      </a:lnTo>
                      <a:lnTo>
                        <a:pt x="23" y="69"/>
                      </a:lnTo>
                      <a:lnTo>
                        <a:pt x="28" y="69"/>
                      </a:lnTo>
                      <a:lnTo>
                        <a:pt x="40" y="69"/>
                      </a:lnTo>
                      <a:lnTo>
                        <a:pt x="51" y="64"/>
                      </a:lnTo>
                      <a:lnTo>
                        <a:pt x="63" y="64"/>
                      </a:lnTo>
                      <a:lnTo>
                        <a:pt x="74" y="59"/>
                      </a:lnTo>
                      <a:lnTo>
                        <a:pt x="86" y="54"/>
                      </a:lnTo>
                      <a:lnTo>
                        <a:pt x="92" y="49"/>
                      </a:lnTo>
                      <a:lnTo>
                        <a:pt x="97" y="44"/>
                      </a:lnTo>
                      <a:lnTo>
                        <a:pt x="97" y="40"/>
                      </a:lnTo>
                      <a:lnTo>
                        <a:pt x="97" y="35"/>
                      </a:lnTo>
                      <a:lnTo>
                        <a:pt x="97" y="30"/>
                      </a:lnTo>
                      <a:lnTo>
                        <a:pt x="92" y="25"/>
                      </a:lnTo>
                      <a:lnTo>
                        <a:pt x="92" y="15"/>
                      </a:lnTo>
                      <a:lnTo>
                        <a:pt x="86" y="10"/>
                      </a:lnTo>
                      <a:lnTo>
                        <a:pt x="80" y="5"/>
                      </a:lnTo>
                      <a:lnTo>
                        <a:pt x="74" y="5"/>
                      </a:lnTo>
                      <a:lnTo>
                        <a:pt x="63" y="0"/>
                      </a:lnTo>
                      <a:lnTo>
                        <a:pt x="57" y="0"/>
                      </a:lnTo>
                      <a:lnTo>
                        <a:pt x="46" y="5"/>
                      </a:lnTo>
                      <a:lnTo>
                        <a:pt x="34" y="5"/>
                      </a:lnTo>
                      <a:lnTo>
                        <a:pt x="23" y="10"/>
                      </a:lnTo>
                      <a:lnTo>
                        <a:pt x="11" y="15"/>
                      </a:lnTo>
                      <a:lnTo>
                        <a:pt x="5" y="20"/>
                      </a:lnTo>
                      <a:close/>
                    </a:path>
                  </a:pathLst>
                </a:custGeom>
                <a:solidFill>
                  <a:srgbClr val="FFFFFF"/>
                </a:solidFill>
                <a:ln w="9525">
                  <a:noFill/>
                  <a:round/>
                  <a:headEnd/>
                  <a:tailEnd/>
                </a:ln>
              </p:spPr>
              <p:txBody>
                <a:bodyPr/>
                <a:lstStyle/>
                <a:p>
                  <a:endParaRPr lang="ar-SA"/>
                </a:p>
              </p:txBody>
            </p:sp>
            <p:sp>
              <p:nvSpPr>
                <p:cNvPr id="47125" name="Freeform 21"/>
                <p:cNvSpPr>
                  <a:spLocks/>
                </p:cNvSpPr>
                <p:nvPr/>
              </p:nvSpPr>
              <p:spPr bwMode="auto">
                <a:xfrm>
                  <a:off x="1321" y="2104"/>
                  <a:ext cx="166" cy="78"/>
                </a:xfrm>
                <a:custGeom>
                  <a:avLst/>
                  <a:gdLst/>
                  <a:ahLst/>
                  <a:cxnLst>
                    <a:cxn ang="0">
                      <a:pos x="126" y="10"/>
                    </a:cxn>
                    <a:cxn ang="0">
                      <a:pos x="120" y="10"/>
                    </a:cxn>
                    <a:cxn ang="0">
                      <a:pos x="115" y="14"/>
                    </a:cxn>
                    <a:cxn ang="0">
                      <a:pos x="109" y="14"/>
                    </a:cxn>
                    <a:cxn ang="0">
                      <a:pos x="103" y="14"/>
                    </a:cxn>
                    <a:cxn ang="0">
                      <a:pos x="92" y="14"/>
                    </a:cxn>
                    <a:cxn ang="0">
                      <a:pos x="86" y="14"/>
                    </a:cxn>
                    <a:cxn ang="0">
                      <a:pos x="80" y="14"/>
                    </a:cxn>
                    <a:cxn ang="0">
                      <a:pos x="74" y="14"/>
                    </a:cxn>
                    <a:cxn ang="0">
                      <a:pos x="69" y="14"/>
                    </a:cxn>
                    <a:cxn ang="0">
                      <a:pos x="63" y="14"/>
                    </a:cxn>
                    <a:cxn ang="0">
                      <a:pos x="57" y="14"/>
                    </a:cxn>
                    <a:cxn ang="0">
                      <a:pos x="52" y="14"/>
                    </a:cxn>
                    <a:cxn ang="0">
                      <a:pos x="40" y="14"/>
                    </a:cxn>
                    <a:cxn ang="0">
                      <a:pos x="34" y="14"/>
                    </a:cxn>
                    <a:cxn ang="0">
                      <a:pos x="29" y="14"/>
                    </a:cxn>
                    <a:cxn ang="0">
                      <a:pos x="23" y="19"/>
                    </a:cxn>
                    <a:cxn ang="0">
                      <a:pos x="17" y="24"/>
                    </a:cxn>
                    <a:cxn ang="0">
                      <a:pos x="17" y="29"/>
                    </a:cxn>
                    <a:cxn ang="0">
                      <a:pos x="11" y="34"/>
                    </a:cxn>
                    <a:cxn ang="0">
                      <a:pos x="6" y="39"/>
                    </a:cxn>
                    <a:cxn ang="0">
                      <a:pos x="6" y="44"/>
                    </a:cxn>
                    <a:cxn ang="0">
                      <a:pos x="0" y="49"/>
                    </a:cxn>
                    <a:cxn ang="0">
                      <a:pos x="6" y="54"/>
                    </a:cxn>
                    <a:cxn ang="0">
                      <a:pos x="6" y="58"/>
                    </a:cxn>
                    <a:cxn ang="0">
                      <a:pos x="11" y="68"/>
                    </a:cxn>
                    <a:cxn ang="0">
                      <a:pos x="23" y="68"/>
                    </a:cxn>
                    <a:cxn ang="0">
                      <a:pos x="29" y="73"/>
                    </a:cxn>
                    <a:cxn ang="0">
                      <a:pos x="40" y="78"/>
                    </a:cxn>
                    <a:cxn ang="0">
                      <a:pos x="46" y="78"/>
                    </a:cxn>
                    <a:cxn ang="0">
                      <a:pos x="57" y="78"/>
                    </a:cxn>
                    <a:cxn ang="0">
                      <a:pos x="69" y="78"/>
                    </a:cxn>
                    <a:cxn ang="0">
                      <a:pos x="74" y="78"/>
                    </a:cxn>
                    <a:cxn ang="0">
                      <a:pos x="92" y="68"/>
                    </a:cxn>
                    <a:cxn ang="0">
                      <a:pos x="103" y="63"/>
                    </a:cxn>
                    <a:cxn ang="0">
                      <a:pos x="115" y="54"/>
                    </a:cxn>
                    <a:cxn ang="0">
                      <a:pos x="126" y="39"/>
                    </a:cxn>
                    <a:cxn ang="0">
                      <a:pos x="138" y="29"/>
                    </a:cxn>
                    <a:cxn ang="0">
                      <a:pos x="149" y="19"/>
                    </a:cxn>
                    <a:cxn ang="0">
                      <a:pos x="155" y="10"/>
                    </a:cxn>
                    <a:cxn ang="0">
                      <a:pos x="166" y="0"/>
                    </a:cxn>
                    <a:cxn ang="0">
                      <a:pos x="161" y="0"/>
                    </a:cxn>
                    <a:cxn ang="0">
                      <a:pos x="161" y="5"/>
                    </a:cxn>
                    <a:cxn ang="0">
                      <a:pos x="155" y="5"/>
                    </a:cxn>
                    <a:cxn ang="0">
                      <a:pos x="149" y="5"/>
                    </a:cxn>
                    <a:cxn ang="0">
                      <a:pos x="143" y="10"/>
                    </a:cxn>
                    <a:cxn ang="0">
                      <a:pos x="138" y="10"/>
                    </a:cxn>
                    <a:cxn ang="0">
                      <a:pos x="132" y="10"/>
                    </a:cxn>
                    <a:cxn ang="0">
                      <a:pos x="126" y="10"/>
                    </a:cxn>
                  </a:cxnLst>
                  <a:rect l="0" t="0" r="r" b="b"/>
                  <a:pathLst>
                    <a:path w="166" h="78">
                      <a:moveTo>
                        <a:pt x="126" y="10"/>
                      </a:moveTo>
                      <a:lnTo>
                        <a:pt x="120" y="10"/>
                      </a:lnTo>
                      <a:lnTo>
                        <a:pt x="115" y="14"/>
                      </a:lnTo>
                      <a:lnTo>
                        <a:pt x="109" y="14"/>
                      </a:lnTo>
                      <a:lnTo>
                        <a:pt x="103" y="14"/>
                      </a:lnTo>
                      <a:lnTo>
                        <a:pt x="92" y="14"/>
                      </a:lnTo>
                      <a:lnTo>
                        <a:pt x="86" y="14"/>
                      </a:lnTo>
                      <a:lnTo>
                        <a:pt x="80" y="14"/>
                      </a:lnTo>
                      <a:lnTo>
                        <a:pt x="74" y="14"/>
                      </a:lnTo>
                      <a:lnTo>
                        <a:pt x="69" y="14"/>
                      </a:lnTo>
                      <a:lnTo>
                        <a:pt x="63" y="14"/>
                      </a:lnTo>
                      <a:lnTo>
                        <a:pt x="57" y="14"/>
                      </a:lnTo>
                      <a:lnTo>
                        <a:pt x="52" y="14"/>
                      </a:lnTo>
                      <a:lnTo>
                        <a:pt x="40" y="14"/>
                      </a:lnTo>
                      <a:lnTo>
                        <a:pt x="34" y="14"/>
                      </a:lnTo>
                      <a:lnTo>
                        <a:pt x="29" y="14"/>
                      </a:lnTo>
                      <a:lnTo>
                        <a:pt x="23" y="19"/>
                      </a:lnTo>
                      <a:lnTo>
                        <a:pt x="17" y="24"/>
                      </a:lnTo>
                      <a:lnTo>
                        <a:pt x="17" y="29"/>
                      </a:lnTo>
                      <a:lnTo>
                        <a:pt x="11" y="34"/>
                      </a:lnTo>
                      <a:lnTo>
                        <a:pt x="6" y="39"/>
                      </a:lnTo>
                      <a:lnTo>
                        <a:pt x="6" y="44"/>
                      </a:lnTo>
                      <a:lnTo>
                        <a:pt x="0" y="49"/>
                      </a:lnTo>
                      <a:lnTo>
                        <a:pt x="6" y="54"/>
                      </a:lnTo>
                      <a:lnTo>
                        <a:pt x="6" y="58"/>
                      </a:lnTo>
                      <a:lnTo>
                        <a:pt x="11" y="68"/>
                      </a:lnTo>
                      <a:lnTo>
                        <a:pt x="23" y="68"/>
                      </a:lnTo>
                      <a:lnTo>
                        <a:pt x="29" y="73"/>
                      </a:lnTo>
                      <a:lnTo>
                        <a:pt x="40" y="78"/>
                      </a:lnTo>
                      <a:lnTo>
                        <a:pt x="46" y="78"/>
                      </a:lnTo>
                      <a:lnTo>
                        <a:pt x="57" y="78"/>
                      </a:lnTo>
                      <a:lnTo>
                        <a:pt x="69" y="78"/>
                      </a:lnTo>
                      <a:lnTo>
                        <a:pt x="74" y="78"/>
                      </a:lnTo>
                      <a:lnTo>
                        <a:pt x="92" y="68"/>
                      </a:lnTo>
                      <a:lnTo>
                        <a:pt x="103" y="63"/>
                      </a:lnTo>
                      <a:lnTo>
                        <a:pt x="115" y="54"/>
                      </a:lnTo>
                      <a:lnTo>
                        <a:pt x="126" y="39"/>
                      </a:lnTo>
                      <a:lnTo>
                        <a:pt x="138" y="29"/>
                      </a:lnTo>
                      <a:lnTo>
                        <a:pt x="149" y="19"/>
                      </a:lnTo>
                      <a:lnTo>
                        <a:pt x="155" y="10"/>
                      </a:lnTo>
                      <a:lnTo>
                        <a:pt x="166" y="0"/>
                      </a:lnTo>
                      <a:lnTo>
                        <a:pt x="161" y="0"/>
                      </a:lnTo>
                      <a:lnTo>
                        <a:pt x="161" y="5"/>
                      </a:lnTo>
                      <a:lnTo>
                        <a:pt x="155" y="5"/>
                      </a:lnTo>
                      <a:lnTo>
                        <a:pt x="149" y="5"/>
                      </a:lnTo>
                      <a:lnTo>
                        <a:pt x="143" y="10"/>
                      </a:lnTo>
                      <a:lnTo>
                        <a:pt x="138" y="10"/>
                      </a:lnTo>
                      <a:lnTo>
                        <a:pt x="132" y="10"/>
                      </a:lnTo>
                      <a:lnTo>
                        <a:pt x="126" y="10"/>
                      </a:lnTo>
                      <a:close/>
                    </a:path>
                  </a:pathLst>
                </a:custGeom>
                <a:solidFill>
                  <a:srgbClr val="FFFFFF"/>
                </a:solidFill>
                <a:ln w="9525">
                  <a:noFill/>
                  <a:round/>
                  <a:headEnd/>
                  <a:tailEnd/>
                </a:ln>
              </p:spPr>
              <p:txBody>
                <a:bodyPr/>
                <a:lstStyle/>
                <a:p>
                  <a:endParaRPr lang="ar-SA"/>
                </a:p>
              </p:txBody>
            </p:sp>
            <p:sp>
              <p:nvSpPr>
                <p:cNvPr id="47127" name="Freeform 23"/>
                <p:cNvSpPr>
                  <a:spLocks/>
                </p:cNvSpPr>
                <p:nvPr/>
              </p:nvSpPr>
              <p:spPr bwMode="auto">
                <a:xfrm>
                  <a:off x="1321" y="2226"/>
                  <a:ext cx="97" cy="88"/>
                </a:xfrm>
                <a:custGeom>
                  <a:avLst/>
                  <a:gdLst/>
                  <a:ahLst/>
                  <a:cxnLst>
                    <a:cxn ang="0">
                      <a:pos x="97" y="5"/>
                    </a:cxn>
                    <a:cxn ang="0">
                      <a:pos x="97" y="0"/>
                    </a:cxn>
                    <a:cxn ang="0">
                      <a:pos x="92" y="0"/>
                    </a:cxn>
                    <a:cxn ang="0">
                      <a:pos x="86" y="0"/>
                    </a:cxn>
                    <a:cxn ang="0">
                      <a:pos x="80" y="0"/>
                    </a:cxn>
                    <a:cxn ang="0">
                      <a:pos x="74" y="5"/>
                    </a:cxn>
                    <a:cxn ang="0">
                      <a:pos x="63" y="5"/>
                    </a:cxn>
                    <a:cxn ang="0">
                      <a:pos x="57" y="10"/>
                    </a:cxn>
                    <a:cxn ang="0">
                      <a:pos x="52" y="10"/>
                    </a:cxn>
                    <a:cxn ang="0">
                      <a:pos x="46" y="10"/>
                    </a:cxn>
                    <a:cxn ang="0">
                      <a:pos x="40" y="15"/>
                    </a:cxn>
                    <a:cxn ang="0">
                      <a:pos x="34" y="15"/>
                    </a:cxn>
                    <a:cxn ang="0">
                      <a:pos x="29" y="15"/>
                    </a:cxn>
                    <a:cxn ang="0">
                      <a:pos x="29" y="20"/>
                    </a:cxn>
                    <a:cxn ang="0">
                      <a:pos x="23" y="20"/>
                    </a:cxn>
                    <a:cxn ang="0">
                      <a:pos x="17" y="25"/>
                    </a:cxn>
                    <a:cxn ang="0">
                      <a:pos x="11" y="25"/>
                    </a:cxn>
                    <a:cxn ang="0">
                      <a:pos x="6" y="34"/>
                    </a:cxn>
                    <a:cxn ang="0">
                      <a:pos x="6" y="44"/>
                    </a:cxn>
                    <a:cxn ang="0">
                      <a:pos x="0" y="54"/>
                    </a:cxn>
                    <a:cxn ang="0">
                      <a:pos x="0" y="64"/>
                    </a:cxn>
                    <a:cxn ang="0">
                      <a:pos x="0" y="69"/>
                    </a:cxn>
                    <a:cxn ang="0">
                      <a:pos x="6" y="78"/>
                    </a:cxn>
                    <a:cxn ang="0">
                      <a:pos x="11" y="83"/>
                    </a:cxn>
                    <a:cxn ang="0">
                      <a:pos x="17" y="88"/>
                    </a:cxn>
                    <a:cxn ang="0">
                      <a:pos x="23" y="88"/>
                    </a:cxn>
                    <a:cxn ang="0">
                      <a:pos x="29" y="83"/>
                    </a:cxn>
                    <a:cxn ang="0">
                      <a:pos x="34" y="83"/>
                    </a:cxn>
                    <a:cxn ang="0">
                      <a:pos x="40" y="83"/>
                    </a:cxn>
                    <a:cxn ang="0">
                      <a:pos x="46" y="78"/>
                    </a:cxn>
                    <a:cxn ang="0">
                      <a:pos x="52" y="73"/>
                    </a:cxn>
                    <a:cxn ang="0">
                      <a:pos x="57" y="73"/>
                    </a:cxn>
                    <a:cxn ang="0">
                      <a:pos x="57" y="69"/>
                    </a:cxn>
                    <a:cxn ang="0">
                      <a:pos x="69" y="59"/>
                    </a:cxn>
                    <a:cxn ang="0">
                      <a:pos x="74" y="54"/>
                    </a:cxn>
                    <a:cxn ang="0">
                      <a:pos x="80" y="44"/>
                    </a:cxn>
                    <a:cxn ang="0">
                      <a:pos x="86" y="39"/>
                    </a:cxn>
                    <a:cxn ang="0">
                      <a:pos x="92" y="29"/>
                    </a:cxn>
                    <a:cxn ang="0">
                      <a:pos x="97" y="20"/>
                    </a:cxn>
                    <a:cxn ang="0">
                      <a:pos x="97" y="15"/>
                    </a:cxn>
                    <a:cxn ang="0">
                      <a:pos x="97" y="5"/>
                    </a:cxn>
                  </a:cxnLst>
                  <a:rect l="0" t="0" r="r" b="b"/>
                  <a:pathLst>
                    <a:path w="97" h="88">
                      <a:moveTo>
                        <a:pt x="97" y="5"/>
                      </a:moveTo>
                      <a:lnTo>
                        <a:pt x="97" y="0"/>
                      </a:lnTo>
                      <a:lnTo>
                        <a:pt x="92" y="0"/>
                      </a:lnTo>
                      <a:lnTo>
                        <a:pt x="86" y="0"/>
                      </a:lnTo>
                      <a:lnTo>
                        <a:pt x="80" y="0"/>
                      </a:lnTo>
                      <a:lnTo>
                        <a:pt x="74" y="5"/>
                      </a:lnTo>
                      <a:lnTo>
                        <a:pt x="63" y="5"/>
                      </a:lnTo>
                      <a:lnTo>
                        <a:pt x="57" y="10"/>
                      </a:lnTo>
                      <a:lnTo>
                        <a:pt x="52" y="10"/>
                      </a:lnTo>
                      <a:lnTo>
                        <a:pt x="46" y="10"/>
                      </a:lnTo>
                      <a:lnTo>
                        <a:pt x="40" y="15"/>
                      </a:lnTo>
                      <a:lnTo>
                        <a:pt x="34" y="15"/>
                      </a:lnTo>
                      <a:lnTo>
                        <a:pt x="29" y="15"/>
                      </a:lnTo>
                      <a:lnTo>
                        <a:pt x="29" y="20"/>
                      </a:lnTo>
                      <a:lnTo>
                        <a:pt x="23" y="20"/>
                      </a:lnTo>
                      <a:lnTo>
                        <a:pt x="17" y="25"/>
                      </a:lnTo>
                      <a:lnTo>
                        <a:pt x="11" y="25"/>
                      </a:lnTo>
                      <a:lnTo>
                        <a:pt x="6" y="34"/>
                      </a:lnTo>
                      <a:lnTo>
                        <a:pt x="6" y="44"/>
                      </a:lnTo>
                      <a:lnTo>
                        <a:pt x="0" y="54"/>
                      </a:lnTo>
                      <a:lnTo>
                        <a:pt x="0" y="64"/>
                      </a:lnTo>
                      <a:lnTo>
                        <a:pt x="0" y="69"/>
                      </a:lnTo>
                      <a:lnTo>
                        <a:pt x="6" y="78"/>
                      </a:lnTo>
                      <a:lnTo>
                        <a:pt x="11" y="83"/>
                      </a:lnTo>
                      <a:lnTo>
                        <a:pt x="17" y="88"/>
                      </a:lnTo>
                      <a:lnTo>
                        <a:pt x="23" y="88"/>
                      </a:lnTo>
                      <a:lnTo>
                        <a:pt x="29" y="83"/>
                      </a:lnTo>
                      <a:lnTo>
                        <a:pt x="34" y="83"/>
                      </a:lnTo>
                      <a:lnTo>
                        <a:pt x="40" y="83"/>
                      </a:lnTo>
                      <a:lnTo>
                        <a:pt x="46" y="78"/>
                      </a:lnTo>
                      <a:lnTo>
                        <a:pt x="52" y="73"/>
                      </a:lnTo>
                      <a:lnTo>
                        <a:pt x="57" y="73"/>
                      </a:lnTo>
                      <a:lnTo>
                        <a:pt x="57" y="69"/>
                      </a:lnTo>
                      <a:lnTo>
                        <a:pt x="69" y="59"/>
                      </a:lnTo>
                      <a:lnTo>
                        <a:pt x="74" y="54"/>
                      </a:lnTo>
                      <a:lnTo>
                        <a:pt x="80" y="44"/>
                      </a:lnTo>
                      <a:lnTo>
                        <a:pt x="86" y="39"/>
                      </a:lnTo>
                      <a:lnTo>
                        <a:pt x="92" y="29"/>
                      </a:lnTo>
                      <a:lnTo>
                        <a:pt x="97" y="20"/>
                      </a:lnTo>
                      <a:lnTo>
                        <a:pt x="97" y="15"/>
                      </a:lnTo>
                      <a:lnTo>
                        <a:pt x="97" y="5"/>
                      </a:lnTo>
                      <a:close/>
                    </a:path>
                  </a:pathLst>
                </a:custGeom>
                <a:solidFill>
                  <a:srgbClr val="FFFFFF"/>
                </a:solidFill>
                <a:ln w="9525">
                  <a:noFill/>
                  <a:round/>
                  <a:headEnd/>
                  <a:tailEnd/>
                </a:ln>
              </p:spPr>
              <p:txBody>
                <a:bodyPr/>
                <a:lstStyle/>
                <a:p>
                  <a:endParaRPr lang="ar-SA"/>
                </a:p>
              </p:txBody>
            </p:sp>
            <p:sp>
              <p:nvSpPr>
                <p:cNvPr id="47129" name="Freeform 25"/>
                <p:cNvSpPr>
                  <a:spLocks/>
                </p:cNvSpPr>
                <p:nvPr/>
              </p:nvSpPr>
              <p:spPr bwMode="auto">
                <a:xfrm>
                  <a:off x="1080" y="1669"/>
                  <a:ext cx="275" cy="185"/>
                </a:xfrm>
                <a:custGeom>
                  <a:avLst/>
                  <a:gdLst/>
                  <a:ahLst/>
                  <a:cxnLst>
                    <a:cxn ang="0">
                      <a:pos x="270" y="14"/>
                    </a:cxn>
                    <a:cxn ang="0">
                      <a:pos x="252" y="24"/>
                    </a:cxn>
                    <a:cxn ang="0">
                      <a:pos x="235" y="34"/>
                    </a:cxn>
                    <a:cxn ang="0">
                      <a:pos x="218" y="39"/>
                    </a:cxn>
                    <a:cxn ang="0">
                      <a:pos x="201" y="34"/>
                    </a:cxn>
                    <a:cxn ang="0">
                      <a:pos x="189" y="29"/>
                    </a:cxn>
                    <a:cxn ang="0">
                      <a:pos x="172" y="14"/>
                    </a:cxn>
                    <a:cxn ang="0">
                      <a:pos x="160" y="4"/>
                    </a:cxn>
                    <a:cxn ang="0">
                      <a:pos x="149" y="9"/>
                    </a:cxn>
                    <a:cxn ang="0">
                      <a:pos x="149" y="29"/>
                    </a:cxn>
                    <a:cxn ang="0">
                      <a:pos x="155" y="48"/>
                    </a:cxn>
                    <a:cxn ang="0">
                      <a:pos x="155" y="73"/>
                    </a:cxn>
                    <a:cxn ang="0">
                      <a:pos x="143" y="88"/>
                    </a:cxn>
                    <a:cxn ang="0">
                      <a:pos x="132" y="102"/>
                    </a:cxn>
                    <a:cxn ang="0">
                      <a:pos x="114" y="117"/>
                    </a:cxn>
                    <a:cxn ang="0">
                      <a:pos x="97" y="127"/>
                    </a:cxn>
                    <a:cxn ang="0">
                      <a:pos x="86" y="132"/>
                    </a:cxn>
                    <a:cxn ang="0">
                      <a:pos x="69" y="132"/>
                    </a:cxn>
                    <a:cxn ang="0">
                      <a:pos x="51" y="127"/>
                    </a:cxn>
                    <a:cxn ang="0">
                      <a:pos x="34" y="122"/>
                    </a:cxn>
                    <a:cxn ang="0">
                      <a:pos x="23" y="132"/>
                    </a:cxn>
                    <a:cxn ang="0">
                      <a:pos x="23" y="151"/>
                    </a:cxn>
                    <a:cxn ang="0">
                      <a:pos x="11" y="166"/>
                    </a:cxn>
                    <a:cxn ang="0">
                      <a:pos x="5" y="176"/>
                    </a:cxn>
                    <a:cxn ang="0">
                      <a:pos x="5" y="181"/>
                    </a:cxn>
                    <a:cxn ang="0">
                      <a:pos x="23" y="176"/>
                    </a:cxn>
                    <a:cxn ang="0">
                      <a:pos x="34" y="171"/>
                    </a:cxn>
                    <a:cxn ang="0">
                      <a:pos x="51" y="166"/>
                    </a:cxn>
                    <a:cxn ang="0">
                      <a:pos x="63" y="161"/>
                    </a:cxn>
                    <a:cxn ang="0">
                      <a:pos x="80" y="156"/>
                    </a:cxn>
                    <a:cxn ang="0">
                      <a:pos x="92" y="151"/>
                    </a:cxn>
                    <a:cxn ang="0">
                      <a:pos x="109" y="146"/>
                    </a:cxn>
                    <a:cxn ang="0">
                      <a:pos x="126" y="136"/>
                    </a:cxn>
                    <a:cxn ang="0">
                      <a:pos x="155" y="122"/>
                    </a:cxn>
                    <a:cxn ang="0">
                      <a:pos x="178" y="107"/>
                    </a:cxn>
                    <a:cxn ang="0">
                      <a:pos x="201" y="92"/>
                    </a:cxn>
                    <a:cxn ang="0">
                      <a:pos x="224" y="78"/>
                    </a:cxn>
                    <a:cxn ang="0">
                      <a:pos x="241" y="58"/>
                    </a:cxn>
                    <a:cxn ang="0">
                      <a:pos x="252" y="44"/>
                    </a:cxn>
                    <a:cxn ang="0">
                      <a:pos x="270" y="24"/>
                    </a:cxn>
                  </a:cxnLst>
                  <a:rect l="0" t="0" r="r" b="b"/>
                  <a:pathLst>
                    <a:path w="275" h="185">
                      <a:moveTo>
                        <a:pt x="275" y="14"/>
                      </a:moveTo>
                      <a:lnTo>
                        <a:pt x="270" y="14"/>
                      </a:lnTo>
                      <a:lnTo>
                        <a:pt x="264" y="19"/>
                      </a:lnTo>
                      <a:lnTo>
                        <a:pt x="252" y="24"/>
                      </a:lnTo>
                      <a:lnTo>
                        <a:pt x="247" y="29"/>
                      </a:lnTo>
                      <a:lnTo>
                        <a:pt x="235" y="34"/>
                      </a:lnTo>
                      <a:lnTo>
                        <a:pt x="229" y="34"/>
                      </a:lnTo>
                      <a:lnTo>
                        <a:pt x="218" y="39"/>
                      </a:lnTo>
                      <a:lnTo>
                        <a:pt x="212" y="39"/>
                      </a:lnTo>
                      <a:lnTo>
                        <a:pt x="201" y="34"/>
                      </a:lnTo>
                      <a:lnTo>
                        <a:pt x="195" y="34"/>
                      </a:lnTo>
                      <a:lnTo>
                        <a:pt x="189" y="29"/>
                      </a:lnTo>
                      <a:lnTo>
                        <a:pt x="178" y="19"/>
                      </a:lnTo>
                      <a:lnTo>
                        <a:pt x="172" y="14"/>
                      </a:lnTo>
                      <a:lnTo>
                        <a:pt x="166" y="9"/>
                      </a:lnTo>
                      <a:lnTo>
                        <a:pt x="160" y="4"/>
                      </a:lnTo>
                      <a:lnTo>
                        <a:pt x="149" y="0"/>
                      </a:lnTo>
                      <a:lnTo>
                        <a:pt x="149" y="9"/>
                      </a:lnTo>
                      <a:lnTo>
                        <a:pt x="149" y="19"/>
                      </a:lnTo>
                      <a:lnTo>
                        <a:pt x="149" y="29"/>
                      </a:lnTo>
                      <a:lnTo>
                        <a:pt x="149" y="39"/>
                      </a:lnTo>
                      <a:lnTo>
                        <a:pt x="155" y="48"/>
                      </a:lnTo>
                      <a:lnTo>
                        <a:pt x="155" y="58"/>
                      </a:lnTo>
                      <a:lnTo>
                        <a:pt x="155" y="73"/>
                      </a:lnTo>
                      <a:lnTo>
                        <a:pt x="149" y="83"/>
                      </a:lnTo>
                      <a:lnTo>
                        <a:pt x="143" y="88"/>
                      </a:lnTo>
                      <a:lnTo>
                        <a:pt x="137" y="97"/>
                      </a:lnTo>
                      <a:lnTo>
                        <a:pt x="132" y="102"/>
                      </a:lnTo>
                      <a:lnTo>
                        <a:pt x="126" y="107"/>
                      </a:lnTo>
                      <a:lnTo>
                        <a:pt x="114" y="117"/>
                      </a:lnTo>
                      <a:lnTo>
                        <a:pt x="109" y="122"/>
                      </a:lnTo>
                      <a:lnTo>
                        <a:pt x="97" y="127"/>
                      </a:lnTo>
                      <a:lnTo>
                        <a:pt x="92" y="132"/>
                      </a:lnTo>
                      <a:lnTo>
                        <a:pt x="86" y="132"/>
                      </a:lnTo>
                      <a:lnTo>
                        <a:pt x="74" y="132"/>
                      </a:lnTo>
                      <a:lnTo>
                        <a:pt x="69" y="132"/>
                      </a:lnTo>
                      <a:lnTo>
                        <a:pt x="63" y="127"/>
                      </a:lnTo>
                      <a:lnTo>
                        <a:pt x="51" y="127"/>
                      </a:lnTo>
                      <a:lnTo>
                        <a:pt x="46" y="122"/>
                      </a:lnTo>
                      <a:lnTo>
                        <a:pt x="34" y="122"/>
                      </a:lnTo>
                      <a:lnTo>
                        <a:pt x="28" y="122"/>
                      </a:lnTo>
                      <a:lnTo>
                        <a:pt x="23" y="132"/>
                      </a:lnTo>
                      <a:lnTo>
                        <a:pt x="23" y="141"/>
                      </a:lnTo>
                      <a:lnTo>
                        <a:pt x="23" y="151"/>
                      </a:lnTo>
                      <a:lnTo>
                        <a:pt x="17" y="161"/>
                      </a:lnTo>
                      <a:lnTo>
                        <a:pt x="11" y="166"/>
                      </a:lnTo>
                      <a:lnTo>
                        <a:pt x="5" y="171"/>
                      </a:lnTo>
                      <a:lnTo>
                        <a:pt x="5" y="176"/>
                      </a:lnTo>
                      <a:lnTo>
                        <a:pt x="0" y="185"/>
                      </a:lnTo>
                      <a:lnTo>
                        <a:pt x="5" y="181"/>
                      </a:lnTo>
                      <a:lnTo>
                        <a:pt x="11" y="181"/>
                      </a:lnTo>
                      <a:lnTo>
                        <a:pt x="23" y="176"/>
                      </a:lnTo>
                      <a:lnTo>
                        <a:pt x="28" y="176"/>
                      </a:lnTo>
                      <a:lnTo>
                        <a:pt x="34" y="171"/>
                      </a:lnTo>
                      <a:lnTo>
                        <a:pt x="40" y="171"/>
                      </a:lnTo>
                      <a:lnTo>
                        <a:pt x="51" y="166"/>
                      </a:lnTo>
                      <a:lnTo>
                        <a:pt x="57" y="166"/>
                      </a:lnTo>
                      <a:lnTo>
                        <a:pt x="63" y="161"/>
                      </a:lnTo>
                      <a:lnTo>
                        <a:pt x="74" y="161"/>
                      </a:lnTo>
                      <a:lnTo>
                        <a:pt x="80" y="156"/>
                      </a:lnTo>
                      <a:lnTo>
                        <a:pt x="86" y="156"/>
                      </a:lnTo>
                      <a:lnTo>
                        <a:pt x="92" y="151"/>
                      </a:lnTo>
                      <a:lnTo>
                        <a:pt x="97" y="151"/>
                      </a:lnTo>
                      <a:lnTo>
                        <a:pt x="109" y="146"/>
                      </a:lnTo>
                      <a:lnTo>
                        <a:pt x="114" y="141"/>
                      </a:lnTo>
                      <a:lnTo>
                        <a:pt x="126" y="136"/>
                      </a:lnTo>
                      <a:lnTo>
                        <a:pt x="137" y="132"/>
                      </a:lnTo>
                      <a:lnTo>
                        <a:pt x="155" y="122"/>
                      </a:lnTo>
                      <a:lnTo>
                        <a:pt x="166" y="117"/>
                      </a:lnTo>
                      <a:lnTo>
                        <a:pt x="178" y="107"/>
                      </a:lnTo>
                      <a:lnTo>
                        <a:pt x="189" y="102"/>
                      </a:lnTo>
                      <a:lnTo>
                        <a:pt x="201" y="92"/>
                      </a:lnTo>
                      <a:lnTo>
                        <a:pt x="212" y="83"/>
                      </a:lnTo>
                      <a:lnTo>
                        <a:pt x="224" y="78"/>
                      </a:lnTo>
                      <a:lnTo>
                        <a:pt x="229" y="68"/>
                      </a:lnTo>
                      <a:lnTo>
                        <a:pt x="241" y="58"/>
                      </a:lnTo>
                      <a:lnTo>
                        <a:pt x="247" y="48"/>
                      </a:lnTo>
                      <a:lnTo>
                        <a:pt x="252" y="44"/>
                      </a:lnTo>
                      <a:lnTo>
                        <a:pt x="264" y="34"/>
                      </a:lnTo>
                      <a:lnTo>
                        <a:pt x="270" y="24"/>
                      </a:lnTo>
                      <a:lnTo>
                        <a:pt x="275" y="14"/>
                      </a:lnTo>
                      <a:close/>
                    </a:path>
                  </a:pathLst>
                </a:custGeom>
                <a:solidFill>
                  <a:srgbClr val="0E0D0D"/>
                </a:solidFill>
                <a:ln w="9525">
                  <a:noFill/>
                  <a:round/>
                  <a:headEnd/>
                  <a:tailEnd/>
                </a:ln>
              </p:spPr>
              <p:txBody>
                <a:bodyPr/>
                <a:lstStyle/>
                <a:p>
                  <a:endParaRPr lang="ar-SA"/>
                </a:p>
              </p:txBody>
            </p:sp>
          </p:grpSp>
          <p:grpSp>
            <p:nvGrpSpPr>
              <p:cNvPr id="47135" name="Group 31"/>
              <p:cNvGrpSpPr>
                <a:grpSpLocks/>
              </p:cNvGrpSpPr>
              <p:nvPr/>
            </p:nvGrpSpPr>
            <p:grpSpPr bwMode="auto">
              <a:xfrm>
                <a:off x="4150" y="2681"/>
                <a:ext cx="998" cy="840"/>
                <a:chOff x="4066" y="2681"/>
                <a:chExt cx="1694" cy="1423"/>
              </a:xfrm>
            </p:grpSpPr>
            <p:sp>
              <p:nvSpPr>
                <p:cNvPr id="47114" name="Freeform 10"/>
                <p:cNvSpPr>
                  <a:spLocks/>
                </p:cNvSpPr>
                <p:nvPr/>
              </p:nvSpPr>
              <p:spPr bwMode="auto">
                <a:xfrm>
                  <a:off x="4066" y="2681"/>
                  <a:ext cx="1694" cy="1423"/>
                </a:xfrm>
                <a:custGeom>
                  <a:avLst/>
                  <a:gdLst/>
                  <a:ahLst/>
                  <a:cxnLst>
                    <a:cxn ang="0">
                      <a:pos x="184" y="44"/>
                    </a:cxn>
                    <a:cxn ang="0">
                      <a:pos x="224" y="10"/>
                    </a:cxn>
                    <a:cxn ang="0">
                      <a:pos x="293" y="5"/>
                    </a:cxn>
                    <a:cxn ang="0">
                      <a:pos x="356" y="24"/>
                    </a:cxn>
                    <a:cxn ang="0">
                      <a:pos x="419" y="39"/>
                    </a:cxn>
                    <a:cxn ang="0">
                      <a:pos x="471" y="39"/>
                    </a:cxn>
                    <a:cxn ang="0">
                      <a:pos x="528" y="44"/>
                    </a:cxn>
                    <a:cxn ang="0">
                      <a:pos x="580" y="63"/>
                    </a:cxn>
                    <a:cxn ang="0">
                      <a:pos x="637" y="93"/>
                    </a:cxn>
                    <a:cxn ang="0">
                      <a:pos x="712" y="122"/>
                    </a:cxn>
                    <a:cxn ang="0">
                      <a:pos x="798" y="142"/>
                    </a:cxn>
                    <a:cxn ang="0">
                      <a:pos x="867" y="171"/>
                    </a:cxn>
                    <a:cxn ang="0">
                      <a:pos x="942" y="244"/>
                    </a:cxn>
                    <a:cxn ang="0">
                      <a:pos x="1085" y="386"/>
                    </a:cxn>
                    <a:cxn ang="0">
                      <a:pos x="1229" y="533"/>
                    </a:cxn>
                    <a:cxn ang="0">
                      <a:pos x="1292" y="587"/>
                    </a:cxn>
                    <a:cxn ang="0">
                      <a:pos x="1349" y="645"/>
                    </a:cxn>
                    <a:cxn ang="0">
                      <a:pos x="1395" y="675"/>
                    </a:cxn>
                    <a:cxn ang="0">
                      <a:pos x="1482" y="748"/>
                    </a:cxn>
                    <a:cxn ang="0">
                      <a:pos x="1608" y="861"/>
                    </a:cxn>
                    <a:cxn ang="0">
                      <a:pos x="1660" y="973"/>
                    </a:cxn>
                    <a:cxn ang="0">
                      <a:pos x="1533" y="1076"/>
                    </a:cxn>
                    <a:cxn ang="0">
                      <a:pos x="1407" y="1183"/>
                    </a:cxn>
                    <a:cxn ang="0">
                      <a:pos x="1281" y="1286"/>
                    </a:cxn>
                    <a:cxn ang="0">
                      <a:pos x="1154" y="1394"/>
                    </a:cxn>
                    <a:cxn ang="0">
                      <a:pos x="1097" y="1340"/>
                    </a:cxn>
                    <a:cxn ang="0">
                      <a:pos x="1045" y="1320"/>
                    </a:cxn>
                    <a:cxn ang="0">
                      <a:pos x="993" y="1301"/>
                    </a:cxn>
                    <a:cxn ang="0">
                      <a:pos x="919" y="1262"/>
                    </a:cxn>
                    <a:cxn ang="0">
                      <a:pos x="844" y="1222"/>
                    </a:cxn>
                    <a:cxn ang="0">
                      <a:pos x="781" y="1174"/>
                    </a:cxn>
                    <a:cxn ang="0">
                      <a:pos x="718" y="1115"/>
                    </a:cxn>
                    <a:cxn ang="0">
                      <a:pos x="666" y="1061"/>
                    </a:cxn>
                    <a:cxn ang="0">
                      <a:pos x="637" y="1012"/>
                    </a:cxn>
                    <a:cxn ang="0">
                      <a:pos x="563" y="963"/>
                    </a:cxn>
                    <a:cxn ang="0">
                      <a:pos x="488" y="919"/>
                    </a:cxn>
                    <a:cxn ang="0">
                      <a:pos x="408" y="919"/>
                    </a:cxn>
                    <a:cxn ang="0">
                      <a:pos x="350" y="910"/>
                    </a:cxn>
                    <a:cxn ang="0">
                      <a:pos x="293" y="900"/>
                    </a:cxn>
                    <a:cxn ang="0">
                      <a:pos x="241" y="875"/>
                    </a:cxn>
                    <a:cxn ang="0">
                      <a:pos x="201" y="826"/>
                    </a:cxn>
                    <a:cxn ang="0">
                      <a:pos x="189" y="773"/>
                    </a:cxn>
                    <a:cxn ang="0">
                      <a:pos x="212" y="733"/>
                    </a:cxn>
                    <a:cxn ang="0">
                      <a:pos x="161" y="670"/>
                    </a:cxn>
                    <a:cxn ang="0">
                      <a:pos x="120" y="616"/>
                    </a:cxn>
                    <a:cxn ang="0">
                      <a:pos x="46" y="597"/>
                    </a:cxn>
                    <a:cxn ang="0">
                      <a:pos x="6" y="543"/>
                    </a:cxn>
                    <a:cxn ang="0">
                      <a:pos x="29" y="430"/>
                    </a:cxn>
                    <a:cxn ang="0">
                      <a:pos x="75" y="367"/>
                    </a:cxn>
                    <a:cxn ang="0">
                      <a:pos x="132" y="396"/>
                    </a:cxn>
                    <a:cxn ang="0">
                      <a:pos x="57" y="323"/>
                    </a:cxn>
                    <a:cxn ang="0">
                      <a:pos x="23" y="225"/>
                    </a:cxn>
                    <a:cxn ang="0">
                      <a:pos x="52" y="103"/>
                    </a:cxn>
                    <a:cxn ang="0">
                      <a:pos x="120" y="83"/>
                    </a:cxn>
                    <a:cxn ang="0">
                      <a:pos x="166" y="78"/>
                    </a:cxn>
                  </a:cxnLst>
                  <a:rect l="0" t="0" r="r" b="b"/>
                  <a:pathLst>
                    <a:path w="1694" h="1423">
                      <a:moveTo>
                        <a:pt x="166" y="78"/>
                      </a:moveTo>
                      <a:lnTo>
                        <a:pt x="166" y="78"/>
                      </a:lnTo>
                      <a:lnTo>
                        <a:pt x="166" y="73"/>
                      </a:lnTo>
                      <a:lnTo>
                        <a:pt x="172" y="63"/>
                      </a:lnTo>
                      <a:lnTo>
                        <a:pt x="172" y="59"/>
                      </a:lnTo>
                      <a:lnTo>
                        <a:pt x="178" y="49"/>
                      </a:lnTo>
                      <a:lnTo>
                        <a:pt x="184" y="44"/>
                      </a:lnTo>
                      <a:lnTo>
                        <a:pt x="184" y="39"/>
                      </a:lnTo>
                      <a:lnTo>
                        <a:pt x="184" y="34"/>
                      </a:lnTo>
                      <a:lnTo>
                        <a:pt x="195" y="29"/>
                      </a:lnTo>
                      <a:lnTo>
                        <a:pt x="201" y="24"/>
                      </a:lnTo>
                      <a:lnTo>
                        <a:pt x="212" y="19"/>
                      </a:lnTo>
                      <a:lnTo>
                        <a:pt x="218" y="15"/>
                      </a:lnTo>
                      <a:lnTo>
                        <a:pt x="224" y="10"/>
                      </a:lnTo>
                      <a:lnTo>
                        <a:pt x="230" y="5"/>
                      </a:lnTo>
                      <a:lnTo>
                        <a:pt x="241" y="5"/>
                      </a:lnTo>
                      <a:lnTo>
                        <a:pt x="253" y="0"/>
                      </a:lnTo>
                      <a:lnTo>
                        <a:pt x="264" y="0"/>
                      </a:lnTo>
                      <a:lnTo>
                        <a:pt x="270" y="0"/>
                      </a:lnTo>
                      <a:lnTo>
                        <a:pt x="281" y="5"/>
                      </a:lnTo>
                      <a:lnTo>
                        <a:pt x="293" y="5"/>
                      </a:lnTo>
                      <a:lnTo>
                        <a:pt x="299" y="5"/>
                      </a:lnTo>
                      <a:lnTo>
                        <a:pt x="310" y="10"/>
                      </a:lnTo>
                      <a:lnTo>
                        <a:pt x="316" y="10"/>
                      </a:lnTo>
                      <a:lnTo>
                        <a:pt x="327" y="15"/>
                      </a:lnTo>
                      <a:lnTo>
                        <a:pt x="339" y="19"/>
                      </a:lnTo>
                      <a:lnTo>
                        <a:pt x="344" y="19"/>
                      </a:lnTo>
                      <a:lnTo>
                        <a:pt x="356" y="24"/>
                      </a:lnTo>
                      <a:lnTo>
                        <a:pt x="362" y="24"/>
                      </a:lnTo>
                      <a:lnTo>
                        <a:pt x="373" y="29"/>
                      </a:lnTo>
                      <a:lnTo>
                        <a:pt x="385" y="29"/>
                      </a:lnTo>
                      <a:lnTo>
                        <a:pt x="390" y="34"/>
                      </a:lnTo>
                      <a:lnTo>
                        <a:pt x="402" y="34"/>
                      </a:lnTo>
                      <a:lnTo>
                        <a:pt x="408" y="34"/>
                      </a:lnTo>
                      <a:lnTo>
                        <a:pt x="419" y="39"/>
                      </a:lnTo>
                      <a:lnTo>
                        <a:pt x="425" y="39"/>
                      </a:lnTo>
                      <a:lnTo>
                        <a:pt x="431" y="39"/>
                      </a:lnTo>
                      <a:lnTo>
                        <a:pt x="442" y="39"/>
                      </a:lnTo>
                      <a:lnTo>
                        <a:pt x="448" y="39"/>
                      </a:lnTo>
                      <a:lnTo>
                        <a:pt x="459" y="39"/>
                      </a:lnTo>
                      <a:lnTo>
                        <a:pt x="465" y="39"/>
                      </a:lnTo>
                      <a:lnTo>
                        <a:pt x="471" y="39"/>
                      </a:lnTo>
                      <a:lnTo>
                        <a:pt x="482" y="39"/>
                      </a:lnTo>
                      <a:lnTo>
                        <a:pt x="488" y="39"/>
                      </a:lnTo>
                      <a:lnTo>
                        <a:pt x="494" y="39"/>
                      </a:lnTo>
                      <a:lnTo>
                        <a:pt x="505" y="39"/>
                      </a:lnTo>
                      <a:lnTo>
                        <a:pt x="511" y="39"/>
                      </a:lnTo>
                      <a:lnTo>
                        <a:pt x="517" y="39"/>
                      </a:lnTo>
                      <a:lnTo>
                        <a:pt x="528" y="44"/>
                      </a:lnTo>
                      <a:lnTo>
                        <a:pt x="534" y="44"/>
                      </a:lnTo>
                      <a:lnTo>
                        <a:pt x="545" y="49"/>
                      </a:lnTo>
                      <a:lnTo>
                        <a:pt x="551" y="49"/>
                      </a:lnTo>
                      <a:lnTo>
                        <a:pt x="557" y="54"/>
                      </a:lnTo>
                      <a:lnTo>
                        <a:pt x="568" y="59"/>
                      </a:lnTo>
                      <a:lnTo>
                        <a:pt x="574" y="63"/>
                      </a:lnTo>
                      <a:lnTo>
                        <a:pt x="580" y="63"/>
                      </a:lnTo>
                      <a:lnTo>
                        <a:pt x="591" y="68"/>
                      </a:lnTo>
                      <a:lnTo>
                        <a:pt x="597" y="73"/>
                      </a:lnTo>
                      <a:lnTo>
                        <a:pt x="609" y="78"/>
                      </a:lnTo>
                      <a:lnTo>
                        <a:pt x="614" y="83"/>
                      </a:lnTo>
                      <a:lnTo>
                        <a:pt x="620" y="83"/>
                      </a:lnTo>
                      <a:lnTo>
                        <a:pt x="626" y="88"/>
                      </a:lnTo>
                      <a:lnTo>
                        <a:pt x="637" y="93"/>
                      </a:lnTo>
                      <a:lnTo>
                        <a:pt x="643" y="98"/>
                      </a:lnTo>
                      <a:lnTo>
                        <a:pt x="655" y="98"/>
                      </a:lnTo>
                      <a:lnTo>
                        <a:pt x="666" y="103"/>
                      </a:lnTo>
                      <a:lnTo>
                        <a:pt x="678" y="107"/>
                      </a:lnTo>
                      <a:lnTo>
                        <a:pt x="689" y="112"/>
                      </a:lnTo>
                      <a:lnTo>
                        <a:pt x="701" y="117"/>
                      </a:lnTo>
                      <a:lnTo>
                        <a:pt x="712" y="122"/>
                      </a:lnTo>
                      <a:lnTo>
                        <a:pt x="723" y="122"/>
                      </a:lnTo>
                      <a:lnTo>
                        <a:pt x="735" y="127"/>
                      </a:lnTo>
                      <a:lnTo>
                        <a:pt x="746" y="132"/>
                      </a:lnTo>
                      <a:lnTo>
                        <a:pt x="758" y="137"/>
                      </a:lnTo>
                      <a:lnTo>
                        <a:pt x="769" y="137"/>
                      </a:lnTo>
                      <a:lnTo>
                        <a:pt x="781" y="142"/>
                      </a:lnTo>
                      <a:lnTo>
                        <a:pt x="798" y="142"/>
                      </a:lnTo>
                      <a:lnTo>
                        <a:pt x="810" y="147"/>
                      </a:lnTo>
                      <a:lnTo>
                        <a:pt x="821" y="147"/>
                      </a:lnTo>
                      <a:lnTo>
                        <a:pt x="833" y="151"/>
                      </a:lnTo>
                      <a:lnTo>
                        <a:pt x="844" y="156"/>
                      </a:lnTo>
                      <a:lnTo>
                        <a:pt x="850" y="161"/>
                      </a:lnTo>
                      <a:lnTo>
                        <a:pt x="861" y="166"/>
                      </a:lnTo>
                      <a:lnTo>
                        <a:pt x="867" y="171"/>
                      </a:lnTo>
                      <a:lnTo>
                        <a:pt x="873" y="176"/>
                      </a:lnTo>
                      <a:lnTo>
                        <a:pt x="884" y="186"/>
                      </a:lnTo>
                      <a:lnTo>
                        <a:pt x="890" y="191"/>
                      </a:lnTo>
                      <a:lnTo>
                        <a:pt x="896" y="196"/>
                      </a:lnTo>
                      <a:lnTo>
                        <a:pt x="901" y="200"/>
                      </a:lnTo>
                      <a:lnTo>
                        <a:pt x="924" y="225"/>
                      </a:lnTo>
                      <a:lnTo>
                        <a:pt x="942" y="244"/>
                      </a:lnTo>
                      <a:lnTo>
                        <a:pt x="965" y="264"/>
                      </a:lnTo>
                      <a:lnTo>
                        <a:pt x="988" y="284"/>
                      </a:lnTo>
                      <a:lnTo>
                        <a:pt x="1005" y="303"/>
                      </a:lnTo>
                      <a:lnTo>
                        <a:pt x="1028" y="328"/>
                      </a:lnTo>
                      <a:lnTo>
                        <a:pt x="1045" y="347"/>
                      </a:lnTo>
                      <a:lnTo>
                        <a:pt x="1068" y="367"/>
                      </a:lnTo>
                      <a:lnTo>
                        <a:pt x="1085" y="386"/>
                      </a:lnTo>
                      <a:lnTo>
                        <a:pt x="1108" y="406"/>
                      </a:lnTo>
                      <a:lnTo>
                        <a:pt x="1125" y="430"/>
                      </a:lnTo>
                      <a:lnTo>
                        <a:pt x="1148" y="450"/>
                      </a:lnTo>
                      <a:lnTo>
                        <a:pt x="1166" y="469"/>
                      </a:lnTo>
                      <a:lnTo>
                        <a:pt x="1189" y="489"/>
                      </a:lnTo>
                      <a:lnTo>
                        <a:pt x="1212" y="513"/>
                      </a:lnTo>
                      <a:lnTo>
                        <a:pt x="1229" y="533"/>
                      </a:lnTo>
                      <a:lnTo>
                        <a:pt x="1240" y="538"/>
                      </a:lnTo>
                      <a:lnTo>
                        <a:pt x="1246" y="548"/>
                      </a:lnTo>
                      <a:lnTo>
                        <a:pt x="1258" y="557"/>
                      </a:lnTo>
                      <a:lnTo>
                        <a:pt x="1263" y="562"/>
                      </a:lnTo>
                      <a:lnTo>
                        <a:pt x="1275" y="572"/>
                      </a:lnTo>
                      <a:lnTo>
                        <a:pt x="1281" y="582"/>
                      </a:lnTo>
                      <a:lnTo>
                        <a:pt x="1292" y="587"/>
                      </a:lnTo>
                      <a:lnTo>
                        <a:pt x="1298" y="597"/>
                      </a:lnTo>
                      <a:lnTo>
                        <a:pt x="1309" y="606"/>
                      </a:lnTo>
                      <a:lnTo>
                        <a:pt x="1315" y="611"/>
                      </a:lnTo>
                      <a:lnTo>
                        <a:pt x="1326" y="621"/>
                      </a:lnTo>
                      <a:lnTo>
                        <a:pt x="1332" y="626"/>
                      </a:lnTo>
                      <a:lnTo>
                        <a:pt x="1344" y="636"/>
                      </a:lnTo>
                      <a:lnTo>
                        <a:pt x="1349" y="645"/>
                      </a:lnTo>
                      <a:lnTo>
                        <a:pt x="1361" y="650"/>
                      </a:lnTo>
                      <a:lnTo>
                        <a:pt x="1367" y="660"/>
                      </a:lnTo>
                      <a:lnTo>
                        <a:pt x="1372" y="660"/>
                      </a:lnTo>
                      <a:lnTo>
                        <a:pt x="1378" y="665"/>
                      </a:lnTo>
                      <a:lnTo>
                        <a:pt x="1384" y="670"/>
                      </a:lnTo>
                      <a:lnTo>
                        <a:pt x="1390" y="670"/>
                      </a:lnTo>
                      <a:lnTo>
                        <a:pt x="1395" y="675"/>
                      </a:lnTo>
                      <a:lnTo>
                        <a:pt x="1401" y="680"/>
                      </a:lnTo>
                      <a:lnTo>
                        <a:pt x="1407" y="680"/>
                      </a:lnTo>
                      <a:lnTo>
                        <a:pt x="1413" y="685"/>
                      </a:lnTo>
                      <a:lnTo>
                        <a:pt x="1430" y="699"/>
                      </a:lnTo>
                      <a:lnTo>
                        <a:pt x="1447" y="714"/>
                      </a:lnTo>
                      <a:lnTo>
                        <a:pt x="1464" y="733"/>
                      </a:lnTo>
                      <a:lnTo>
                        <a:pt x="1482" y="748"/>
                      </a:lnTo>
                      <a:lnTo>
                        <a:pt x="1504" y="763"/>
                      </a:lnTo>
                      <a:lnTo>
                        <a:pt x="1522" y="777"/>
                      </a:lnTo>
                      <a:lnTo>
                        <a:pt x="1539" y="797"/>
                      </a:lnTo>
                      <a:lnTo>
                        <a:pt x="1556" y="812"/>
                      </a:lnTo>
                      <a:lnTo>
                        <a:pt x="1573" y="826"/>
                      </a:lnTo>
                      <a:lnTo>
                        <a:pt x="1591" y="846"/>
                      </a:lnTo>
                      <a:lnTo>
                        <a:pt x="1608" y="861"/>
                      </a:lnTo>
                      <a:lnTo>
                        <a:pt x="1625" y="875"/>
                      </a:lnTo>
                      <a:lnTo>
                        <a:pt x="1642" y="895"/>
                      </a:lnTo>
                      <a:lnTo>
                        <a:pt x="1660" y="910"/>
                      </a:lnTo>
                      <a:lnTo>
                        <a:pt x="1677" y="924"/>
                      </a:lnTo>
                      <a:lnTo>
                        <a:pt x="1694" y="944"/>
                      </a:lnTo>
                      <a:lnTo>
                        <a:pt x="1677" y="958"/>
                      </a:lnTo>
                      <a:lnTo>
                        <a:pt x="1660" y="973"/>
                      </a:lnTo>
                      <a:lnTo>
                        <a:pt x="1642" y="988"/>
                      </a:lnTo>
                      <a:lnTo>
                        <a:pt x="1619" y="1002"/>
                      </a:lnTo>
                      <a:lnTo>
                        <a:pt x="1602" y="1017"/>
                      </a:lnTo>
                      <a:lnTo>
                        <a:pt x="1585" y="1032"/>
                      </a:lnTo>
                      <a:lnTo>
                        <a:pt x="1568" y="1046"/>
                      </a:lnTo>
                      <a:lnTo>
                        <a:pt x="1550" y="1061"/>
                      </a:lnTo>
                      <a:lnTo>
                        <a:pt x="1533" y="1076"/>
                      </a:lnTo>
                      <a:lnTo>
                        <a:pt x="1516" y="1090"/>
                      </a:lnTo>
                      <a:lnTo>
                        <a:pt x="1493" y="1105"/>
                      </a:lnTo>
                      <a:lnTo>
                        <a:pt x="1476" y="1120"/>
                      </a:lnTo>
                      <a:lnTo>
                        <a:pt x="1459" y="1139"/>
                      </a:lnTo>
                      <a:lnTo>
                        <a:pt x="1441" y="1154"/>
                      </a:lnTo>
                      <a:lnTo>
                        <a:pt x="1424" y="1169"/>
                      </a:lnTo>
                      <a:lnTo>
                        <a:pt x="1407" y="1183"/>
                      </a:lnTo>
                      <a:lnTo>
                        <a:pt x="1390" y="1198"/>
                      </a:lnTo>
                      <a:lnTo>
                        <a:pt x="1367" y="1213"/>
                      </a:lnTo>
                      <a:lnTo>
                        <a:pt x="1349" y="1227"/>
                      </a:lnTo>
                      <a:lnTo>
                        <a:pt x="1332" y="1242"/>
                      </a:lnTo>
                      <a:lnTo>
                        <a:pt x="1315" y="1257"/>
                      </a:lnTo>
                      <a:lnTo>
                        <a:pt x="1298" y="1271"/>
                      </a:lnTo>
                      <a:lnTo>
                        <a:pt x="1281" y="1286"/>
                      </a:lnTo>
                      <a:lnTo>
                        <a:pt x="1263" y="1301"/>
                      </a:lnTo>
                      <a:lnTo>
                        <a:pt x="1246" y="1315"/>
                      </a:lnTo>
                      <a:lnTo>
                        <a:pt x="1223" y="1335"/>
                      </a:lnTo>
                      <a:lnTo>
                        <a:pt x="1206" y="1350"/>
                      </a:lnTo>
                      <a:lnTo>
                        <a:pt x="1189" y="1364"/>
                      </a:lnTo>
                      <a:lnTo>
                        <a:pt x="1171" y="1379"/>
                      </a:lnTo>
                      <a:lnTo>
                        <a:pt x="1154" y="1394"/>
                      </a:lnTo>
                      <a:lnTo>
                        <a:pt x="1137" y="1408"/>
                      </a:lnTo>
                      <a:lnTo>
                        <a:pt x="1114" y="1423"/>
                      </a:lnTo>
                      <a:lnTo>
                        <a:pt x="1114" y="1403"/>
                      </a:lnTo>
                      <a:lnTo>
                        <a:pt x="1108" y="1384"/>
                      </a:lnTo>
                      <a:lnTo>
                        <a:pt x="1108" y="1359"/>
                      </a:lnTo>
                      <a:lnTo>
                        <a:pt x="1102" y="1340"/>
                      </a:lnTo>
                      <a:lnTo>
                        <a:pt x="1097" y="1340"/>
                      </a:lnTo>
                      <a:lnTo>
                        <a:pt x="1091" y="1335"/>
                      </a:lnTo>
                      <a:lnTo>
                        <a:pt x="1080" y="1335"/>
                      </a:lnTo>
                      <a:lnTo>
                        <a:pt x="1074" y="1330"/>
                      </a:lnTo>
                      <a:lnTo>
                        <a:pt x="1068" y="1325"/>
                      </a:lnTo>
                      <a:lnTo>
                        <a:pt x="1057" y="1325"/>
                      </a:lnTo>
                      <a:lnTo>
                        <a:pt x="1051" y="1320"/>
                      </a:lnTo>
                      <a:lnTo>
                        <a:pt x="1045" y="1320"/>
                      </a:lnTo>
                      <a:lnTo>
                        <a:pt x="1039" y="1315"/>
                      </a:lnTo>
                      <a:lnTo>
                        <a:pt x="1028" y="1315"/>
                      </a:lnTo>
                      <a:lnTo>
                        <a:pt x="1022" y="1311"/>
                      </a:lnTo>
                      <a:lnTo>
                        <a:pt x="1016" y="1311"/>
                      </a:lnTo>
                      <a:lnTo>
                        <a:pt x="1005" y="1306"/>
                      </a:lnTo>
                      <a:lnTo>
                        <a:pt x="999" y="1301"/>
                      </a:lnTo>
                      <a:lnTo>
                        <a:pt x="993" y="1301"/>
                      </a:lnTo>
                      <a:lnTo>
                        <a:pt x="988" y="1296"/>
                      </a:lnTo>
                      <a:lnTo>
                        <a:pt x="976" y="1291"/>
                      </a:lnTo>
                      <a:lnTo>
                        <a:pt x="965" y="1286"/>
                      </a:lnTo>
                      <a:lnTo>
                        <a:pt x="953" y="1281"/>
                      </a:lnTo>
                      <a:lnTo>
                        <a:pt x="942" y="1276"/>
                      </a:lnTo>
                      <a:lnTo>
                        <a:pt x="930" y="1267"/>
                      </a:lnTo>
                      <a:lnTo>
                        <a:pt x="919" y="1262"/>
                      </a:lnTo>
                      <a:lnTo>
                        <a:pt x="907" y="1257"/>
                      </a:lnTo>
                      <a:lnTo>
                        <a:pt x="901" y="1252"/>
                      </a:lnTo>
                      <a:lnTo>
                        <a:pt x="890" y="1247"/>
                      </a:lnTo>
                      <a:lnTo>
                        <a:pt x="879" y="1237"/>
                      </a:lnTo>
                      <a:lnTo>
                        <a:pt x="867" y="1232"/>
                      </a:lnTo>
                      <a:lnTo>
                        <a:pt x="856" y="1227"/>
                      </a:lnTo>
                      <a:lnTo>
                        <a:pt x="844" y="1222"/>
                      </a:lnTo>
                      <a:lnTo>
                        <a:pt x="838" y="1213"/>
                      </a:lnTo>
                      <a:lnTo>
                        <a:pt x="827" y="1208"/>
                      </a:lnTo>
                      <a:lnTo>
                        <a:pt x="815" y="1203"/>
                      </a:lnTo>
                      <a:lnTo>
                        <a:pt x="810" y="1193"/>
                      </a:lnTo>
                      <a:lnTo>
                        <a:pt x="798" y="1188"/>
                      </a:lnTo>
                      <a:lnTo>
                        <a:pt x="787" y="1178"/>
                      </a:lnTo>
                      <a:lnTo>
                        <a:pt x="781" y="1174"/>
                      </a:lnTo>
                      <a:lnTo>
                        <a:pt x="769" y="1164"/>
                      </a:lnTo>
                      <a:lnTo>
                        <a:pt x="764" y="1154"/>
                      </a:lnTo>
                      <a:lnTo>
                        <a:pt x="752" y="1149"/>
                      </a:lnTo>
                      <a:lnTo>
                        <a:pt x="746" y="1139"/>
                      </a:lnTo>
                      <a:lnTo>
                        <a:pt x="735" y="1130"/>
                      </a:lnTo>
                      <a:lnTo>
                        <a:pt x="729" y="1125"/>
                      </a:lnTo>
                      <a:lnTo>
                        <a:pt x="718" y="1115"/>
                      </a:lnTo>
                      <a:lnTo>
                        <a:pt x="712" y="1105"/>
                      </a:lnTo>
                      <a:lnTo>
                        <a:pt x="701" y="1100"/>
                      </a:lnTo>
                      <a:lnTo>
                        <a:pt x="695" y="1090"/>
                      </a:lnTo>
                      <a:lnTo>
                        <a:pt x="683" y="1081"/>
                      </a:lnTo>
                      <a:lnTo>
                        <a:pt x="678" y="1071"/>
                      </a:lnTo>
                      <a:lnTo>
                        <a:pt x="672" y="1066"/>
                      </a:lnTo>
                      <a:lnTo>
                        <a:pt x="666" y="1061"/>
                      </a:lnTo>
                      <a:lnTo>
                        <a:pt x="666" y="1056"/>
                      </a:lnTo>
                      <a:lnTo>
                        <a:pt x="660" y="1046"/>
                      </a:lnTo>
                      <a:lnTo>
                        <a:pt x="655" y="1042"/>
                      </a:lnTo>
                      <a:lnTo>
                        <a:pt x="655" y="1032"/>
                      </a:lnTo>
                      <a:lnTo>
                        <a:pt x="649" y="1027"/>
                      </a:lnTo>
                      <a:lnTo>
                        <a:pt x="643" y="1022"/>
                      </a:lnTo>
                      <a:lnTo>
                        <a:pt x="637" y="1012"/>
                      </a:lnTo>
                      <a:lnTo>
                        <a:pt x="626" y="1007"/>
                      </a:lnTo>
                      <a:lnTo>
                        <a:pt x="614" y="998"/>
                      </a:lnTo>
                      <a:lnTo>
                        <a:pt x="603" y="993"/>
                      </a:lnTo>
                      <a:lnTo>
                        <a:pt x="591" y="988"/>
                      </a:lnTo>
                      <a:lnTo>
                        <a:pt x="580" y="978"/>
                      </a:lnTo>
                      <a:lnTo>
                        <a:pt x="574" y="973"/>
                      </a:lnTo>
                      <a:lnTo>
                        <a:pt x="563" y="963"/>
                      </a:lnTo>
                      <a:lnTo>
                        <a:pt x="551" y="958"/>
                      </a:lnTo>
                      <a:lnTo>
                        <a:pt x="540" y="954"/>
                      </a:lnTo>
                      <a:lnTo>
                        <a:pt x="528" y="944"/>
                      </a:lnTo>
                      <a:lnTo>
                        <a:pt x="517" y="939"/>
                      </a:lnTo>
                      <a:lnTo>
                        <a:pt x="511" y="929"/>
                      </a:lnTo>
                      <a:lnTo>
                        <a:pt x="500" y="924"/>
                      </a:lnTo>
                      <a:lnTo>
                        <a:pt x="488" y="919"/>
                      </a:lnTo>
                      <a:lnTo>
                        <a:pt x="477" y="910"/>
                      </a:lnTo>
                      <a:lnTo>
                        <a:pt x="465" y="910"/>
                      </a:lnTo>
                      <a:lnTo>
                        <a:pt x="454" y="914"/>
                      </a:lnTo>
                      <a:lnTo>
                        <a:pt x="442" y="914"/>
                      </a:lnTo>
                      <a:lnTo>
                        <a:pt x="431" y="914"/>
                      </a:lnTo>
                      <a:lnTo>
                        <a:pt x="419" y="914"/>
                      </a:lnTo>
                      <a:lnTo>
                        <a:pt x="408" y="919"/>
                      </a:lnTo>
                      <a:lnTo>
                        <a:pt x="402" y="919"/>
                      </a:lnTo>
                      <a:lnTo>
                        <a:pt x="390" y="914"/>
                      </a:lnTo>
                      <a:lnTo>
                        <a:pt x="379" y="914"/>
                      </a:lnTo>
                      <a:lnTo>
                        <a:pt x="373" y="914"/>
                      </a:lnTo>
                      <a:lnTo>
                        <a:pt x="367" y="914"/>
                      </a:lnTo>
                      <a:lnTo>
                        <a:pt x="356" y="914"/>
                      </a:lnTo>
                      <a:lnTo>
                        <a:pt x="350" y="910"/>
                      </a:lnTo>
                      <a:lnTo>
                        <a:pt x="339" y="910"/>
                      </a:lnTo>
                      <a:lnTo>
                        <a:pt x="333" y="910"/>
                      </a:lnTo>
                      <a:lnTo>
                        <a:pt x="327" y="905"/>
                      </a:lnTo>
                      <a:lnTo>
                        <a:pt x="316" y="905"/>
                      </a:lnTo>
                      <a:lnTo>
                        <a:pt x="310" y="905"/>
                      </a:lnTo>
                      <a:lnTo>
                        <a:pt x="304" y="900"/>
                      </a:lnTo>
                      <a:lnTo>
                        <a:pt x="293" y="900"/>
                      </a:lnTo>
                      <a:lnTo>
                        <a:pt x="287" y="895"/>
                      </a:lnTo>
                      <a:lnTo>
                        <a:pt x="281" y="895"/>
                      </a:lnTo>
                      <a:lnTo>
                        <a:pt x="276" y="890"/>
                      </a:lnTo>
                      <a:lnTo>
                        <a:pt x="264" y="890"/>
                      </a:lnTo>
                      <a:lnTo>
                        <a:pt x="258" y="885"/>
                      </a:lnTo>
                      <a:lnTo>
                        <a:pt x="247" y="880"/>
                      </a:lnTo>
                      <a:lnTo>
                        <a:pt x="241" y="875"/>
                      </a:lnTo>
                      <a:lnTo>
                        <a:pt x="235" y="865"/>
                      </a:lnTo>
                      <a:lnTo>
                        <a:pt x="230" y="861"/>
                      </a:lnTo>
                      <a:lnTo>
                        <a:pt x="224" y="856"/>
                      </a:lnTo>
                      <a:lnTo>
                        <a:pt x="218" y="846"/>
                      </a:lnTo>
                      <a:lnTo>
                        <a:pt x="212" y="841"/>
                      </a:lnTo>
                      <a:lnTo>
                        <a:pt x="207" y="831"/>
                      </a:lnTo>
                      <a:lnTo>
                        <a:pt x="201" y="826"/>
                      </a:lnTo>
                      <a:lnTo>
                        <a:pt x="201" y="817"/>
                      </a:lnTo>
                      <a:lnTo>
                        <a:pt x="195" y="807"/>
                      </a:lnTo>
                      <a:lnTo>
                        <a:pt x="195" y="802"/>
                      </a:lnTo>
                      <a:lnTo>
                        <a:pt x="189" y="792"/>
                      </a:lnTo>
                      <a:lnTo>
                        <a:pt x="189" y="782"/>
                      </a:lnTo>
                      <a:lnTo>
                        <a:pt x="189" y="777"/>
                      </a:lnTo>
                      <a:lnTo>
                        <a:pt x="189" y="773"/>
                      </a:lnTo>
                      <a:lnTo>
                        <a:pt x="195" y="763"/>
                      </a:lnTo>
                      <a:lnTo>
                        <a:pt x="195" y="758"/>
                      </a:lnTo>
                      <a:lnTo>
                        <a:pt x="201" y="753"/>
                      </a:lnTo>
                      <a:lnTo>
                        <a:pt x="201" y="748"/>
                      </a:lnTo>
                      <a:lnTo>
                        <a:pt x="207" y="743"/>
                      </a:lnTo>
                      <a:lnTo>
                        <a:pt x="212" y="738"/>
                      </a:lnTo>
                      <a:lnTo>
                        <a:pt x="212" y="733"/>
                      </a:lnTo>
                      <a:lnTo>
                        <a:pt x="207" y="724"/>
                      </a:lnTo>
                      <a:lnTo>
                        <a:pt x="195" y="714"/>
                      </a:lnTo>
                      <a:lnTo>
                        <a:pt x="189" y="704"/>
                      </a:lnTo>
                      <a:lnTo>
                        <a:pt x="184" y="699"/>
                      </a:lnTo>
                      <a:lnTo>
                        <a:pt x="172" y="689"/>
                      </a:lnTo>
                      <a:lnTo>
                        <a:pt x="166" y="680"/>
                      </a:lnTo>
                      <a:lnTo>
                        <a:pt x="161" y="670"/>
                      </a:lnTo>
                      <a:lnTo>
                        <a:pt x="149" y="660"/>
                      </a:lnTo>
                      <a:lnTo>
                        <a:pt x="149" y="650"/>
                      </a:lnTo>
                      <a:lnTo>
                        <a:pt x="143" y="641"/>
                      </a:lnTo>
                      <a:lnTo>
                        <a:pt x="143" y="631"/>
                      </a:lnTo>
                      <a:lnTo>
                        <a:pt x="143" y="621"/>
                      </a:lnTo>
                      <a:lnTo>
                        <a:pt x="132" y="621"/>
                      </a:lnTo>
                      <a:lnTo>
                        <a:pt x="120" y="616"/>
                      </a:lnTo>
                      <a:lnTo>
                        <a:pt x="109" y="616"/>
                      </a:lnTo>
                      <a:lnTo>
                        <a:pt x="98" y="616"/>
                      </a:lnTo>
                      <a:lnTo>
                        <a:pt x="86" y="611"/>
                      </a:lnTo>
                      <a:lnTo>
                        <a:pt x="75" y="611"/>
                      </a:lnTo>
                      <a:lnTo>
                        <a:pt x="63" y="606"/>
                      </a:lnTo>
                      <a:lnTo>
                        <a:pt x="57" y="601"/>
                      </a:lnTo>
                      <a:lnTo>
                        <a:pt x="46" y="597"/>
                      </a:lnTo>
                      <a:lnTo>
                        <a:pt x="40" y="592"/>
                      </a:lnTo>
                      <a:lnTo>
                        <a:pt x="29" y="582"/>
                      </a:lnTo>
                      <a:lnTo>
                        <a:pt x="23" y="577"/>
                      </a:lnTo>
                      <a:lnTo>
                        <a:pt x="17" y="567"/>
                      </a:lnTo>
                      <a:lnTo>
                        <a:pt x="11" y="562"/>
                      </a:lnTo>
                      <a:lnTo>
                        <a:pt x="6" y="553"/>
                      </a:lnTo>
                      <a:lnTo>
                        <a:pt x="6" y="543"/>
                      </a:lnTo>
                      <a:lnTo>
                        <a:pt x="0" y="523"/>
                      </a:lnTo>
                      <a:lnTo>
                        <a:pt x="6" y="504"/>
                      </a:lnTo>
                      <a:lnTo>
                        <a:pt x="11" y="479"/>
                      </a:lnTo>
                      <a:lnTo>
                        <a:pt x="17" y="460"/>
                      </a:lnTo>
                      <a:lnTo>
                        <a:pt x="23" y="450"/>
                      </a:lnTo>
                      <a:lnTo>
                        <a:pt x="29" y="440"/>
                      </a:lnTo>
                      <a:lnTo>
                        <a:pt x="29" y="430"/>
                      </a:lnTo>
                      <a:lnTo>
                        <a:pt x="34" y="420"/>
                      </a:lnTo>
                      <a:lnTo>
                        <a:pt x="40" y="411"/>
                      </a:lnTo>
                      <a:lnTo>
                        <a:pt x="46" y="401"/>
                      </a:lnTo>
                      <a:lnTo>
                        <a:pt x="52" y="391"/>
                      </a:lnTo>
                      <a:lnTo>
                        <a:pt x="57" y="381"/>
                      </a:lnTo>
                      <a:lnTo>
                        <a:pt x="69" y="372"/>
                      </a:lnTo>
                      <a:lnTo>
                        <a:pt x="75" y="367"/>
                      </a:lnTo>
                      <a:lnTo>
                        <a:pt x="80" y="367"/>
                      </a:lnTo>
                      <a:lnTo>
                        <a:pt x="92" y="367"/>
                      </a:lnTo>
                      <a:lnTo>
                        <a:pt x="103" y="376"/>
                      </a:lnTo>
                      <a:lnTo>
                        <a:pt x="115" y="381"/>
                      </a:lnTo>
                      <a:lnTo>
                        <a:pt x="126" y="396"/>
                      </a:lnTo>
                      <a:lnTo>
                        <a:pt x="143" y="406"/>
                      </a:lnTo>
                      <a:lnTo>
                        <a:pt x="132" y="396"/>
                      </a:lnTo>
                      <a:lnTo>
                        <a:pt x="120" y="386"/>
                      </a:lnTo>
                      <a:lnTo>
                        <a:pt x="109" y="376"/>
                      </a:lnTo>
                      <a:lnTo>
                        <a:pt x="98" y="367"/>
                      </a:lnTo>
                      <a:lnTo>
                        <a:pt x="86" y="357"/>
                      </a:lnTo>
                      <a:lnTo>
                        <a:pt x="75" y="347"/>
                      </a:lnTo>
                      <a:lnTo>
                        <a:pt x="63" y="332"/>
                      </a:lnTo>
                      <a:lnTo>
                        <a:pt x="57" y="323"/>
                      </a:lnTo>
                      <a:lnTo>
                        <a:pt x="52" y="308"/>
                      </a:lnTo>
                      <a:lnTo>
                        <a:pt x="40" y="298"/>
                      </a:lnTo>
                      <a:lnTo>
                        <a:pt x="34" y="284"/>
                      </a:lnTo>
                      <a:lnTo>
                        <a:pt x="29" y="269"/>
                      </a:lnTo>
                      <a:lnTo>
                        <a:pt x="29" y="254"/>
                      </a:lnTo>
                      <a:lnTo>
                        <a:pt x="23" y="240"/>
                      </a:lnTo>
                      <a:lnTo>
                        <a:pt x="23" y="225"/>
                      </a:lnTo>
                      <a:lnTo>
                        <a:pt x="17" y="210"/>
                      </a:lnTo>
                      <a:lnTo>
                        <a:pt x="17" y="186"/>
                      </a:lnTo>
                      <a:lnTo>
                        <a:pt x="17" y="161"/>
                      </a:lnTo>
                      <a:lnTo>
                        <a:pt x="23" y="137"/>
                      </a:lnTo>
                      <a:lnTo>
                        <a:pt x="34" y="117"/>
                      </a:lnTo>
                      <a:lnTo>
                        <a:pt x="40" y="112"/>
                      </a:lnTo>
                      <a:lnTo>
                        <a:pt x="52" y="103"/>
                      </a:lnTo>
                      <a:lnTo>
                        <a:pt x="57" y="98"/>
                      </a:lnTo>
                      <a:lnTo>
                        <a:pt x="69" y="98"/>
                      </a:lnTo>
                      <a:lnTo>
                        <a:pt x="80" y="93"/>
                      </a:lnTo>
                      <a:lnTo>
                        <a:pt x="92" y="88"/>
                      </a:lnTo>
                      <a:lnTo>
                        <a:pt x="103" y="88"/>
                      </a:lnTo>
                      <a:lnTo>
                        <a:pt x="115" y="83"/>
                      </a:lnTo>
                      <a:lnTo>
                        <a:pt x="120" y="83"/>
                      </a:lnTo>
                      <a:lnTo>
                        <a:pt x="126" y="83"/>
                      </a:lnTo>
                      <a:lnTo>
                        <a:pt x="132" y="78"/>
                      </a:lnTo>
                      <a:lnTo>
                        <a:pt x="138" y="78"/>
                      </a:lnTo>
                      <a:lnTo>
                        <a:pt x="149" y="78"/>
                      </a:lnTo>
                      <a:lnTo>
                        <a:pt x="155" y="78"/>
                      </a:lnTo>
                      <a:lnTo>
                        <a:pt x="161" y="78"/>
                      </a:lnTo>
                      <a:lnTo>
                        <a:pt x="166" y="78"/>
                      </a:lnTo>
                      <a:close/>
                    </a:path>
                  </a:pathLst>
                </a:custGeom>
                <a:solidFill>
                  <a:srgbClr val="FFFFFF"/>
                </a:solidFill>
                <a:ln w="9525">
                  <a:noFill/>
                  <a:round/>
                  <a:headEnd/>
                  <a:tailEnd/>
                </a:ln>
              </p:spPr>
              <p:txBody>
                <a:bodyPr/>
                <a:lstStyle/>
                <a:p>
                  <a:endParaRPr lang="ar-SA"/>
                </a:p>
              </p:txBody>
            </p:sp>
            <p:sp>
              <p:nvSpPr>
                <p:cNvPr id="47116" name="Freeform 12"/>
                <p:cNvSpPr>
                  <a:spLocks/>
                </p:cNvSpPr>
                <p:nvPr/>
              </p:nvSpPr>
              <p:spPr bwMode="auto">
                <a:xfrm>
                  <a:off x="4066" y="2788"/>
                  <a:ext cx="1160" cy="1233"/>
                </a:xfrm>
                <a:custGeom>
                  <a:avLst/>
                  <a:gdLst/>
                  <a:ahLst/>
                  <a:cxnLst>
                    <a:cxn ang="0">
                      <a:pos x="1125" y="1101"/>
                    </a:cxn>
                    <a:cxn ang="0">
                      <a:pos x="1154" y="944"/>
                    </a:cxn>
                    <a:cxn ang="0">
                      <a:pos x="1137" y="900"/>
                    </a:cxn>
                    <a:cxn ang="0">
                      <a:pos x="1102" y="881"/>
                    </a:cxn>
                    <a:cxn ang="0">
                      <a:pos x="1045" y="886"/>
                    </a:cxn>
                    <a:cxn ang="0">
                      <a:pos x="1011" y="842"/>
                    </a:cxn>
                    <a:cxn ang="0">
                      <a:pos x="901" y="832"/>
                    </a:cxn>
                    <a:cxn ang="0">
                      <a:pos x="861" y="793"/>
                    </a:cxn>
                    <a:cxn ang="0">
                      <a:pos x="913" y="768"/>
                    </a:cxn>
                    <a:cxn ang="0">
                      <a:pos x="896" y="758"/>
                    </a:cxn>
                    <a:cxn ang="0">
                      <a:pos x="838" y="768"/>
                    </a:cxn>
                    <a:cxn ang="0">
                      <a:pos x="775" y="768"/>
                    </a:cxn>
                    <a:cxn ang="0">
                      <a:pos x="660" y="724"/>
                    </a:cxn>
                    <a:cxn ang="0">
                      <a:pos x="586" y="656"/>
                    </a:cxn>
                    <a:cxn ang="0">
                      <a:pos x="649" y="607"/>
                    </a:cxn>
                    <a:cxn ang="0">
                      <a:pos x="723" y="563"/>
                    </a:cxn>
                    <a:cxn ang="0">
                      <a:pos x="706" y="538"/>
                    </a:cxn>
                    <a:cxn ang="0">
                      <a:pos x="603" y="529"/>
                    </a:cxn>
                    <a:cxn ang="0">
                      <a:pos x="545" y="475"/>
                    </a:cxn>
                    <a:cxn ang="0">
                      <a:pos x="505" y="387"/>
                    </a:cxn>
                    <a:cxn ang="0">
                      <a:pos x="448" y="382"/>
                    </a:cxn>
                    <a:cxn ang="0">
                      <a:pos x="373" y="377"/>
                    </a:cxn>
                    <a:cxn ang="0">
                      <a:pos x="276" y="318"/>
                    </a:cxn>
                    <a:cxn ang="0">
                      <a:pos x="299" y="250"/>
                    </a:cxn>
                    <a:cxn ang="0">
                      <a:pos x="253" y="255"/>
                    </a:cxn>
                    <a:cxn ang="0">
                      <a:pos x="276" y="206"/>
                    </a:cxn>
                    <a:cxn ang="0">
                      <a:pos x="224" y="211"/>
                    </a:cxn>
                    <a:cxn ang="0">
                      <a:pos x="212" y="157"/>
                    </a:cxn>
                    <a:cxn ang="0">
                      <a:pos x="247" y="118"/>
                    </a:cxn>
                    <a:cxn ang="0">
                      <a:pos x="264" y="59"/>
                    </a:cxn>
                    <a:cxn ang="0">
                      <a:pos x="241" y="49"/>
                    </a:cxn>
                    <a:cxn ang="0">
                      <a:pos x="224" y="103"/>
                    </a:cxn>
                    <a:cxn ang="0">
                      <a:pos x="143" y="157"/>
                    </a:cxn>
                    <a:cxn ang="0">
                      <a:pos x="86" y="142"/>
                    </a:cxn>
                    <a:cxn ang="0">
                      <a:pos x="40" y="79"/>
                    </a:cxn>
                    <a:cxn ang="0">
                      <a:pos x="23" y="40"/>
                    </a:cxn>
                    <a:cxn ang="0">
                      <a:pos x="29" y="162"/>
                    </a:cxn>
                    <a:cxn ang="0">
                      <a:pos x="80" y="250"/>
                    </a:cxn>
                    <a:cxn ang="0">
                      <a:pos x="69" y="269"/>
                    </a:cxn>
                    <a:cxn ang="0">
                      <a:pos x="23" y="343"/>
                    </a:cxn>
                    <a:cxn ang="0">
                      <a:pos x="23" y="470"/>
                    </a:cxn>
                    <a:cxn ang="0">
                      <a:pos x="109" y="509"/>
                    </a:cxn>
                    <a:cxn ang="0">
                      <a:pos x="166" y="573"/>
                    </a:cxn>
                    <a:cxn ang="0">
                      <a:pos x="201" y="641"/>
                    </a:cxn>
                    <a:cxn ang="0">
                      <a:pos x="195" y="705"/>
                    </a:cxn>
                    <a:cxn ang="0">
                      <a:pos x="241" y="768"/>
                    </a:cxn>
                    <a:cxn ang="0">
                      <a:pos x="310" y="798"/>
                    </a:cxn>
                    <a:cxn ang="0">
                      <a:pos x="379" y="807"/>
                    </a:cxn>
                    <a:cxn ang="0">
                      <a:pos x="477" y="803"/>
                    </a:cxn>
                    <a:cxn ang="0">
                      <a:pos x="574" y="866"/>
                    </a:cxn>
                    <a:cxn ang="0">
                      <a:pos x="655" y="925"/>
                    </a:cxn>
                    <a:cxn ang="0">
                      <a:pos x="701" y="993"/>
                    </a:cxn>
                    <a:cxn ang="0">
                      <a:pos x="781" y="1062"/>
                    </a:cxn>
                    <a:cxn ang="0">
                      <a:pos x="867" y="1125"/>
                    </a:cxn>
                    <a:cxn ang="0">
                      <a:pos x="965" y="1179"/>
                    </a:cxn>
                    <a:cxn ang="0">
                      <a:pos x="1039" y="1208"/>
                    </a:cxn>
                    <a:cxn ang="0">
                      <a:pos x="1102" y="1233"/>
                    </a:cxn>
                  </a:cxnLst>
                  <a:rect l="0" t="0" r="r" b="b"/>
                  <a:pathLst>
                    <a:path w="1160" h="1233">
                      <a:moveTo>
                        <a:pt x="1102" y="1233"/>
                      </a:moveTo>
                      <a:lnTo>
                        <a:pt x="1102" y="1218"/>
                      </a:lnTo>
                      <a:lnTo>
                        <a:pt x="1108" y="1199"/>
                      </a:lnTo>
                      <a:lnTo>
                        <a:pt x="1108" y="1184"/>
                      </a:lnTo>
                      <a:lnTo>
                        <a:pt x="1114" y="1164"/>
                      </a:lnTo>
                      <a:lnTo>
                        <a:pt x="1114" y="1150"/>
                      </a:lnTo>
                      <a:lnTo>
                        <a:pt x="1120" y="1130"/>
                      </a:lnTo>
                      <a:lnTo>
                        <a:pt x="1120" y="1115"/>
                      </a:lnTo>
                      <a:lnTo>
                        <a:pt x="1125" y="1101"/>
                      </a:lnTo>
                      <a:lnTo>
                        <a:pt x="1125" y="1081"/>
                      </a:lnTo>
                      <a:lnTo>
                        <a:pt x="1131" y="1067"/>
                      </a:lnTo>
                      <a:lnTo>
                        <a:pt x="1131" y="1047"/>
                      </a:lnTo>
                      <a:lnTo>
                        <a:pt x="1137" y="1032"/>
                      </a:lnTo>
                      <a:lnTo>
                        <a:pt x="1137" y="1013"/>
                      </a:lnTo>
                      <a:lnTo>
                        <a:pt x="1143" y="998"/>
                      </a:lnTo>
                      <a:lnTo>
                        <a:pt x="1143" y="979"/>
                      </a:lnTo>
                      <a:lnTo>
                        <a:pt x="1148" y="959"/>
                      </a:lnTo>
                      <a:lnTo>
                        <a:pt x="1154" y="944"/>
                      </a:lnTo>
                      <a:lnTo>
                        <a:pt x="1154" y="930"/>
                      </a:lnTo>
                      <a:lnTo>
                        <a:pt x="1160" y="920"/>
                      </a:lnTo>
                      <a:lnTo>
                        <a:pt x="1154" y="905"/>
                      </a:lnTo>
                      <a:lnTo>
                        <a:pt x="1154" y="900"/>
                      </a:lnTo>
                      <a:lnTo>
                        <a:pt x="1154" y="900"/>
                      </a:lnTo>
                      <a:lnTo>
                        <a:pt x="1148" y="900"/>
                      </a:lnTo>
                      <a:lnTo>
                        <a:pt x="1148" y="900"/>
                      </a:lnTo>
                      <a:lnTo>
                        <a:pt x="1143" y="900"/>
                      </a:lnTo>
                      <a:lnTo>
                        <a:pt x="1137" y="900"/>
                      </a:lnTo>
                      <a:lnTo>
                        <a:pt x="1137" y="900"/>
                      </a:lnTo>
                      <a:lnTo>
                        <a:pt x="1131" y="900"/>
                      </a:lnTo>
                      <a:lnTo>
                        <a:pt x="1131" y="895"/>
                      </a:lnTo>
                      <a:lnTo>
                        <a:pt x="1131" y="886"/>
                      </a:lnTo>
                      <a:lnTo>
                        <a:pt x="1131" y="881"/>
                      </a:lnTo>
                      <a:lnTo>
                        <a:pt x="1125" y="876"/>
                      </a:lnTo>
                      <a:lnTo>
                        <a:pt x="1120" y="876"/>
                      </a:lnTo>
                      <a:lnTo>
                        <a:pt x="1108" y="881"/>
                      </a:lnTo>
                      <a:lnTo>
                        <a:pt x="1102" y="881"/>
                      </a:lnTo>
                      <a:lnTo>
                        <a:pt x="1097" y="881"/>
                      </a:lnTo>
                      <a:lnTo>
                        <a:pt x="1091" y="886"/>
                      </a:lnTo>
                      <a:lnTo>
                        <a:pt x="1080" y="891"/>
                      </a:lnTo>
                      <a:lnTo>
                        <a:pt x="1074" y="891"/>
                      </a:lnTo>
                      <a:lnTo>
                        <a:pt x="1062" y="895"/>
                      </a:lnTo>
                      <a:lnTo>
                        <a:pt x="1057" y="891"/>
                      </a:lnTo>
                      <a:lnTo>
                        <a:pt x="1057" y="891"/>
                      </a:lnTo>
                      <a:lnTo>
                        <a:pt x="1051" y="891"/>
                      </a:lnTo>
                      <a:lnTo>
                        <a:pt x="1045" y="886"/>
                      </a:lnTo>
                      <a:lnTo>
                        <a:pt x="1039" y="886"/>
                      </a:lnTo>
                      <a:lnTo>
                        <a:pt x="1034" y="881"/>
                      </a:lnTo>
                      <a:lnTo>
                        <a:pt x="1028" y="881"/>
                      </a:lnTo>
                      <a:lnTo>
                        <a:pt x="1022" y="876"/>
                      </a:lnTo>
                      <a:lnTo>
                        <a:pt x="1022" y="871"/>
                      </a:lnTo>
                      <a:lnTo>
                        <a:pt x="1022" y="856"/>
                      </a:lnTo>
                      <a:lnTo>
                        <a:pt x="1028" y="847"/>
                      </a:lnTo>
                      <a:lnTo>
                        <a:pt x="1022" y="842"/>
                      </a:lnTo>
                      <a:lnTo>
                        <a:pt x="1011" y="842"/>
                      </a:lnTo>
                      <a:lnTo>
                        <a:pt x="999" y="837"/>
                      </a:lnTo>
                      <a:lnTo>
                        <a:pt x="988" y="842"/>
                      </a:lnTo>
                      <a:lnTo>
                        <a:pt x="970" y="842"/>
                      </a:lnTo>
                      <a:lnTo>
                        <a:pt x="959" y="842"/>
                      </a:lnTo>
                      <a:lnTo>
                        <a:pt x="947" y="842"/>
                      </a:lnTo>
                      <a:lnTo>
                        <a:pt x="936" y="842"/>
                      </a:lnTo>
                      <a:lnTo>
                        <a:pt x="924" y="842"/>
                      </a:lnTo>
                      <a:lnTo>
                        <a:pt x="913" y="837"/>
                      </a:lnTo>
                      <a:lnTo>
                        <a:pt x="901" y="832"/>
                      </a:lnTo>
                      <a:lnTo>
                        <a:pt x="890" y="827"/>
                      </a:lnTo>
                      <a:lnTo>
                        <a:pt x="884" y="822"/>
                      </a:lnTo>
                      <a:lnTo>
                        <a:pt x="873" y="817"/>
                      </a:lnTo>
                      <a:lnTo>
                        <a:pt x="861" y="807"/>
                      </a:lnTo>
                      <a:lnTo>
                        <a:pt x="856" y="803"/>
                      </a:lnTo>
                      <a:lnTo>
                        <a:pt x="844" y="798"/>
                      </a:lnTo>
                      <a:lnTo>
                        <a:pt x="850" y="798"/>
                      </a:lnTo>
                      <a:lnTo>
                        <a:pt x="856" y="793"/>
                      </a:lnTo>
                      <a:lnTo>
                        <a:pt x="861" y="793"/>
                      </a:lnTo>
                      <a:lnTo>
                        <a:pt x="867" y="793"/>
                      </a:lnTo>
                      <a:lnTo>
                        <a:pt x="873" y="793"/>
                      </a:lnTo>
                      <a:lnTo>
                        <a:pt x="879" y="788"/>
                      </a:lnTo>
                      <a:lnTo>
                        <a:pt x="884" y="788"/>
                      </a:lnTo>
                      <a:lnTo>
                        <a:pt x="890" y="783"/>
                      </a:lnTo>
                      <a:lnTo>
                        <a:pt x="896" y="783"/>
                      </a:lnTo>
                      <a:lnTo>
                        <a:pt x="901" y="778"/>
                      </a:lnTo>
                      <a:lnTo>
                        <a:pt x="907" y="773"/>
                      </a:lnTo>
                      <a:lnTo>
                        <a:pt x="913" y="768"/>
                      </a:lnTo>
                      <a:lnTo>
                        <a:pt x="919" y="763"/>
                      </a:lnTo>
                      <a:lnTo>
                        <a:pt x="924" y="758"/>
                      </a:lnTo>
                      <a:lnTo>
                        <a:pt x="930" y="754"/>
                      </a:lnTo>
                      <a:lnTo>
                        <a:pt x="936" y="749"/>
                      </a:lnTo>
                      <a:lnTo>
                        <a:pt x="924" y="749"/>
                      </a:lnTo>
                      <a:lnTo>
                        <a:pt x="919" y="754"/>
                      </a:lnTo>
                      <a:lnTo>
                        <a:pt x="913" y="754"/>
                      </a:lnTo>
                      <a:lnTo>
                        <a:pt x="907" y="754"/>
                      </a:lnTo>
                      <a:lnTo>
                        <a:pt x="896" y="758"/>
                      </a:lnTo>
                      <a:lnTo>
                        <a:pt x="890" y="758"/>
                      </a:lnTo>
                      <a:lnTo>
                        <a:pt x="884" y="763"/>
                      </a:lnTo>
                      <a:lnTo>
                        <a:pt x="879" y="763"/>
                      </a:lnTo>
                      <a:lnTo>
                        <a:pt x="873" y="763"/>
                      </a:lnTo>
                      <a:lnTo>
                        <a:pt x="861" y="763"/>
                      </a:lnTo>
                      <a:lnTo>
                        <a:pt x="856" y="768"/>
                      </a:lnTo>
                      <a:lnTo>
                        <a:pt x="850" y="768"/>
                      </a:lnTo>
                      <a:lnTo>
                        <a:pt x="844" y="768"/>
                      </a:lnTo>
                      <a:lnTo>
                        <a:pt x="838" y="768"/>
                      </a:lnTo>
                      <a:lnTo>
                        <a:pt x="827" y="768"/>
                      </a:lnTo>
                      <a:lnTo>
                        <a:pt x="821" y="768"/>
                      </a:lnTo>
                      <a:lnTo>
                        <a:pt x="815" y="768"/>
                      </a:lnTo>
                      <a:lnTo>
                        <a:pt x="810" y="768"/>
                      </a:lnTo>
                      <a:lnTo>
                        <a:pt x="798" y="768"/>
                      </a:lnTo>
                      <a:lnTo>
                        <a:pt x="792" y="768"/>
                      </a:lnTo>
                      <a:lnTo>
                        <a:pt x="787" y="768"/>
                      </a:lnTo>
                      <a:lnTo>
                        <a:pt x="781" y="768"/>
                      </a:lnTo>
                      <a:lnTo>
                        <a:pt x="775" y="768"/>
                      </a:lnTo>
                      <a:lnTo>
                        <a:pt x="764" y="768"/>
                      </a:lnTo>
                      <a:lnTo>
                        <a:pt x="752" y="763"/>
                      </a:lnTo>
                      <a:lnTo>
                        <a:pt x="741" y="763"/>
                      </a:lnTo>
                      <a:lnTo>
                        <a:pt x="723" y="758"/>
                      </a:lnTo>
                      <a:lnTo>
                        <a:pt x="712" y="754"/>
                      </a:lnTo>
                      <a:lnTo>
                        <a:pt x="695" y="744"/>
                      </a:lnTo>
                      <a:lnTo>
                        <a:pt x="683" y="739"/>
                      </a:lnTo>
                      <a:lnTo>
                        <a:pt x="672" y="734"/>
                      </a:lnTo>
                      <a:lnTo>
                        <a:pt x="660" y="724"/>
                      </a:lnTo>
                      <a:lnTo>
                        <a:pt x="649" y="719"/>
                      </a:lnTo>
                      <a:lnTo>
                        <a:pt x="637" y="714"/>
                      </a:lnTo>
                      <a:lnTo>
                        <a:pt x="632" y="705"/>
                      </a:lnTo>
                      <a:lnTo>
                        <a:pt x="620" y="695"/>
                      </a:lnTo>
                      <a:lnTo>
                        <a:pt x="609" y="690"/>
                      </a:lnTo>
                      <a:lnTo>
                        <a:pt x="603" y="680"/>
                      </a:lnTo>
                      <a:lnTo>
                        <a:pt x="591" y="670"/>
                      </a:lnTo>
                      <a:lnTo>
                        <a:pt x="586" y="666"/>
                      </a:lnTo>
                      <a:lnTo>
                        <a:pt x="586" y="656"/>
                      </a:lnTo>
                      <a:lnTo>
                        <a:pt x="586" y="651"/>
                      </a:lnTo>
                      <a:lnTo>
                        <a:pt x="586" y="641"/>
                      </a:lnTo>
                      <a:lnTo>
                        <a:pt x="591" y="636"/>
                      </a:lnTo>
                      <a:lnTo>
                        <a:pt x="597" y="626"/>
                      </a:lnTo>
                      <a:lnTo>
                        <a:pt x="609" y="622"/>
                      </a:lnTo>
                      <a:lnTo>
                        <a:pt x="620" y="622"/>
                      </a:lnTo>
                      <a:lnTo>
                        <a:pt x="632" y="617"/>
                      </a:lnTo>
                      <a:lnTo>
                        <a:pt x="637" y="612"/>
                      </a:lnTo>
                      <a:lnTo>
                        <a:pt x="649" y="607"/>
                      </a:lnTo>
                      <a:lnTo>
                        <a:pt x="660" y="607"/>
                      </a:lnTo>
                      <a:lnTo>
                        <a:pt x="672" y="602"/>
                      </a:lnTo>
                      <a:lnTo>
                        <a:pt x="678" y="597"/>
                      </a:lnTo>
                      <a:lnTo>
                        <a:pt x="683" y="592"/>
                      </a:lnTo>
                      <a:lnTo>
                        <a:pt x="695" y="587"/>
                      </a:lnTo>
                      <a:lnTo>
                        <a:pt x="701" y="582"/>
                      </a:lnTo>
                      <a:lnTo>
                        <a:pt x="712" y="578"/>
                      </a:lnTo>
                      <a:lnTo>
                        <a:pt x="718" y="573"/>
                      </a:lnTo>
                      <a:lnTo>
                        <a:pt x="723" y="563"/>
                      </a:lnTo>
                      <a:lnTo>
                        <a:pt x="729" y="558"/>
                      </a:lnTo>
                      <a:lnTo>
                        <a:pt x="729" y="553"/>
                      </a:lnTo>
                      <a:lnTo>
                        <a:pt x="729" y="553"/>
                      </a:lnTo>
                      <a:lnTo>
                        <a:pt x="729" y="548"/>
                      </a:lnTo>
                      <a:lnTo>
                        <a:pt x="723" y="543"/>
                      </a:lnTo>
                      <a:lnTo>
                        <a:pt x="718" y="543"/>
                      </a:lnTo>
                      <a:lnTo>
                        <a:pt x="712" y="538"/>
                      </a:lnTo>
                      <a:lnTo>
                        <a:pt x="712" y="538"/>
                      </a:lnTo>
                      <a:lnTo>
                        <a:pt x="706" y="538"/>
                      </a:lnTo>
                      <a:lnTo>
                        <a:pt x="695" y="534"/>
                      </a:lnTo>
                      <a:lnTo>
                        <a:pt x="683" y="534"/>
                      </a:lnTo>
                      <a:lnTo>
                        <a:pt x="672" y="534"/>
                      </a:lnTo>
                      <a:lnTo>
                        <a:pt x="660" y="534"/>
                      </a:lnTo>
                      <a:lnTo>
                        <a:pt x="649" y="534"/>
                      </a:lnTo>
                      <a:lnTo>
                        <a:pt x="632" y="534"/>
                      </a:lnTo>
                      <a:lnTo>
                        <a:pt x="620" y="534"/>
                      </a:lnTo>
                      <a:lnTo>
                        <a:pt x="609" y="529"/>
                      </a:lnTo>
                      <a:lnTo>
                        <a:pt x="603" y="529"/>
                      </a:lnTo>
                      <a:lnTo>
                        <a:pt x="597" y="529"/>
                      </a:lnTo>
                      <a:lnTo>
                        <a:pt x="591" y="524"/>
                      </a:lnTo>
                      <a:lnTo>
                        <a:pt x="580" y="519"/>
                      </a:lnTo>
                      <a:lnTo>
                        <a:pt x="574" y="519"/>
                      </a:lnTo>
                      <a:lnTo>
                        <a:pt x="568" y="514"/>
                      </a:lnTo>
                      <a:lnTo>
                        <a:pt x="563" y="509"/>
                      </a:lnTo>
                      <a:lnTo>
                        <a:pt x="557" y="504"/>
                      </a:lnTo>
                      <a:lnTo>
                        <a:pt x="551" y="490"/>
                      </a:lnTo>
                      <a:lnTo>
                        <a:pt x="545" y="475"/>
                      </a:lnTo>
                      <a:lnTo>
                        <a:pt x="545" y="460"/>
                      </a:lnTo>
                      <a:lnTo>
                        <a:pt x="540" y="446"/>
                      </a:lnTo>
                      <a:lnTo>
                        <a:pt x="540" y="431"/>
                      </a:lnTo>
                      <a:lnTo>
                        <a:pt x="534" y="421"/>
                      </a:lnTo>
                      <a:lnTo>
                        <a:pt x="534" y="406"/>
                      </a:lnTo>
                      <a:lnTo>
                        <a:pt x="522" y="397"/>
                      </a:lnTo>
                      <a:lnTo>
                        <a:pt x="517" y="392"/>
                      </a:lnTo>
                      <a:lnTo>
                        <a:pt x="511" y="387"/>
                      </a:lnTo>
                      <a:lnTo>
                        <a:pt x="505" y="387"/>
                      </a:lnTo>
                      <a:lnTo>
                        <a:pt x="500" y="382"/>
                      </a:lnTo>
                      <a:lnTo>
                        <a:pt x="494" y="377"/>
                      </a:lnTo>
                      <a:lnTo>
                        <a:pt x="488" y="377"/>
                      </a:lnTo>
                      <a:lnTo>
                        <a:pt x="482" y="372"/>
                      </a:lnTo>
                      <a:lnTo>
                        <a:pt x="471" y="372"/>
                      </a:lnTo>
                      <a:lnTo>
                        <a:pt x="465" y="372"/>
                      </a:lnTo>
                      <a:lnTo>
                        <a:pt x="459" y="372"/>
                      </a:lnTo>
                      <a:lnTo>
                        <a:pt x="454" y="377"/>
                      </a:lnTo>
                      <a:lnTo>
                        <a:pt x="448" y="382"/>
                      </a:lnTo>
                      <a:lnTo>
                        <a:pt x="442" y="387"/>
                      </a:lnTo>
                      <a:lnTo>
                        <a:pt x="436" y="387"/>
                      </a:lnTo>
                      <a:lnTo>
                        <a:pt x="425" y="392"/>
                      </a:lnTo>
                      <a:lnTo>
                        <a:pt x="419" y="392"/>
                      </a:lnTo>
                      <a:lnTo>
                        <a:pt x="413" y="392"/>
                      </a:lnTo>
                      <a:lnTo>
                        <a:pt x="402" y="387"/>
                      </a:lnTo>
                      <a:lnTo>
                        <a:pt x="390" y="387"/>
                      </a:lnTo>
                      <a:lnTo>
                        <a:pt x="385" y="382"/>
                      </a:lnTo>
                      <a:lnTo>
                        <a:pt x="373" y="377"/>
                      </a:lnTo>
                      <a:lnTo>
                        <a:pt x="362" y="372"/>
                      </a:lnTo>
                      <a:lnTo>
                        <a:pt x="356" y="372"/>
                      </a:lnTo>
                      <a:lnTo>
                        <a:pt x="344" y="367"/>
                      </a:lnTo>
                      <a:lnTo>
                        <a:pt x="333" y="357"/>
                      </a:lnTo>
                      <a:lnTo>
                        <a:pt x="321" y="353"/>
                      </a:lnTo>
                      <a:lnTo>
                        <a:pt x="310" y="343"/>
                      </a:lnTo>
                      <a:lnTo>
                        <a:pt x="299" y="338"/>
                      </a:lnTo>
                      <a:lnTo>
                        <a:pt x="287" y="328"/>
                      </a:lnTo>
                      <a:lnTo>
                        <a:pt x="276" y="318"/>
                      </a:lnTo>
                      <a:lnTo>
                        <a:pt x="270" y="309"/>
                      </a:lnTo>
                      <a:lnTo>
                        <a:pt x="264" y="299"/>
                      </a:lnTo>
                      <a:lnTo>
                        <a:pt x="264" y="289"/>
                      </a:lnTo>
                      <a:lnTo>
                        <a:pt x="264" y="284"/>
                      </a:lnTo>
                      <a:lnTo>
                        <a:pt x="270" y="279"/>
                      </a:lnTo>
                      <a:lnTo>
                        <a:pt x="281" y="269"/>
                      </a:lnTo>
                      <a:lnTo>
                        <a:pt x="287" y="265"/>
                      </a:lnTo>
                      <a:lnTo>
                        <a:pt x="293" y="260"/>
                      </a:lnTo>
                      <a:lnTo>
                        <a:pt x="299" y="250"/>
                      </a:lnTo>
                      <a:lnTo>
                        <a:pt x="299" y="245"/>
                      </a:lnTo>
                      <a:lnTo>
                        <a:pt x="293" y="240"/>
                      </a:lnTo>
                      <a:lnTo>
                        <a:pt x="287" y="245"/>
                      </a:lnTo>
                      <a:lnTo>
                        <a:pt x="281" y="245"/>
                      </a:lnTo>
                      <a:lnTo>
                        <a:pt x="276" y="250"/>
                      </a:lnTo>
                      <a:lnTo>
                        <a:pt x="270" y="255"/>
                      </a:lnTo>
                      <a:lnTo>
                        <a:pt x="264" y="260"/>
                      </a:lnTo>
                      <a:lnTo>
                        <a:pt x="258" y="260"/>
                      </a:lnTo>
                      <a:lnTo>
                        <a:pt x="253" y="255"/>
                      </a:lnTo>
                      <a:lnTo>
                        <a:pt x="253" y="250"/>
                      </a:lnTo>
                      <a:lnTo>
                        <a:pt x="253" y="245"/>
                      </a:lnTo>
                      <a:lnTo>
                        <a:pt x="253" y="240"/>
                      </a:lnTo>
                      <a:lnTo>
                        <a:pt x="258" y="230"/>
                      </a:lnTo>
                      <a:lnTo>
                        <a:pt x="264" y="225"/>
                      </a:lnTo>
                      <a:lnTo>
                        <a:pt x="270" y="216"/>
                      </a:lnTo>
                      <a:lnTo>
                        <a:pt x="276" y="211"/>
                      </a:lnTo>
                      <a:lnTo>
                        <a:pt x="281" y="206"/>
                      </a:lnTo>
                      <a:lnTo>
                        <a:pt x="276" y="206"/>
                      </a:lnTo>
                      <a:lnTo>
                        <a:pt x="270" y="211"/>
                      </a:lnTo>
                      <a:lnTo>
                        <a:pt x="264" y="211"/>
                      </a:lnTo>
                      <a:lnTo>
                        <a:pt x="258" y="211"/>
                      </a:lnTo>
                      <a:lnTo>
                        <a:pt x="253" y="216"/>
                      </a:lnTo>
                      <a:lnTo>
                        <a:pt x="247" y="216"/>
                      </a:lnTo>
                      <a:lnTo>
                        <a:pt x="241" y="216"/>
                      </a:lnTo>
                      <a:lnTo>
                        <a:pt x="235" y="216"/>
                      </a:lnTo>
                      <a:lnTo>
                        <a:pt x="230" y="211"/>
                      </a:lnTo>
                      <a:lnTo>
                        <a:pt x="224" y="211"/>
                      </a:lnTo>
                      <a:lnTo>
                        <a:pt x="218" y="206"/>
                      </a:lnTo>
                      <a:lnTo>
                        <a:pt x="218" y="201"/>
                      </a:lnTo>
                      <a:lnTo>
                        <a:pt x="212" y="196"/>
                      </a:lnTo>
                      <a:lnTo>
                        <a:pt x="212" y="186"/>
                      </a:lnTo>
                      <a:lnTo>
                        <a:pt x="207" y="181"/>
                      </a:lnTo>
                      <a:lnTo>
                        <a:pt x="207" y="177"/>
                      </a:lnTo>
                      <a:lnTo>
                        <a:pt x="207" y="172"/>
                      </a:lnTo>
                      <a:lnTo>
                        <a:pt x="212" y="167"/>
                      </a:lnTo>
                      <a:lnTo>
                        <a:pt x="212" y="157"/>
                      </a:lnTo>
                      <a:lnTo>
                        <a:pt x="218" y="152"/>
                      </a:lnTo>
                      <a:lnTo>
                        <a:pt x="218" y="142"/>
                      </a:lnTo>
                      <a:lnTo>
                        <a:pt x="224" y="137"/>
                      </a:lnTo>
                      <a:lnTo>
                        <a:pt x="230" y="133"/>
                      </a:lnTo>
                      <a:lnTo>
                        <a:pt x="230" y="123"/>
                      </a:lnTo>
                      <a:lnTo>
                        <a:pt x="235" y="123"/>
                      </a:lnTo>
                      <a:lnTo>
                        <a:pt x="241" y="118"/>
                      </a:lnTo>
                      <a:lnTo>
                        <a:pt x="241" y="118"/>
                      </a:lnTo>
                      <a:lnTo>
                        <a:pt x="247" y="118"/>
                      </a:lnTo>
                      <a:lnTo>
                        <a:pt x="253" y="113"/>
                      </a:lnTo>
                      <a:lnTo>
                        <a:pt x="258" y="113"/>
                      </a:lnTo>
                      <a:lnTo>
                        <a:pt x="258" y="108"/>
                      </a:lnTo>
                      <a:lnTo>
                        <a:pt x="264" y="108"/>
                      </a:lnTo>
                      <a:lnTo>
                        <a:pt x="264" y="98"/>
                      </a:lnTo>
                      <a:lnTo>
                        <a:pt x="270" y="84"/>
                      </a:lnTo>
                      <a:lnTo>
                        <a:pt x="270" y="74"/>
                      </a:lnTo>
                      <a:lnTo>
                        <a:pt x="264" y="64"/>
                      </a:lnTo>
                      <a:lnTo>
                        <a:pt x="264" y="59"/>
                      </a:lnTo>
                      <a:lnTo>
                        <a:pt x="258" y="54"/>
                      </a:lnTo>
                      <a:lnTo>
                        <a:pt x="258" y="49"/>
                      </a:lnTo>
                      <a:lnTo>
                        <a:pt x="253" y="44"/>
                      </a:lnTo>
                      <a:lnTo>
                        <a:pt x="247" y="40"/>
                      </a:lnTo>
                      <a:lnTo>
                        <a:pt x="241" y="35"/>
                      </a:lnTo>
                      <a:lnTo>
                        <a:pt x="235" y="30"/>
                      </a:lnTo>
                      <a:lnTo>
                        <a:pt x="235" y="25"/>
                      </a:lnTo>
                      <a:lnTo>
                        <a:pt x="235" y="35"/>
                      </a:lnTo>
                      <a:lnTo>
                        <a:pt x="241" y="49"/>
                      </a:lnTo>
                      <a:lnTo>
                        <a:pt x="247" y="64"/>
                      </a:lnTo>
                      <a:lnTo>
                        <a:pt x="247" y="74"/>
                      </a:lnTo>
                      <a:lnTo>
                        <a:pt x="247" y="79"/>
                      </a:lnTo>
                      <a:lnTo>
                        <a:pt x="241" y="84"/>
                      </a:lnTo>
                      <a:lnTo>
                        <a:pt x="241" y="89"/>
                      </a:lnTo>
                      <a:lnTo>
                        <a:pt x="235" y="93"/>
                      </a:lnTo>
                      <a:lnTo>
                        <a:pt x="230" y="93"/>
                      </a:lnTo>
                      <a:lnTo>
                        <a:pt x="230" y="98"/>
                      </a:lnTo>
                      <a:lnTo>
                        <a:pt x="224" y="103"/>
                      </a:lnTo>
                      <a:lnTo>
                        <a:pt x="218" y="108"/>
                      </a:lnTo>
                      <a:lnTo>
                        <a:pt x="207" y="113"/>
                      </a:lnTo>
                      <a:lnTo>
                        <a:pt x="201" y="118"/>
                      </a:lnTo>
                      <a:lnTo>
                        <a:pt x="189" y="128"/>
                      </a:lnTo>
                      <a:lnTo>
                        <a:pt x="184" y="133"/>
                      </a:lnTo>
                      <a:lnTo>
                        <a:pt x="172" y="142"/>
                      </a:lnTo>
                      <a:lnTo>
                        <a:pt x="161" y="147"/>
                      </a:lnTo>
                      <a:lnTo>
                        <a:pt x="155" y="152"/>
                      </a:lnTo>
                      <a:lnTo>
                        <a:pt x="143" y="157"/>
                      </a:lnTo>
                      <a:lnTo>
                        <a:pt x="138" y="157"/>
                      </a:lnTo>
                      <a:lnTo>
                        <a:pt x="132" y="157"/>
                      </a:lnTo>
                      <a:lnTo>
                        <a:pt x="126" y="157"/>
                      </a:lnTo>
                      <a:lnTo>
                        <a:pt x="120" y="157"/>
                      </a:lnTo>
                      <a:lnTo>
                        <a:pt x="109" y="152"/>
                      </a:lnTo>
                      <a:lnTo>
                        <a:pt x="103" y="152"/>
                      </a:lnTo>
                      <a:lnTo>
                        <a:pt x="98" y="147"/>
                      </a:lnTo>
                      <a:lnTo>
                        <a:pt x="92" y="147"/>
                      </a:lnTo>
                      <a:lnTo>
                        <a:pt x="86" y="142"/>
                      </a:lnTo>
                      <a:lnTo>
                        <a:pt x="80" y="137"/>
                      </a:lnTo>
                      <a:lnTo>
                        <a:pt x="75" y="133"/>
                      </a:lnTo>
                      <a:lnTo>
                        <a:pt x="69" y="128"/>
                      </a:lnTo>
                      <a:lnTo>
                        <a:pt x="63" y="118"/>
                      </a:lnTo>
                      <a:lnTo>
                        <a:pt x="57" y="113"/>
                      </a:lnTo>
                      <a:lnTo>
                        <a:pt x="57" y="108"/>
                      </a:lnTo>
                      <a:lnTo>
                        <a:pt x="52" y="103"/>
                      </a:lnTo>
                      <a:lnTo>
                        <a:pt x="46" y="93"/>
                      </a:lnTo>
                      <a:lnTo>
                        <a:pt x="40" y="79"/>
                      </a:lnTo>
                      <a:lnTo>
                        <a:pt x="40" y="69"/>
                      </a:lnTo>
                      <a:lnTo>
                        <a:pt x="34" y="59"/>
                      </a:lnTo>
                      <a:lnTo>
                        <a:pt x="40" y="40"/>
                      </a:lnTo>
                      <a:lnTo>
                        <a:pt x="46" y="25"/>
                      </a:lnTo>
                      <a:lnTo>
                        <a:pt x="46" y="15"/>
                      </a:lnTo>
                      <a:lnTo>
                        <a:pt x="46" y="0"/>
                      </a:lnTo>
                      <a:lnTo>
                        <a:pt x="34" y="15"/>
                      </a:lnTo>
                      <a:lnTo>
                        <a:pt x="29" y="30"/>
                      </a:lnTo>
                      <a:lnTo>
                        <a:pt x="23" y="40"/>
                      </a:lnTo>
                      <a:lnTo>
                        <a:pt x="17" y="54"/>
                      </a:lnTo>
                      <a:lnTo>
                        <a:pt x="17" y="69"/>
                      </a:lnTo>
                      <a:lnTo>
                        <a:pt x="17" y="79"/>
                      </a:lnTo>
                      <a:lnTo>
                        <a:pt x="17" y="93"/>
                      </a:lnTo>
                      <a:lnTo>
                        <a:pt x="17" y="103"/>
                      </a:lnTo>
                      <a:lnTo>
                        <a:pt x="17" y="118"/>
                      </a:lnTo>
                      <a:lnTo>
                        <a:pt x="23" y="133"/>
                      </a:lnTo>
                      <a:lnTo>
                        <a:pt x="23" y="147"/>
                      </a:lnTo>
                      <a:lnTo>
                        <a:pt x="29" y="162"/>
                      </a:lnTo>
                      <a:lnTo>
                        <a:pt x="34" y="177"/>
                      </a:lnTo>
                      <a:lnTo>
                        <a:pt x="40" y="191"/>
                      </a:lnTo>
                      <a:lnTo>
                        <a:pt x="46" y="201"/>
                      </a:lnTo>
                      <a:lnTo>
                        <a:pt x="57" y="216"/>
                      </a:lnTo>
                      <a:lnTo>
                        <a:pt x="63" y="225"/>
                      </a:lnTo>
                      <a:lnTo>
                        <a:pt x="69" y="235"/>
                      </a:lnTo>
                      <a:lnTo>
                        <a:pt x="75" y="240"/>
                      </a:lnTo>
                      <a:lnTo>
                        <a:pt x="75" y="245"/>
                      </a:lnTo>
                      <a:lnTo>
                        <a:pt x="80" y="250"/>
                      </a:lnTo>
                      <a:lnTo>
                        <a:pt x="86" y="255"/>
                      </a:lnTo>
                      <a:lnTo>
                        <a:pt x="92" y="260"/>
                      </a:lnTo>
                      <a:lnTo>
                        <a:pt x="98" y="265"/>
                      </a:lnTo>
                      <a:lnTo>
                        <a:pt x="92" y="260"/>
                      </a:lnTo>
                      <a:lnTo>
                        <a:pt x="86" y="260"/>
                      </a:lnTo>
                      <a:lnTo>
                        <a:pt x="80" y="260"/>
                      </a:lnTo>
                      <a:lnTo>
                        <a:pt x="75" y="260"/>
                      </a:lnTo>
                      <a:lnTo>
                        <a:pt x="69" y="265"/>
                      </a:lnTo>
                      <a:lnTo>
                        <a:pt x="69" y="269"/>
                      </a:lnTo>
                      <a:lnTo>
                        <a:pt x="63" y="269"/>
                      </a:lnTo>
                      <a:lnTo>
                        <a:pt x="57" y="274"/>
                      </a:lnTo>
                      <a:lnTo>
                        <a:pt x="52" y="284"/>
                      </a:lnTo>
                      <a:lnTo>
                        <a:pt x="46" y="294"/>
                      </a:lnTo>
                      <a:lnTo>
                        <a:pt x="40" y="304"/>
                      </a:lnTo>
                      <a:lnTo>
                        <a:pt x="34" y="313"/>
                      </a:lnTo>
                      <a:lnTo>
                        <a:pt x="29" y="323"/>
                      </a:lnTo>
                      <a:lnTo>
                        <a:pt x="23" y="333"/>
                      </a:lnTo>
                      <a:lnTo>
                        <a:pt x="23" y="343"/>
                      </a:lnTo>
                      <a:lnTo>
                        <a:pt x="17" y="353"/>
                      </a:lnTo>
                      <a:lnTo>
                        <a:pt x="11" y="372"/>
                      </a:lnTo>
                      <a:lnTo>
                        <a:pt x="6" y="397"/>
                      </a:lnTo>
                      <a:lnTo>
                        <a:pt x="0" y="416"/>
                      </a:lnTo>
                      <a:lnTo>
                        <a:pt x="6" y="441"/>
                      </a:lnTo>
                      <a:lnTo>
                        <a:pt x="6" y="446"/>
                      </a:lnTo>
                      <a:lnTo>
                        <a:pt x="11" y="455"/>
                      </a:lnTo>
                      <a:lnTo>
                        <a:pt x="17" y="465"/>
                      </a:lnTo>
                      <a:lnTo>
                        <a:pt x="23" y="470"/>
                      </a:lnTo>
                      <a:lnTo>
                        <a:pt x="29" y="480"/>
                      </a:lnTo>
                      <a:lnTo>
                        <a:pt x="40" y="485"/>
                      </a:lnTo>
                      <a:lnTo>
                        <a:pt x="46" y="490"/>
                      </a:lnTo>
                      <a:lnTo>
                        <a:pt x="57" y="494"/>
                      </a:lnTo>
                      <a:lnTo>
                        <a:pt x="63" y="499"/>
                      </a:lnTo>
                      <a:lnTo>
                        <a:pt x="75" y="504"/>
                      </a:lnTo>
                      <a:lnTo>
                        <a:pt x="86" y="504"/>
                      </a:lnTo>
                      <a:lnTo>
                        <a:pt x="98" y="509"/>
                      </a:lnTo>
                      <a:lnTo>
                        <a:pt x="109" y="509"/>
                      </a:lnTo>
                      <a:lnTo>
                        <a:pt x="120" y="509"/>
                      </a:lnTo>
                      <a:lnTo>
                        <a:pt x="132" y="514"/>
                      </a:lnTo>
                      <a:lnTo>
                        <a:pt x="143" y="514"/>
                      </a:lnTo>
                      <a:lnTo>
                        <a:pt x="143" y="524"/>
                      </a:lnTo>
                      <a:lnTo>
                        <a:pt x="143" y="534"/>
                      </a:lnTo>
                      <a:lnTo>
                        <a:pt x="149" y="543"/>
                      </a:lnTo>
                      <a:lnTo>
                        <a:pt x="149" y="553"/>
                      </a:lnTo>
                      <a:lnTo>
                        <a:pt x="161" y="563"/>
                      </a:lnTo>
                      <a:lnTo>
                        <a:pt x="166" y="573"/>
                      </a:lnTo>
                      <a:lnTo>
                        <a:pt x="172" y="582"/>
                      </a:lnTo>
                      <a:lnTo>
                        <a:pt x="184" y="592"/>
                      </a:lnTo>
                      <a:lnTo>
                        <a:pt x="189" y="597"/>
                      </a:lnTo>
                      <a:lnTo>
                        <a:pt x="195" y="607"/>
                      </a:lnTo>
                      <a:lnTo>
                        <a:pt x="207" y="617"/>
                      </a:lnTo>
                      <a:lnTo>
                        <a:pt x="212" y="626"/>
                      </a:lnTo>
                      <a:lnTo>
                        <a:pt x="212" y="631"/>
                      </a:lnTo>
                      <a:lnTo>
                        <a:pt x="207" y="636"/>
                      </a:lnTo>
                      <a:lnTo>
                        <a:pt x="201" y="641"/>
                      </a:lnTo>
                      <a:lnTo>
                        <a:pt x="201" y="646"/>
                      </a:lnTo>
                      <a:lnTo>
                        <a:pt x="195" y="651"/>
                      </a:lnTo>
                      <a:lnTo>
                        <a:pt x="195" y="661"/>
                      </a:lnTo>
                      <a:lnTo>
                        <a:pt x="189" y="666"/>
                      </a:lnTo>
                      <a:lnTo>
                        <a:pt x="189" y="670"/>
                      </a:lnTo>
                      <a:lnTo>
                        <a:pt x="189" y="680"/>
                      </a:lnTo>
                      <a:lnTo>
                        <a:pt x="195" y="685"/>
                      </a:lnTo>
                      <a:lnTo>
                        <a:pt x="195" y="695"/>
                      </a:lnTo>
                      <a:lnTo>
                        <a:pt x="195" y="705"/>
                      </a:lnTo>
                      <a:lnTo>
                        <a:pt x="201" y="710"/>
                      </a:lnTo>
                      <a:lnTo>
                        <a:pt x="201" y="719"/>
                      </a:lnTo>
                      <a:lnTo>
                        <a:pt x="207" y="724"/>
                      </a:lnTo>
                      <a:lnTo>
                        <a:pt x="212" y="734"/>
                      </a:lnTo>
                      <a:lnTo>
                        <a:pt x="218" y="739"/>
                      </a:lnTo>
                      <a:lnTo>
                        <a:pt x="224" y="749"/>
                      </a:lnTo>
                      <a:lnTo>
                        <a:pt x="230" y="754"/>
                      </a:lnTo>
                      <a:lnTo>
                        <a:pt x="235" y="758"/>
                      </a:lnTo>
                      <a:lnTo>
                        <a:pt x="241" y="768"/>
                      </a:lnTo>
                      <a:lnTo>
                        <a:pt x="253" y="773"/>
                      </a:lnTo>
                      <a:lnTo>
                        <a:pt x="258" y="778"/>
                      </a:lnTo>
                      <a:lnTo>
                        <a:pt x="264" y="783"/>
                      </a:lnTo>
                      <a:lnTo>
                        <a:pt x="276" y="783"/>
                      </a:lnTo>
                      <a:lnTo>
                        <a:pt x="281" y="788"/>
                      </a:lnTo>
                      <a:lnTo>
                        <a:pt x="287" y="788"/>
                      </a:lnTo>
                      <a:lnTo>
                        <a:pt x="293" y="793"/>
                      </a:lnTo>
                      <a:lnTo>
                        <a:pt x="304" y="793"/>
                      </a:lnTo>
                      <a:lnTo>
                        <a:pt x="310" y="798"/>
                      </a:lnTo>
                      <a:lnTo>
                        <a:pt x="316" y="798"/>
                      </a:lnTo>
                      <a:lnTo>
                        <a:pt x="327" y="803"/>
                      </a:lnTo>
                      <a:lnTo>
                        <a:pt x="333" y="803"/>
                      </a:lnTo>
                      <a:lnTo>
                        <a:pt x="339" y="803"/>
                      </a:lnTo>
                      <a:lnTo>
                        <a:pt x="350" y="803"/>
                      </a:lnTo>
                      <a:lnTo>
                        <a:pt x="356" y="807"/>
                      </a:lnTo>
                      <a:lnTo>
                        <a:pt x="362" y="807"/>
                      </a:lnTo>
                      <a:lnTo>
                        <a:pt x="373" y="807"/>
                      </a:lnTo>
                      <a:lnTo>
                        <a:pt x="379" y="807"/>
                      </a:lnTo>
                      <a:lnTo>
                        <a:pt x="385" y="807"/>
                      </a:lnTo>
                      <a:lnTo>
                        <a:pt x="396" y="812"/>
                      </a:lnTo>
                      <a:lnTo>
                        <a:pt x="408" y="812"/>
                      </a:lnTo>
                      <a:lnTo>
                        <a:pt x="419" y="807"/>
                      </a:lnTo>
                      <a:lnTo>
                        <a:pt x="431" y="807"/>
                      </a:lnTo>
                      <a:lnTo>
                        <a:pt x="442" y="807"/>
                      </a:lnTo>
                      <a:lnTo>
                        <a:pt x="454" y="807"/>
                      </a:lnTo>
                      <a:lnTo>
                        <a:pt x="465" y="803"/>
                      </a:lnTo>
                      <a:lnTo>
                        <a:pt x="477" y="803"/>
                      </a:lnTo>
                      <a:lnTo>
                        <a:pt x="488" y="812"/>
                      </a:lnTo>
                      <a:lnTo>
                        <a:pt x="500" y="817"/>
                      </a:lnTo>
                      <a:lnTo>
                        <a:pt x="511" y="822"/>
                      </a:lnTo>
                      <a:lnTo>
                        <a:pt x="522" y="832"/>
                      </a:lnTo>
                      <a:lnTo>
                        <a:pt x="528" y="837"/>
                      </a:lnTo>
                      <a:lnTo>
                        <a:pt x="540" y="847"/>
                      </a:lnTo>
                      <a:lnTo>
                        <a:pt x="551" y="851"/>
                      </a:lnTo>
                      <a:lnTo>
                        <a:pt x="563" y="856"/>
                      </a:lnTo>
                      <a:lnTo>
                        <a:pt x="574" y="866"/>
                      </a:lnTo>
                      <a:lnTo>
                        <a:pt x="586" y="871"/>
                      </a:lnTo>
                      <a:lnTo>
                        <a:pt x="591" y="876"/>
                      </a:lnTo>
                      <a:lnTo>
                        <a:pt x="603" y="886"/>
                      </a:lnTo>
                      <a:lnTo>
                        <a:pt x="614" y="891"/>
                      </a:lnTo>
                      <a:lnTo>
                        <a:pt x="626" y="900"/>
                      </a:lnTo>
                      <a:lnTo>
                        <a:pt x="637" y="905"/>
                      </a:lnTo>
                      <a:lnTo>
                        <a:pt x="643" y="910"/>
                      </a:lnTo>
                      <a:lnTo>
                        <a:pt x="649" y="920"/>
                      </a:lnTo>
                      <a:lnTo>
                        <a:pt x="655" y="925"/>
                      </a:lnTo>
                      <a:lnTo>
                        <a:pt x="655" y="935"/>
                      </a:lnTo>
                      <a:lnTo>
                        <a:pt x="660" y="939"/>
                      </a:lnTo>
                      <a:lnTo>
                        <a:pt x="666" y="949"/>
                      </a:lnTo>
                      <a:lnTo>
                        <a:pt x="666" y="954"/>
                      </a:lnTo>
                      <a:lnTo>
                        <a:pt x="672" y="959"/>
                      </a:lnTo>
                      <a:lnTo>
                        <a:pt x="678" y="964"/>
                      </a:lnTo>
                      <a:lnTo>
                        <a:pt x="689" y="974"/>
                      </a:lnTo>
                      <a:lnTo>
                        <a:pt x="695" y="983"/>
                      </a:lnTo>
                      <a:lnTo>
                        <a:pt x="701" y="993"/>
                      </a:lnTo>
                      <a:lnTo>
                        <a:pt x="712" y="998"/>
                      </a:lnTo>
                      <a:lnTo>
                        <a:pt x="718" y="1008"/>
                      </a:lnTo>
                      <a:lnTo>
                        <a:pt x="729" y="1018"/>
                      </a:lnTo>
                      <a:lnTo>
                        <a:pt x="735" y="1023"/>
                      </a:lnTo>
                      <a:lnTo>
                        <a:pt x="746" y="1032"/>
                      </a:lnTo>
                      <a:lnTo>
                        <a:pt x="752" y="1042"/>
                      </a:lnTo>
                      <a:lnTo>
                        <a:pt x="764" y="1047"/>
                      </a:lnTo>
                      <a:lnTo>
                        <a:pt x="769" y="1057"/>
                      </a:lnTo>
                      <a:lnTo>
                        <a:pt x="781" y="1062"/>
                      </a:lnTo>
                      <a:lnTo>
                        <a:pt x="787" y="1071"/>
                      </a:lnTo>
                      <a:lnTo>
                        <a:pt x="798" y="1081"/>
                      </a:lnTo>
                      <a:lnTo>
                        <a:pt x="810" y="1086"/>
                      </a:lnTo>
                      <a:lnTo>
                        <a:pt x="815" y="1091"/>
                      </a:lnTo>
                      <a:lnTo>
                        <a:pt x="827" y="1101"/>
                      </a:lnTo>
                      <a:lnTo>
                        <a:pt x="838" y="1106"/>
                      </a:lnTo>
                      <a:lnTo>
                        <a:pt x="844" y="1115"/>
                      </a:lnTo>
                      <a:lnTo>
                        <a:pt x="856" y="1120"/>
                      </a:lnTo>
                      <a:lnTo>
                        <a:pt x="867" y="1125"/>
                      </a:lnTo>
                      <a:lnTo>
                        <a:pt x="879" y="1130"/>
                      </a:lnTo>
                      <a:lnTo>
                        <a:pt x="890" y="1140"/>
                      </a:lnTo>
                      <a:lnTo>
                        <a:pt x="901" y="1145"/>
                      </a:lnTo>
                      <a:lnTo>
                        <a:pt x="907" y="1150"/>
                      </a:lnTo>
                      <a:lnTo>
                        <a:pt x="919" y="1155"/>
                      </a:lnTo>
                      <a:lnTo>
                        <a:pt x="930" y="1160"/>
                      </a:lnTo>
                      <a:lnTo>
                        <a:pt x="942" y="1169"/>
                      </a:lnTo>
                      <a:lnTo>
                        <a:pt x="953" y="1174"/>
                      </a:lnTo>
                      <a:lnTo>
                        <a:pt x="965" y="1179"/>
                      </a:lnTo>
                      <a:lnTo>
                        <a:pt x="976" y="1184"/>
                      </a:lnTo>
                      <a:lnTo>
                        <a:pt x="988" y="1189"/>
                      </a:lnTo>
                      <a:lnTo>
                        <a:pt x="993" y="1194"/>
                      </a:lnTo>
                      <a:lnTo>
                        <a:pt x="999" y="1194"/>
                      </a:lnTo>
                      <a:lnTo>
                        <a:pt x="1005" y="1199"/>
                      </a:lnTo>
                      <a:lnTo>
                        <a:pt x="1016" y="1199"/>
                      </a:lnTo>
                      <a:lnTo>
                        <a:pt x="1022" y="1204"/>
                      </a:lnTo>
                      <a:lnTo>
                        <a:pt x="1028" y="1208"/>
                      </a:lnTo>
                      <a:lnTo>
                        <a:pt x="1039" y="1208"/>
                      </a:lnTo>
                      <a:lnTo>
                        <a:pt x="1045" y="1213"/>
                      </a:lnTo>
                      <a:lnTo>
                        <a:pt x="1051" y="1213"/>
                      </a:lnTo>
                      <a:lnTo>
                        <a:pt x="1057" y="1218"/>
                      </a:lnTo>
                      <a:lnTo>
                        <a:pt x="1068" y="1223"/>
                      </a:lnTo>
                      <a:lnTo>
                        <a:pt x="1074" y="1223"/>
                      </a:lnTo>
                      <a:lnTo>
                        <a:pt x="1080" y="1228"/>
                      </a:lnTo>
                      <a:lnTo>
                        <a:pt x="1085" y="1228"/>
                      </a:lnTo>
                      <a:lnTo>
                        <a:pt x="1097" y="1233"/>
                      </a:lnTo>
                      <a:lnTo>
                        <a:pt x="1102" y="1233"/>
                      </a:lnTo>
                      <a:close/>
                    </a:path>
                  </a:pathLst>
                </a:custGeom>
                <a:solidFill>
                  <a:srgbClr val="B7B7B9"/>
                </a:solidFill>
                <a:ln w="9525">
                  <a:noFill/>
                  <a:round/>
                  <a:headEnd/>
                  <a:tailEnd/>
                </a:ln>
              </p:spPr>
              <p:txBody>
                <a:bodyPr/>
                <a:lstStyle/>
                <a:p>
                  <a:endParaRPr lang="ar-SA"/>
                </a:p>
              </p:txBody>
            </p:sp>
            <p:sp>
              <p:nvSpPr>
                <p:cNvPr id="47118" name="Freeform 14"/>
                <p:cNvSpPr>
                  <a:spLocks/>
                </p:cNvSpPr>
                <p:nvPr/>
              </p:nvSpPr>
              <p:spPr bwMode="auto">
                <a:xfrm>
                  <a:off x="4106" y="3048"/>
                  <a:ext cx="965" cy="807"/>
                </a:xfrm>
                <a:custGeom>
                  <a:avLst/>
                  <a:gdLst/>
                  <a:ahLst/>
                  <a:cxnLst>
                    <a:cxn ang="0">
                      <a:pos x="12" y="24"/>
                    </a:cxn>
                    <a:cxn ang="0">
                      <a:pos x="23" y="53"/>
                    </a:cxn>
                    <a:cxn ang="0">
                      <a:pos x="63" y="78"/>
                    </a:cxn>
                    <a:cxn ang="0">
                      <a:pos x="86" y="122"/>
                    </a:cxn>
                    <a:cxn ang="0">
                      <a:pos x="103" y="156"/>
                    </a:cxn>
                    <a:cxn ang="0">
                      <a:pos x="138" y="161"/>
                    </a:cxn>
                    <a:cxn ang="0">
                      <a:pos x="190" y="166"/>
                    </a:cxn>
                    <a:cxn ang="0">
                      <a:pos x="218" y="205"/>
                    </a:cxn>
                    <a:cxn ang="0">
                      <a:pos x="195" y="249"/>
                    </a:cxn>
                    <a:cxn ang="0">
                      <a:pos x="115" y="254"/>
                    </a:cxn>
                    <a:cxn ang="0">
                      <a:pos x="161" y="269"/>
                    </a:cxn>
                    <a:cxn ang="0">
                      <a:pos x="213" y="274"/>
                    </a:cxn>
                    <a:cxn ang="0">
                      <a:pos x="253" y="269"/>
                    </a:cxn>
                    <a:cxn ang="0">
                      <a:pos x="316" y="278"/>
                    </a:cxn>
                    <a:cxn ang="0">
                      <a:pos x="356" y="313"/>
                    </a:cxn>
                    <a:cxn ang="0">
                      <a:pos x="362" y="366"/>
                    </a:cxn>
                    <a:cxn ang="0">
                      <a:pos x="304" y="381"/>
                    </a:cxn>
                    <a:cxn ang="0">
                      <a:pos x="247" y="386"/>
                    </a:cxn>
                    <a:cxn ang="0">
                      <a:pos x="213" y="396"/>
                    </a:cxn>
                    <a:cxn ang="0">
                      <a:pos x="259" y="401"/>
                    </a:cxn>
                    <a:cxn ang="0">
                      <a:pos x="304" y="406"/>
                    </a:cxn>
                    <a:cxn ang="0">
                      <a:pos x="339" y="410"/>
                    </a:cxn>
                    <a:cxn ang="0">
                      <a:pos x="362" y="430"/>
                    </a:cxn>
                    <a:cxn ang="0">
                      <a:pos x="350" y="498"/>
                    </a:cxn>
                    <a:cxn ang="0">
                      <a:pos x="316" y="518"/>
                    </a:cxn>
                    <a:cxn ang="0">
                      <a:pos x="316" y="533"/>
                    </a:cxn>
                    <a:cxn ang="0">
                      <a:pos x="362" y="552"/>
                    </a:cxn>
                    <a:cxn ang="0">
                      <a:pos x="425" y="543"/>
                    </a:cxn>
                    <a:cxn ang="0">
                      <a:pos x="494" y="572"/>
                    </a:cxn>
                    <a:cxn ang="0">
                      <a:pos x="557" y="616"/>
                    </a:cxn>
                    <a:cxn ang="0">
                      <a:pos x="609" y="660"/>
                    </a:cxn>
                    <a:cxn ang="0">
                      <a:pos x="643" y="714"/>
                    </a:cxn>
                    <a:cxn ang="0">
                      <a:pos x="706" y="753"/>
                    </a:cxn>
                    <a:cxn ang="0">
                      <a:pos x="752" y="777"/>
                    </a:cxn>
                    <a:cxn ang="0">
                      <a:pos x="793" y="792"/>
                    </a:cxn>
                    <a:cxn ang="0">
                      <a:pos x="839" y="807"/>
                    </a:cxn>
                    <a:cxn ang="0">
                      <a:pos x="867" y="807"/>
                    </a:cxn>
                    <a:cxn ang="0">
                      <a:pos x="879" y="787"/>
                    </a:cxn>
                    <a:cxn ang="0">
                      <a:pos x="902" y="782"/>
                    </a:cxn>
                    <a:cxn ang="0">
                      <a:pos x="930" y="782"/>
                    </a:cxn>
                    <a:cxn ang="0">
                      <a:pos x="948" y="767"/>
                    </a:cxn>
                    <a:cxn ang="0">
                      <a:pos x="965" y="723"/>
                    </a:cxn>
                    <a:cxn ang="0">
                      <a:pos x="953" y="704"/>
                    </a:cxn>
                    <a:cxn ang="0">
                      <a:pos x="913" y="709"/>
                    </a:cxn>
                    <a:cxn ang="0">
                      <a:pos x="850" y="719"/>
                    </a:cxn>
                    <a:cxn ang="0">
                      <a:pos x="793" y="699"/>
                    </a:cxn>
                    <a:cxn ang="0">
                      <a:pos x="741" y="670"/>
                    </a:cxn>
                    <a:cxn ang="0">
                      <a:pos x="689" y="640"/>
                    </a:cxn>
                    <a:cxn ang="0">
                      <a:pos x="649" y="606"/>
                    </a:cxn>
                    <a:cxn ang="0">
                      <a:pos x="609" y="577"/>
                    </a:cxn>
                    <a:cxn ang="0">
                      <a:pos x="557" y="557"/>
                    </a:cxn>
                    <a:cxn ang="0">
                      <a:pos x="505" y="528"/>
                    </a:cxn>
                    <a:cxn ang="0">
                      <a:pos x="460" y="479"/>
                    </a:cxn>
                    <a:cxn ang="0">
                      <a:pos x="419" y="386"/>
                    </a:cxn>
                    <a:cxn ang="0">
                      <a:pos x="396" y="274"/>
                    </a:cxn>
                    <a:cxn ang="0">
                      <a:pos x="379" y="239"/>
                    </a:cxn>
                    <a:cxn ang="0">
                      <a:pos x="339" y="215"/>
                    </a:cxn>
                    <a:cxn ang="0">
                      <a:pos x="293" y="186"/>
                    </a:cxn>
                    <a:cxn ang="0">
                      <a:pos x="241" y="146"/>
                    </a:cxn>
                    <a:cxn ang="0">
                      <a:pos x="195" y="107"/>
                    </a:cxn>
                    <a:cxn ang="0">
                      <a:pos x="144" y="68"/>
                    </a:cxn>
                    <a:cxn ang="0">
                      <a:pos x="92" y="34"/>
                    </a:cxn>
                  </a:cxnLst>
                  <a:rect l="0" t="0" r="r" b="b"/>
                  <a:pathLst>
                    <a:path w="965" h="807">
                      <a:moveTo>
                        <a:pt x="58" y="0"/>
                      </a:moveTo>
                      <a:lnTo>
                        <a:pt x="46" y="0"/>
                      </a:lnTo>
                      <a:lnTo>
                        <a:pt x="35" y="0"/>
                      </a:lnTo>
                      <a:lnTo>
                        <a:pt x="23" y="9"/>
                      </a:lnTo>
                      <a:lnTo>
                        <a:pt x="17" y="14"/>
                      </a:lnTo>
                      <a:lnTo>
                        <a:pt x="12" y="24"/>
                      </a:lnTo>
                      <a:lnTo>
                        <a:pt x="12" y="34"/>
                      </a:lnTo>
                      <a:lnTo>
                        <a:pt x="6" y="44"/>
                      </a:lnTo>
                      <a:lnTo>
                        <a:pt x="0" y="49"/>
                      </a:lnTo>
                      <a:lnTo>
                        <a:pt x="6" y="49"/>
                      </a:lnTo>
                      <a:lnTo>
                        <a:pt x="17" y="53"/>
                      </a:lnTo>
                      <a:lnTo>
                        <a:pt x="23" y="53"/>
                      </a:lnTo>
                      <a:lnTo>
                        <a:pt x="29" y="58"/>
                      </a:lnTo>
                      <a:lnTo>
                        <a:pt x="40" y="58"/>
                      </a:lnTo>
                      <a:lnTo>
                        <a:pt x="46" y="63"/>
                      </a:lnTo>
                      <a:lnTo>
                        <a:pt x="52" y="63"/>
                      </a:lnTo>
                      <a:lnTo>
                        <a:pt x="58" y="68"/>
                      </a:lnTo>
                      <a:lnTo>
                        <a:pt x="63" y="78"/>
                      </a:lnTo>
                      <a:lnTo>
                        <a:pt x="69" y="83"/>
                      </a:lnTo>
                      <a:lnTo>
                        <a:pt x="75" y="93"/>
                      </a:lnTo>
                      <a:lnTo>
                        <a:pt x="80" y="102"/>
                      </a:lnTo>
                      <a:lnTo>
                        <a:pt x="80" y="112"/>
                      </a:lnTo>
                      <a:lnTo>
                        <a:pt x="80" y="117"/>
                      </a:lnTo>
                      <a:lnTo>
                        <a:pt x="86" y="122"/>
                      </a:lnTo>
                      <a:lnTo>
                        <a:pt x="86" y="132"/>
                      </a:lnTo>
                      <a:lnTo>
                        <a:pt x="86" y="137"/>
                      </a:lnTo>
                      <a:lnTo>
                        <a:pt x="92" y="141"/>
                      </a:lnTo>
                      <a:lnTo>
                        <a:pt x="92" y="146"/>
                      </a:lnTo>
                      <a:lnTo>
                        <a:pt x="98" y="156"/>
                      </a:lnTo>
                      <a:lnTo>
                        <a:pt x="103" y="156"/>
                      </a:lnTo>
                      <a:lnTo>
                        <a:pt x="109" y="156"/>
                      </a:lnTo>
                      <a:lnTo>
                        <a:pt x="115" y="161"/>
                      </a:lnTo>
                      <a:lnTo>
                        <a:pt x="121" y="161"/>
                      </a:lnTo>
                      <a:lnTo>
                        <a:pt x="126" y="161"/>
                      </a:lnTo>
                      <a:lnTo>
                        <a:pt x="132" y="161"/>
                      </a:lnTo>
                      <a:lnTo>
                        <a:pt x="138" y="161"/>
                      </a:lnTo>
                      <a:lnTo>
                        <a:pt x="144" y="161"/>
                      </a:lnTo>
                      <a:lnTo>
                        <a:pt x="155" y="161"/>
                      </a:lnTo>
                      <a:lnTo>
                        <a:pt x="161" y="161"/>
                      </a:lnTo>
                      <a:lnTo>
                        <a:pt x="172" y="166"/>
                      </a:lnTo>
                      <a:lnTo>
                        <a:pt x="178" y="166"/>
                      </a:lnTo>
                      <a:lnTo>
                        <a:pt x="190" y="166"/>
                      </a:lnTo>
                      <a:lnTo>
                        <a:pt x="201" y="171"/>
                      </a:lnTo>
                      <a:lnTo>
                        <a:pt x="207" y="171"/>
                      </a:lnTo>
                      <a:lnTo>
                        <a:pt x="213" y="176"/>
                      </a:lnTo>
                      <a:lnTo>
                        <a:pt x="218" y="186"/>
                      </a:lnTo>
                      <a:lnTo>
                        <a:pt x="218" y="195"/>
                      </a:lnTo>
                      <a:lnTo>
                        <a:pt x="218" y="205"/>
                      </a:lnTo>
                      <a:lnTo>
                        <a:pt x="218" y="220"/>
                      </a:lnTo>
                      <a:lnTo>
                        <a:pt x="218" y="225"/>
                      </a:lnTo>
                      <a:lnTo>
                        <a:pt x="213" y="234"/>
                      </a:lnTo>
                      <a:lnTo>
                        <a:pt x="213" y="239"/>
                      </a:lnTo>
                      <a:lnTo>
                        <a:pt x="207" y="244"/>
                      </a:lnTo>
                      <a:lnTo>
                        <a:pt x="195" y="249"/>
                      </a:lnTo>
                      <a:lnTo>
                        <a:pt x="178" y="249"/>
                      </a:lnTo>
                      <a:lnTo>
                        <a:pt x="167" y="254"/>
                      </a:lnTo>
                      <a:lnTo>
                        <a:pt x="155" y="254"/>
                      </a:lnTo>
                      <a:lnTo>
                        <a:pt x="144" y="254"/>
                      </a:lnTo>
                      <a:lnTo>
                        <a:pt x="132" y="254"/>
                      </a:lnTo>
                      <a:lnTo>
                        <a:pt x="115" y="254"/>
                      </a:lnTo>
                      <a:lnTo>
                        <a:pt x="103" y="254"/>
                      </a:lnTo>
                      <a:lnTo>
                        <a:pt x="115" y="259"/>
                      </a:lnTo>
                      <a:lnTo>
                        <a:pt x="126" y="259"/>
                      </a:lnTo>
                      <a:lnTo>
                        <a:pt x="138" y="264"/>
                      </a:lnTo>
                      <a:lnTo>
                        <a:pt x="149" y="264"/>
                      </a:lnTo>
                      <a:lnTo>
                        <a:pt x="161" y="269"/>
                      </a:lnTo>
                      <a:lnTo>
                        <a:pt x="172" y="274"/>
                      </a:lnTo>
                      <a:lnTo>
                        <a:pt x="184" y="274"/>
                      </a:lnTo>
                      <a:lnTo>
                        <a:pt x="195" y="274"/>
                      </a:lnTo>
                      <a:lnTo>
                        <a:pt x="201" y="274"/>
                      </a:lnTo>
                      <a:lnTo>
                        <a:pt x="207" y="274"/>
                      </a:lnTo>
                      <a:lnTo>
                        <a:pt x="213" y="274"/>
                      </a:lnTo>
                      <a:lnTo>
                        <a:pt x="218" y="274"/>
                      </a:lnTo>
                      <a:lnTo>
                        <a:pt x="224" y="269"/>
                      </a:lnTo>
                      <a:lnTo>
                        <a:pt x="230" y="269"/>
                      </a:lnTo>
                      <a:lnTo>
                        <a:pt x="241" y="269"/>
                      </a:lnTo>
                      <a:lnTo>
                        <a:pt x="247" y="269"/>
                      </a:lnTo>
                      <a:lnTo>
                        <a:pt x="253" y="269"/>
                      </a:lnTo>
                      <a:lnTo>
                        <a:pt x="264" y="269"/>
                      </a:lnTo>
                      <a:lnTo>
                        <a:pt x="276" y="274"/>
                      </a:lnTo>
                      <a:lnTo>
                        <a:pt x="287" y="274"/>
                      </a:lnTo>
                      <a:lnTo>
                        <a:pt x="293" y="274"/>
                      </a:lnTo>
                      <a:lnTo>
                        <a:pt x="304" y="278"/>
                      </a:lnTo>
                      <a:lnTo>
                        <a:pt x="316" y="278"/>
                      </a:lnTo>
                      <a:lnTo>
                        <a:pt x="322" y="283"/>
                      </a:lnTo>
                      <a:lnTo>
                        <a:pt x="327" y="288"/>
                      </a:lnTo>
                      <a:lnTo>
                        <a:pt x="339" y="293"/>
                      </a:lnTo>
                      <a:lnTo>
                        <a:pt x="345" y="303"/>
                      </a:lnTo>
                      <a:lnTo>
                        <a:pt x="350" y="308"/>
                      </a:lnTo>
                      <a:lnTo>
                        <a:pt x="356" y="313"/>
                      </a:lnTo>
                      <a:lnTo>
                        <a:pt x="362" y="322"/>
                      </a:lnTo>
                      <a:lnTo>
                        <a:pt x="362" y="327"/>
                      </a:lnTo>
                      <a:lnTo>
                        <a:pt x="368" y="337"/>
                      </a:lnTo>
                      <a:lnTo>
                        <a:pt x="368" y="347"/>
                      </a:lnTo>
                      <a:lnTo>
                        <a:pt x="368" y="357"/>
                      </a:lnTo>
                      <a:lnTo>
                        <a:pt x="362" y="366"/>
                      </a:lnTo>
                      <a:lnTo>
                        <a:pt x="350" y="371"/>
                      </a:lnTo>
                      <a:lnTo>
                        <a:pt x="345" y="376"/>
                      </a:lnTo>
                      <a:lnTo>
                        <a:pt x="333" y="381"/>
                      </a:lnTo>
                      <a:lnTo>
                        <a:pt x="322" y="381"/>
                      </a:lnTo>
                      <a:lnTo>
                        <a:pt x="316" y="381"/>
                      </a:lnTo>
                      <a:lnTo>
                        <a:pt x="304" y="381"/>
                      </a:lnTo>
                      <a:lnTo>
                        <a:pt x="293" y="381"/>
                      </a:lnTo>
                      <a:lnTo>
                        <a:pt x="281" y="381"/>
                      </a:lnTo>
                      <a:lnTo>
                        <a:pt x="276" y="381"/>
                      </a:lnTo>
                      <a:lnTo>
                        <a:pt x="264" y="381"/>
                      </a:lnTo>
                      <a:lnTo>
                        <a:pt x="259" y="386"/>
                      </a:lnTo>
                      <a:lnTo>
                        <a:pt x="247" y="386"/>
                      </a:lnTo>
                      <a:lnTo>
                        <a:pt x="241" y="386"/>
                      </a:lnTo>
                      <a:lnTo>
                        <a:pt x="230" y="391"/>
                      </a:lnTo>
                      <a:lnTo>
                        <a:pt x="224" y="391"/>
                      </a:lnTo>
                      <a:lnTo>
                        <a:pt x="213" y="391"/>
                      </a:lnTo>
                      <a:lnTo>
                        <a:pt x="207" y="396"/>
                      </a:lnTo>
                      <a:lnTo>
                        <a:pt x="213" y="396"/>
                      </a:lnTo>
                      <a:lnTo>
                        <a:pt x="224" y="396"/>
                      </a:lnTo>
                      <a:lnTo>
                        <a:pt x="230" y="396"/>
                      </a:lnTo>
                      <a:lnTo>
                        <a:pt x="236" y="396"/>
                      </a:lnTo>
                      <a:lnTo>
                        <a:pt x="241" y="396"/>
                      </a:lnTo>
                      <a:lnTo>
                        <a:pt x="253" y="401"/>
                      </a:lnTo>
                      <a:lnTo>
                        <a:pt x="259" y="401"/>
                      </a:lnTo>
                      <a:lnTo>
                        <a:pt x="264" y="401"/>
                      </a:lnTo>
                      <a:lnTo>
                        <a:pt x="276" y="401"/>
                      </a:lnTo>
                      <a:lnTo>
                        <a:pt x="281" y="401"/>
                      </a:lnTo>
                      <a:lnTo>
                        <a:pt x="287" y="401"/>
                      </a:lnTo>
                      <a:lnTo>
                        <a:pt x="293" y="406"/>
                      </a:lnTo>
                      <a:lnTo>
                        <a:pt x="304" y="406"/>
                      </a:lnTo>
                      <a:lnTo>
                        <a:pt x="310" y="406"/>
                      </a:lnTo>
                      <a:lnTo>
                        <a:pt x="316" y="406"/>
                      </a:lnTo>
                      <a:lnTo>
                        <a:pt x="327" y="406"/>
                      </a:lnTo>
                      <a:lnTo>
                        <a:pt x="327" y="410"/>
                      </a:lnTo>
                      <a:lnTo>
                        <a:pt x="333" y="410"/>
                      </a:lnTo>
                      <a:lnTo>
                        <a:pt x="339" y="410"/>
                      </a:lnTo>
                      <a:lnTo>
                        <a:pt x="345" y="410"/>
                      </a:lnTo>
                      <a:lnTo>
                        <a:pt x="350" y="410"/>
                      </a:lnTo>
                      <a:lnTo>
                        <a:pt x="356" y="415"/>
                      </a:lnTo>
                      <a:lnTo>
                        <a:pt x="356" y="415"/>
                      </a:lnTo>
                      <a:lnTo>
                        <a:pt x="362" y="420"/>
                      </a:lnTo>
                      <a:lnTo>
                        <a:pt x="362" y="430"/>
                      </a:lnTo>
                      <a:lnTo>
                        <a:pt x="362" y="440"/>
                      </a:lnTo>
                      <a:lnTo>
                        <a:pt x="356" y="454"/>
                      </a:lnTo>
                      <a:lnTo>
                        <a:pt x="350" y="464"/>
                      </a:lnTo>
                      <a:lnTo>
                        <a:pt x="350" y="474"/>
                      </a:lnTo>
                      <a:lnTo>
                        <a:pt x="350" y="489"/>
                      </a:lnTo>
                      <a:lnTo>
                        <a:pt x="350" y="498"/>
                      </a:lnTo>
                      <a:lnTo>
                        <a:pt x="345" y="508"/>
                      </a:lnTo>
                      <a:lnTo>
                        <a:pt x="339" y="513"/>
                      </a:lnTo>
                      <a:lnTo>
                        <a:pt x="333" y="513"/>
                      </a:lnTo>
                      <a:lnTo>
                        <a:pt x="327" y="518"/>
                      </a:lnTo>
                      <a:lnTo>
                        <a:pt x="322" y="518"/>
                      </a:lnTo>
                      <a:lnTo>
                        <a:pt x="316" y="518"/>
                      </a:lnTo>
                      <a:lnTo>
                        <a:pt x="304" y="518"/>
                      </a:lnTo>
                      <a:lnTo>
                        <a:pt x="299" y="518"/>
                      </a:lnTo>
                      <a:lnTo>
                        <a:pt x="293" y="523"/>
                      </a:lnTo>
                      <a:lnTo>
                        <a:pt x="299" y="523"/>
                      </a:lnTo>
                      <a:lnTo>
                        <a:pt x="304" y="528"/>
                      </a:lnTo>
                      <a:lnTo>
                        <a:pt x="316" y="533"/>
                      </a:lnTo>
                      <a:lnTo>
                        <a:pt x="322" y="538"/>
                      </a:lnTo>
                      <a:lnTo>
                        <a:pt x="327" y="543"/>
                      </a:lnTo>
                      <a:lnTo>
                        <a:pt x="333" y="543"/>
                      </a:lnTo>
                      <a:lnTo>
                        <a:pt x="339" y="547"/>
                      </a:lnTo>
                      <a:lnTo>
                        <a:pt x="350" y="547"/>
                      </a:lnTo>
                      <a:lnTo>
                        <a:pt x="362" y="552"/>
                      </a:lnTo>
                      <a:lnTo>
                        <a:pt x="373" y="552"/>
                      </a:lnTo>
                      <a:lnTo>
                        <a:pt x="379" y="547"/>
                      </a:lnTo>
                      <a:lnTo>
                        <a:pt x="396" y="547"/>
                      </a:lnTo>
                      <a:lnTo>
                        <a:pt x="408" y="543"/>
                      </a:lnTo>
                      <a:lnTo>
                        <a:pt x="414" y="543"/>
                      </a:lnTo>
                      <a:lnTo>
                        <a:pt x="425" y="543"/>
                      </a:lnTo>
                      <a:lnTo>
                        <a:pt x="437" y="543"/>
                      </a:lnTo>
                      <a:lnTo>
                        <a:pt x="448" y="547"/>
                      </a:lnTo>
                      <a:lnTo>
                        <a:pt x="460" y="557"/>
                      </a:lnTo>
                      <a:lnTo>
                        <a:pt x="471" y="562"/>
                      </a:lnTo>
                      <a:lnTo>
                        <a:pt x="482" y="567"/>
                      </a:lnTo>
                      <a:lnTo>
                        <a:pt x="494" y="572"/>
                      </a:lnTo>
                      <a:lnTo>
                        <a:pt x="505" y="577"/>
                      </a:lnTo>
                      <a:lnTo>
                        <a:pt x="517" y="587"/>
                      </a:lnTo>
                      <a:lnTo>
                        <a:pt x="528" y="591"/>
                      </a:lnTo>
                      <a:lnTo>
                        <a:pt x="534" y="601"/>
                      </a:lnTo>
                      <a:lnTo>
                        <a:pt x="546" y="606"/>
                      </a:lnTo>
                      <a:lnTo>
                        <a:pt x="557" y="616"/>
                      </a:lnTo>
                      <a:lnTo>
                        <a:pt x="569" y="621"/>
                      </a:lnTo>
                      <a:lnTo>
                        <a:pt x="574" y="631"/>
                      </a:lnTo>
                      <a:lnTo>
                        <a:pt x="586" y="635"/>
                      </a:lnTo>
                      <a:lnTo>
                        <a:pt x="597" y="645"/>
                      </a:lnTo>
                      <a:lnTo>
                        <a:pt x="603" y="655"/>
                      </a:lnTo>
                      <a:lnTo>
                        <a:pt x="609" y="660"/>
                      </a:lnTo>
                      <a:lnTo>
                        <a:pt x="615" y="665"/>
                      </a:lnTo>
                      <a:lnTo>
                        <a:pt x="620" y="675"/>
                      </a:lnTo>
                      <a:lnTo>
                        <a:pt x="626" y="679"/>
                      </a:lnTo>
                      <a:lnTo>
                        <a:pt x="632" y="689"/>
                      </a:lnTo>
                      <a:lnTo>
                        <a:pt x="638" y="704"/>
                      </a:lnTo>
                      <a:lnTo>
                        <a:pt x="643" y="714"/>
                      </a:lnTo>
                      <a:lnTo>
                        <a:pt x="655" y="723"/>
                      </a:lnTo>
                      <a:lnTo>
                        <a:pt x="666" y="733"/>
                      </a:lnTo>
                      <a:lnTo>
                        <a:pt x="678" y="738"/>
                      </a:lnTo>
                      <a:lnTo>
                        <a:pt x="683" y="743"/>
                      </a:lnTo>
                      <a:lnTo>
                        <a:pt x="695" y="748"/>
                      </a:lnTo>
                      <a:lnTo>
                        <a:pt x="706" y="753"/>
                      </a:lnTo>
                      <a:lnTo>
                        <a:pt x="712" y="758"/>
                      </a:lnTo>
                      <a:lnTo>
                        <a:pt x="718" y="763"/>
                      </a:lnTo>
                      <a:lnTo>
                        <a:pt x="729" y="763"/>
                      </a:lnTo>
                      <a:lnTo>
                        <a:pt x="735" y="767"/>
                      </a:lnTo>
                      <a:lnTo>
                        <a:pt x="741" y="772"/>
                      </a:lnTo>
                      <a:lnTo>
                        <a:pt x="752" y="777"/>
                      </a:lnTo>
                      <a:lnTo>
                        <a:pt x="758" y="777"/>
                      </a:lnTo>
                      <a:lnTo>
                        <a:pt x="764" y="782"/>
                      </a:lnTo>
                      <a:lnTo>
                        <a:pt x="770" y="782"/>
                      </a:lnTo>
                      <a:lnTo>
                        <a:pt x="775" y="787"/>
                      </a:lnTo>
                      <a:lnTo>
                        <a:pt x="787" y="787"/>
                      </a:lnTo>
                      <a:lnTo>
                        <a:pt x="793" y="792"/>
                      </a:lnTo>
                      <a:lnTo>
                        <a:pt x="798" y="792"/>
                      </a:lnTo>
                      <a:lnTo>
                        <a:pt x="810" y="797"/>
                      </a:lnTo>
                      <a:lnTo>
                        <a:pt x="816" y="797"/>
                      </a:lnTo>
                      <a:lnTo>
                        <a:pt x="821" y="802"/>
                      </a:lnTo>
                      <a:lnTo>
                        <a:pt x="833" y="802"/>
                      </a:lnTo>
                      <a:lnTo>
                        <a:pt x="839" y="807"/>
                      </a:lnTo>
                      <a:lnTo>
                        <a:pt x="850" y="807"/>
                      </a:lnTo>
                      <a:lnTo>
                        <a:pt x="850" y="807"/>
                      </a:lnTo>
                      <a:lnTo>
                        <a:pt x="856" y="807"/>
                      </a:lnTo>
                      <a:lnTo>
                        <a:pt x="861" y="807"/>
                      </a:lnTo>
                      <a:lnTo>
                        <a:pt x="867" y="807"/>
                      </a:lnTo>
                      <a:lnTo>
                        <a:pt x="867" y="807"/>
                      </a:lnTo>
                      <a:lnTo>
                        <a:pt x="873" y="807"/>
                      </a:lnTo>
                      <a:lnTo>
                        <a:pt x="879" y="807"/>
                      </a:lnTo>
                      <a:lnTo>
                        <a:pt x="879" y="802"/>
                      </a:lnTo>
                      <a:lnTo>
                        <a:pt x="884" y="797"/>
                      </a:lnTo>
                      <a:lnTo>
                        <a:pt x="879" y="792"/>
                      </a:lnTo>
                      <a:lnTo>
                        <a:pt x="879" y="787"/>
                      </a:lnTo>
                      <a:lnTo>
                        <a:pt x="879" y="782"/>
                      </a:lnTo>
                      <a:lnTo>
                        <a:pt x="884" y="777"/>
                      </a:lnTo>
                      <a:lnTo>
                        <a:pt x="884" y="777"/>
                      </a:lnTo>
                      <a:lnTo>
                        <a:pt x="890" y="777"/>
                      </a:lnTo>
                      <a:lnTo>
                        <a:pt x="896" y="782"/>
                      </a:lnTo>
                      <a:lnTo>
                        <a:pt x="902" y="782"/>
                      </a:lnTo>
                      <a:lnTo>
                        <a:pt x="907" y="782"/>
                      </a:lnTo>
                      <a:lnTo>
                        <a:pt x="913" y="782"/>
                      </a:lnTo>
                      <a:lnTo>
                        <a:pt x="919" y="782"/>
                      </a:lnTo>
                      <a:lnTo>
                        <a:pt x="925" y="782"/>
                      </a:lnTo>
                      <a:lnTo>
                        <a:pt x="925" y="782"/>
                      </a:lnTo>
                      <a:lnTo>
                        <a:pt x="930" y="782"/>
                      </a:lnTo>
                      <a:lnTo>
                        <a:pt x="930" y="782"/>
                      </a:lnTo>
                      <a:lnTo>
                        <a:pt x="936" y="782"/>
                      </a:lnTo>
                      <a:lnTo>
                        <a:pt x="942" y="777"/>
                      </a:lnTo>
                      <a:lnTo>
                        <a:pt x="942" y="777"/>
                      </a:lnTo>
                      <a:lnTo>
                        <a:pt x="942" y="772"/>
                      </a:lnTo>
                      <a:lnTo>
                        <a:pt x="948" y="767"/>
                      </a:lnTo>
                      <a:lnTo>
                        <a:pt x="948" y="758"/>
                      </a:lnTo>
                      <a:lnTo>
                        <a:pt x="948" y="748"/>
                      </a:lnTo>
                      <a:lnTo>
                        <a:pt x="948" y="738"/>
                      </a:lnTo>
                      <a:lnTo>
                        <a:pt x="953" y="733"/>
                      </a:lnTo>
                      <a:lnTo>
                        <a:pt x="959" y="728"/>
                      </a:lnTo>
                      <a:lnTo>
                        <a:pt x="965" y="723"/>
                      </a:lnTo>
                      <a:lnTo>
                        <a:pt x="965" y="714"/>
                      </a:lnTo>
                      <a:lnTo>
                        <a:pt x="965" y="714"/>
                      </a:lnTo>
                      <a:lnTo>
                        <a:pt x="959" y="709"/>
                      </a:lnTo>
                      <a:lnTo>
                        <a:pt x="959" y="709"/>
                      </a:lnTo>
                      <a:lnTo>
                        <a:pt x="953" y="704"/>
                      </a:lnTo>
                      <a:lnTo>
                        <a:pt x="953" y="704"/>
                      </a:lnTo>
                      <a:lnTo>
                        <a:pt x="948" y="704"/>
                      </a:lnTo>
                      <a:lnTo>
                        <a:pt x="948" y="704"/>
                      </a:lnTo>
                      <a:lnTo>
                        <a:pt x="942" y="704"/>
                      </a:lnTo>
                      <a:lnTo>
                        <a:pt x="930" y="704"/>
                      </a:lnTo>
                      <a:lnTo>
                        <a:pt x="919" y="704"/>
                      </a:lnTo>
                      <a:lnTo>
                        <a:pt x="913" y="709"/>
                      </a:lnTo>
                      <a:lnTo>
                        <a:pt x="902" y="714"/>
                      </a:lnTo>
                      <a:lnTo>
                        <a:pt x="890" y="719"/>
                      </a:lnTo>
                      <a:lnTo>
                        <a:pt x="879" y="719"/>
                      </a:lnTo>
                      <a:lnTo>
                        <a:pt x="873" y="723"/>
                      </a:lnTo>
                      <a:lnTo>
                        <a:pt x="861" y="719"/>
                      </a:lnTo>
                      <a:lnTo>
                        <a:pt x="850" y="719"/>
                      </a:lnTo>
                      <a:lnTo>
                        <a:pt x="839" y="714"/>
                      </a:lnTo>
                      <a:lnTo>
                        <a:pt x="833" y="714"/>
                      </a:lnTo>
                      <a:lnTo>
                        <a:pt x="821" y="709"/>
                      </a:lnTo>
                      <a:lnTo>
                        <a:pt x="810" y="704"/>
                      </a:lnTo>
                      <a:lnTo>
                        <a:pt x="804" y="704"/>
                      </a:lnTo>
                      <a:lnTo>
                        <a:pt x="793" y="699"/>
                      </a:lnTo>
                      <a:lnTo>
                        <a:pt x="781" y="694"/>
                      </a:lnTo>
                      <a:lnTo>
                        <a:pt x="775" y="689"/>
                      </a:lnTo>
                      <a:lnTo>
                        <a:pt x="764" y="684"/>
                      </a:lnTo>
                      <a:lnTo>
                        <a:pt x="758" y="679"/>
                      </a:lnTo>
                      <a:lnTo>
                        <a:pt x="747" y="675"/>
                      </a:lnTo>
                      <a:lnTo>
                        <a:pt x="741" y="670"/>
                      </a:lnTo>
                      <a:lnTo>
                        <a:pt x="729" y="665"/>
                      </a:lnTo>
                      <a:lnTo>
                        <a:pt x="724" y="660"/>
                      </a:lnTo>
                      <a:lnTo>
                        <a:pt x="712" y="655"/>
                      </a:lnTo>
                      <a:lnTo>
                        <a:pt x="706" y="650"/>
                      </a:lnTo>
                      <a:lnTo>
                        <a:pt x="701" y="645"/>
                      </a:lnTo>
                      <a:lnTo>
                        <a:pt x="689" y="640"/>
                      </a:lnTo>
                      <a:lnTo>
                        <a:pt x="683" y="635"/>
                      </a:lnTo>
                      <a:lnTo>
                        <a:pt x="678" y="631"/>
                      </a:lnTo>
                      <a:lnTo>
                        <a:pt x="672" y="626"/>
                      </a:lnTo>
                      <a:lnTo>
                        <a:pt x="661" y="621"/>
                      </a:lnTo>
                      <a:lnTo>
                        <a:pt x="655" y="616"/>
                      </a:lnTo>
                      <a:lnTo>
                        <a:pt x="649" y="606"/>
                      </a:lnTo>
                      <a:lnTo>
                        <a:pt x="643" y="601"/>
                      </a:lnTo>
                      <a:lnTo>
                        <a:pt x="638" y="596"/>
                      </a:lnTo>
                      <a:lnTo>
                        <a:pt x="626" y="591"/>
                      </a:lnTo>
                      <a:lnTo>
                        <a:pt x="620" y="587"/>
                      </a:lnTo>
                      <a:lnTo>
                        <a:pt x="615" y="582"/>
                      </a:lnTo>
                      <a:lnTo>
                        <a:pt x="609" y="577"/>
                      </a:lnTo>
                      <a:lnTo>
                        <a:pt x="597" y="572"/>
                      </a:lnTo>
                      <a:lnTo>
                        <a:pt x="592" y="567"/>
                      </a:lnTo>
                      <a:lnTo>
                        <a:pt x="586" y="562"/>
                      </a:lnTo>
                      <a:lnTo>
                        <a:pt x="574" y="562"/>
                      </a:lnTo>
                      <a:lnTo>
                        <a:pt x="569" y="557"/>
                      </a:lnTo>
                      <a:lnTo>
                        <a:pt x="557" y="557"/>
                      </a:lnTo>
                      <a:lnTo>
                        <a:pt x="551" y="552"/>
                      </a:lnTo>
                      <a:lnTo>
                        <a:pt x="540" y="547"/>
                      </a:lnTo>
                      <a:lnTo>
                        <a:pt x="534" y="547"/>
                      </a:lnTo>
                      <a:lnTo>
                        <a:pt x="523" y="538"/>
                      </a:lnTo>
                      <a:lnTo>
                        <a:pt x="517" y="533"/>
                      </a:lnTo>
                      <a:lnTo>
                        <a:pt x="505" y="528"/>
                      </a:lnTo>
                      <a:lnTo>
                        <a:pt x="500" y="518"/>
                      </a:lnTo>
                      <a:lnTo>
                        <a:pt x="488" y="513"/>
                      </a:lnTo>
                      <a:lnTo>
                        <a:pt x="482" y="508"/>
                      </a:lnTo>
                      <a:lnTo>
                        <a:pt x="477" y="498"/>
                      </a:lnTo>
                      <a:lnTo>
                        <a:pt x="471" y="489"/>
                      </a:lnTo>
                      <a:lnTo>
                        <a:pt x="460" y="479"/>
                      </a:lnTo>
                      <a:lnTo>
                        <a:pt x="454" y="464"/>
                      </a:lnTo>
                      <a:lnTo>
                        <a:pt x="448" y="450"/>
                      </a:lnTo>
                      <a:lnTo>
                        <a:pt x="437" y="430"/>
                      </a:lnTo>
                      <a:lnTo>
                        <a:pt x="431" y="415"/>
                      </a:lnTo>
                      <a:lnTo>
                        <a:pt x="425" y="401"/>
                      </a:lnTo>
                      <a:lnTo>
                        <a:pt x="419" y="386"/>
                      </a:lnTo>
                      <a:lnTo>
                        <a:pt x="414" y="371"/>
                      </a:lnTo>
                      <a:lnTo>
                        <a:pt x="408" y="347"/>
                      </a:lnTo>
                      <a:lnTo>
                        <a:pt x="402" y="322"/>
                      </a:lnTo>
                      <a:lnTo>
                        <a:pt x="402" y="303"/>
                      </a:lnTo>
                      <a:lnTo>
                        <a:pt x="396" y="278"/>
                      </a:lnTo>
                      <a:lnTo>
                        <a:pt x="396" y="274"/>
                      </a:lnTo>
                      <a:lnTo>
                        <a:pt x="396" y="269"/>
                      </a:lnTo>
                      <a:lnTo>
                        <a:pt x="391" y="259"/>
                      </a:lnTo>
                      <a:lnTo>
                        <a:pt x="391" y="254"/>
                      </a:lnTo>
                      <a:lnTo>
                        <a:pt x="385" y="249"/>
                      </a:lnTo>
                      <a:lnTo>
                        <a:pt x="385" y="244"/>
                      </a:lnTo>
                      <a:lnTo>
                        <a:pt x="379" y="239"/>
                      </a:lnTo>
                      <a:lnTo>
                        <a:pt x="373" y="234"/>
                      </a:lnTo>
                      <a:lnTo>
                        <a:pt x="368" y="230"/>
                      </a:lnTo>
                      <a:lnTo>
                        <a:pt x="362" y="225"/>
                      </a:lnTo>
                      <a:lnTo>
                        <a:pt x="356" y="225"/>
                      </a:lnTo>
                      <a:lnTo>
                        <a:pt x="350" y="220"/>
                      </a:lnTo>
                      <a:lnTo>
                        <a:pt x="339" y="215"/>
                      </a:lnTo>
                      <a:lnTo>
                        <a:pt x="333" y="215"/>
                      </a:lnTo>
                      <a:lnTo>
                        <a:pt x="327" y="210"/>
                      </a:lnTo>
                      <a:lnTo>
                        <a:pt x="322" y="205"/>
                      </a:lnTo>
                      <a:lnTo>
                        <a:pt x="310" y="200"/>
                      </a:lnTo>
                      <a:lnTo>
                        <a:pt x="304" y="195"/>
                      </a:lnTo>
                      <a:lnTo>
                        <a:pt x="293" y="186"/>
                      </a:lnTo>
                      <a:lnTo>
                        <a:pt x="287" y="181"/>
                      </a:lnTo>
                      <a:lnTo>
                        <a:pt x="276" y="176"/>
                      </a:lnTo>
                      <a:lnTo>
                        <a:pt x="270" y="166"/>
                      </a:lnTo>
                      <a:lnTo>
                        <a:pt x="259" y="161"/>
                      </a:lnTo>
                      <a:lnTo>
                        <a:pt x="253" y="156"/>
                      </a:lnTo>
                      <a:lnTo>
                        <a:pt x="241" y="146"/>
                      </a:lnTo>
                      <a:lnTo>
                        <a:pt x="236" y="141"/>
                      </a:lnTo>
                      <a:lnTo>
                        <a:pt x="224" y="137"/>
                      </a:lnTo>
                      <a:lnTo>
                        <a:pt x="218" y="127"/>
                      </a:lnTo>
                      <a:lnTo>
                        <a:pt x="207" y="122"/>
                      </a:lnTo>
                      <a:lnTo>
                        <a:pt x="201" y="112"/>
                      </a:lnTo>
                      <a:lnTo>
                        <a:pt x="195" y="107"/>
                      </a:lnTo>
                      <a:lnTo>
                        <a:pt x="184" y="102"/>
                      </a:lnTo>
                      <a:lnTo>
                        <a:pt x="178" y="93"/>
                      </a:lnTo>
                      <a:lnTo>
                        <a:pt x="167" y="88"/>
                      </a:lnTo>
                      <a:lnTo>
                        <a:pt x="161" y="83"/>
                      </a:lnTo>
                      <a:lnTo>
                        <a:pt x="149" y="73"/>
                      </a:lnTo>
                      <a:lnTo>
                        <a:pt x="144" y="68"/>
                      </a:lnTo>
                      <a:lnTo>
                        <a:pt x="132" y="58"/>
                      </a:lnTo>
                      <a:lnTo>
                        <a:pt x="126" y="53"/>
                      </a:lnTo>
                      <a:lnTo>
                        <a:pt x="115" y="44"/>
                      </a:lnTo>
                      <a:lnTo>
                        <a:pt x="109" y="44"/>
                      </a:lnTo>
                      <a:lnTo>
                        <a:pt x="98" y="39"/>
                      </a:lnTo>
                      <a:lnTo>
                        <a:pt x="92" y="34"/>
                      </a:lnTo>
                      <a:lnTo>
                        <a:pt x="86" y="24"/>
                      </a:lnTo>
                      <a:lnTo>
                        <a:pt x="75" y="19"/>
                      </a:lnTo>
                      <a:lnTo>
                        <a:pt x="69" y="14"/>
                      </a:lnTo>
                      <a:lnTo>
                        <a:pt x="63" y="9"/>
                      </a:lnTo>
                      <a:lnTo>
                        <a:pt x="58" y="0"/>
                      </a:lnTo>
                      <a:close/>
                    </a:path>
                  </a:pathLst>
                </a:custGeom>
                <a:solidFill>
                  <a:srgbClr val="0E0D0D"/>
                </a:solidFill>
                <a:ln w="9525">
                  <a:noFill/>
                  <a:round/>
                  <a:headEnd/>
                  <a:tailEnd/>
                </a:ln>
              </p:spPr>
              <p:txBody>
                <a:bodyPr/>
                <a:lstStyle/>
                <a:p>
                  <a:endParaRPr lang="ar-SA"/>
                </a:p>
              </p:txBody>
            </p:sp>
            <p:sp>
              <p:nvSpPr>
                <p:cNvPr id="47122" name="Freeform 18"/>
                <p:cNvSpPr>
                  <a:spLocks/>
                </p:cNvSpPr>
                <p:nvPr/>
              </p:nvSpPr>
              <p:spPr bwMode="auto">
                <a:xfrm>
                  <a:off x="4209" y="3219"/>
                  <a:ext cx="104" cy="68"/>
                </a:xfrm>
                <a:custGeom>
                  <a:avLst/>
                  <a:gdLst/>
                  <a:ahLst/>
                  <a:cxnLst>
                    <a:cxn ang="0">
                      <a:pos x="92" y="19"/>
                    </a:cxn>
                    <a:cxn ang="0">
                      <a:pos x="98" y="24"/>
                    </a:cxn>
                    <a:cxn ang="0">
                      <a:pos x="104" y="29"/>
                    </a:cxn>
                    <a:cxn ang="0">
                      <a:pos x="104" y="34"/>
                    </a:cxn>
                    <a:cxn ang="0">
                      <a:pos x="98" y="44"/>
                    </a:cxn>
                    <a:cxn ang="0">
                      <a:pos x="98" y="49"/>
                    </a:cxn>
                    <a:cxn ang="0">
                      <a:pos x="92" y="54"/>
                    </a:cxn>
                    <a:cxn ang="0">
                      <a:pos x="92" y="59"/>
                    </a:cxn>
                    <a:cxn ang="0">
                      <a:pos x="87" y="63"/>
                    </a:cxn>
                    <a:cxn ang="0">
                      <a:pos x="81" y="68"/>
                    </a:cxn>
                    <a:cxn ang="0">
                      <a:pos x="69" y="68"/>
                    </a:cxn>
                    <a:cxn ang="0">
                      <a:pos x="58" y="68"/>
                    </a:cxn>
                    <a:cxn ang="0">
                      <a:pos x="46" y="63"/>
                    </a:cxn>
                    <a:cxn ang="0">
                      <a:pos x="35" y="59"/>
                    </a:cxn>
                    <a:cxn ang="0">
                      <a:pos x="23" y="59"/>
                    </a:cxn>
                    <a:cxn ang="0">
                      <a:pos x="18" y="54"/>
                    </a:cxn>
                    <a:cxn ang="0">
                      <a:pos x="12" y="49"/>
                    </a:cxn>
                    <a:cxn ang="0">
                      <a:pos x="6" y="44"/>
                    </a:cxn>
                    <a:cxn ang="0">
                      <a:pos x="0" y="39"/>
                    </a:cxn>
                    <a:cxn ang="0">
                      <a:pos x="0" y="29"/>
                    </a:cxn>
                    <a:cxn ang="0">
                      <a:pos x="6" y="24"/>
                    </a:cxn>
                    <a:cxn ang="0">
                      <a:pos x="6" y="19"/>
                    </a:cxn>
                    <a:cxn ang="0">
                      <a:pos x="12" y="15"/>
                    </a:cxn>
                    <a:cxn ang="0">
                      <a:pos x="18" y="10"/>
                    </a:cxn>
                    <a:cxn ang="0">
                      <a:pos x="23" y="5"/>
                    </a:cxn>
                    <a:cxn ang="0">
                      <a:pos x="29" y="0"/>
                    </a:cxn>
                    <a:cxn ang="0">
                      <a:pos x="35" y="0"/>
                    </a:cxn>
                    <a:cxn ang="0">
                      <a:pos x="46" y="0"/>
                    </a:cxn>
                    <a:cxn ang="0">
                      <a:pos x="58" y="5"/>
                    </a:cxn>
                    <a:cxn ang="0">
                      <a:pos x="69" y="5"/>
                    </a:cxn>
                    <a:cxn ang="0">
                      <a:pos x="81" y="10"/>
                    </a:cxn>
                    <a:cxn ang="0">
                      <a:pos x="87" y="15"/>
                    </a:cxn>
                    <a:cxn ang="0">
                      <a:pos x="92" y="19"/>
                    </a:cxn>
                  </a:cxnLst>
                  <a:rect l="0" t="0" r="r" b="b"/>
                  <a:pathLst>
                    <a:path w="104" h="68">
                      <a:moveTo>
                        <a:pt x="92" y="19"/>
                      </a:moveTo>
                      <a:lnTo>
                        <a:pt x="98" y="24"/>
                      </a:lnTo>
                      <a:lnTo>
                        <a:pt x="104" y="29"/>
                      </a:lnTo>
                      <a:lnTo>
                        <a:pt x="104" y="34"/>
                      </a:lnTo>
                      <a:lnTo>
                        <a:pt x="98" y="44"/>
                      </a:lnTo>
                      <a:lnTo>
                        <a:pt x="98" y="49"/>
                      </a:lnTo>
                      <a:lnTo>
                        <a:pt x="92" y="54"/>
                      </a:lnTo>
                      <a:lnTo>
                        <a:pt x="92" y="59"/>
                      </a:lnTo>
                      <a:lnTo>
                        <a:pt x="87" y="63"/>
                      </a:lnTo>
                      <a:lnTo>
                        <a:pt x="81" y="68"/>
                      </a:lnTo>
                      <a:lnTo>
                        <a:pt x="69" y="68"/>
                      </a:lnTo>
                      <a:lnTo>
                        <a:pt x="58" y="68"/>
                      </a:lnTo>
                      <a:lnTo>
                        <a:pt x="46" y="63"/>
                      </a:lnTo>
                      <a:lnTo>
                        <a:pt x="35" y="59"/>
                      </a:lnTo>
                      <a:lnTo>
                        <a:pt x="23" y="59"/>
                      </a:lnTo>
                      <a:lnTo>
                        <a:pt x="18" y="54"/>
                      </a:lnTo>
                      <a:lnTo>
                        <a:pt x="12" y="49"/>
                      </a:lnTo>
                      <a:lnTo>
                        <a:pt x="6" y="44"/>
                      </a:lnTo>
                      <a:lnTo>
                        <a:pt x="0" y="39"/>
                      </a:lnTo>
                      <a:lnTo>
                        <a:pt x="0" y="29"/>
                      </a:lnTo>
                      <a:lnTo>
                        <a:pt x="6" y="24"/>
                      </a:lnTo>
                      <a:lnTo>
                        <a:pt x="6" y="19"/>
                      </a:lnTo>
                      <a:lnTo>
                        <a:pt x="12" y="15"/>
                      </a:lnTo>
                      <a:lnTo>
                        <a:pt x="18" y="10"/>
                      </a:lnTo>
                      <a:lnTo>
                        <a:pt x="23" y="5"/>
                      </a:lnTo>
                      <a:lnTo>
                        <a:pt x="29" y="0"/>
                      </a:lnTo>
                      <a:lnTo>
                        <a:pt x="35" y="0"/>
                      </a:lnTo>
                      <a:lnTo>
                        <a:pt x="46" y="0"/>
                      </a:lnTo>
                      <a:lnTo>
                        <a:pt x="58" y="5"/>
                      </a:lnTo>
                      <a:lnTo>
                        <a:pt x="69" y="5"/>
                      </a:lnTo>
                      <a:lnTo>
                        <a:pt x="81" y="10"/>
                      </a:lnTo>
                      <a:lnTo>
                        <a:pt x="87" y="15"/>
                      </a:lnTo>
                      <a:lnTo>
                        <a:pt x="92" y="19"/>
                      </a:lnTo>
                      <a:close/>
                    </a:path>
                  </a:pathLst>
                </a:custGeom>
                <a:solidFill>
                  <a:srgbClr val="FFFFFF"/>
                </a:solidFill>
                <a:ln w="9525">
                  <a:noFill/>
                  <a:round/>
                  <a:headEnd/>
                  <a:tailEnd/>
                </a:ln>
              </p:spPr>
              <p:txBody>
                <a:bodyPr/>
                <a:lstStyle/>
                <a:p>
                  <a:endParaRPr lang="ar-SA"/>
                </a:p>
              </p:txBody>
            </p:sp>
            <p:sp>
              <p:nvSpPr>
                <p:cNvPr id="47126" name="Freeform 22"/>
                <p:cNvSpPr>
                  <a:spLocks/>
                </p:cNvSpPr>
                <p:nvPr/>
              </p:nvSpPr>
              <p:spPr bwMode="auto">
                <a:xfrm>
                  <a:off x="4278" y="3336"/>
                  <a:ext cx="167" cy="83"/>
                </a:xfrm>
                <a:custGeom>
                  <a:avLst/>
                  <a:gdLst/>
                  <a:ahLst/>
                  <a:cxnLst>
                    <a:cxn ang="0">
                      <a:pos x="41" y="10"/>
                    </a:cxn>
                    <a:cxn ang="0">
                      <a:pos x="52" y="15"/>
                    </a:cxn>
                    <a:cxn ang="0">
                      <a:pos x="52" y="15"/>
                    </a:cxn>
                    <a:cxn ang="0">
                      <a:pos x="64" y="15"/>
                    </a:cxn>
                    <a:cxn ang="0">
                      <a:pos x="69" y="15"/>
                    </a:cxn>
                    <a:cxn ang="0">
                      <a:pos x="75" y="15"/>
                    </a:cxn>
                    <a:cxn ang="0">
                      <a:pos x="81" y="15"/>
                    </a:cxn>
                    <a:cxn ang="0">
                      <a:pos x="87" y="15"/>
                    </a:cxn>
                    <a:cxn ang="0">
                      <a:pos x="92" y="15"/>
                    </a:cxn>
                    <a:cxn ang="0">
                      <a:pos x="98" y="15"/>
                    </a:cxn>
                    <a:cxn ang="0">
                      <a:pos x="104" y="15"/>
                    </a:cxn>
                    <a:cxn ang="0">
                      <a:pos x="109" y="15"/>
                    </a:cxn>
                    <a:cxn ang="0">
                      <a:pos x="121" y="15"/>
                    </a:cxn>
                    <a:cxn ang="0">
                      <a:pos x="127" y="15"/>
                    </a:cxn>
                    <a:cxn ang="0">
                      <a:pos x="132" y="15"/>
                    </a:cxn>
                    <a:cxn ang="0">
                      <a:pos x="138" y="20"/>
                    </a:cxn>
                    <a:cxn ang="0">
                      <a:pos x="144" y="20"/>
                    </a:cxn>
                    <a:cxn ang="0">
                      <a:pos x="150" y="25"/>
                    </a:cxn>
                    <a:cxn ang="0">
                      <a:pos x="155" y="30"/>
                    </a:cxn>
                    <a:cxn ang="0">
                      <a:pos x="155" y="34"/>
                    </a:cxn>
                    <a:cxn ang="0">
                      <a:pos x="161" y="39"/>
                    </a:cxn>
                    <a:cxn ang="0">
                      <a:pos x="161" y="49"/>
                    </a:cxn>
                    <a:cxn ang="0">
                      <a:pos x="167" y="54"/>
                    </a:cxn>
                    <a:cxn ang="0">
                      <a:pos x="161" y="59"/>
                    </a:cxn>
                    <a:cxn ang="0">
                      <a:pos x="161" y="64"/>
                    </a:cxn>
                    <a:cxn ang="0">
                      <a:pos x="155" y="69"/>
                    </a:cxn>
                    <a:cxn ang="0">
                      <a:pos x="144" y="74"/>
                    </a:cxn>
                    <a:cxn ang="0">
                      <a:pos x="138" y="78"/>
                    </a:cxn>
                    <a:cxn ang="0">
                      <a:pos x="127" y="78"/>
                    </a:cxn>
                    <a:cxn ang="0">
                      <a:pos x="115" y="83"/>
                    </a:cxn>
                    <a:cxn ang="0">
                      <a:pos x="109" y="83"/>
                    </a:cxn>
                    <a:cxn ang="0">
                      <a:pos x="98" y="78"/>
                    </a:cxn>
                    <a:cxn ang="0">
                      <a:pos x="92" y="78"/>
                    </a:cxn>
                    <a:cxn ang="0">
                      <a:pos x="75" y="74"/>
                    </a:cxn>
                    <a:cxn ang="0">
                      <a:pos x="64" y="64"/>
                    </a:cxn>
                    <a:cxn ang="0">
                      <a:pos x="52" y="54"/>
                    </a:cxn>
                    <a:cxn ang="0">
                      <a:pos x="41" y="44"/>
                    </a:cxn>
                    <a:cxn ang="0">
                      <a:pos x="29" y="30"/>
                    </a:cxn>
                    <a:cxn ang="0">
                      <a:pos x="18" y="20"/>
                    </a:cxn>
                    <a:cxn ang="0">
                      <a:pos x="12" y="10"/>
                    </a:cxn>
                    <a:cxn ang="0">
                      <a:pos x="0" y="0"/>
                    </a:cxn>
                    <a:cxn ang="0">
                      <a:pos x="6" y="0"/>
                    </a:cxn>
                    <a:cxn ang="0">
                      <a:pos x="12" y="0"/>
                    </a:cxn>
                    <a:cxn ang="0">
                      <a:pos x="18" y="5"/>
                    </a:cxn>
                    <a:cxn ang="0">
                      <a:pos x="23" y="5"/>
                    </a:cxn>
                    <a:cxn ang="0">
                      <a:pos x="29" y="10"/>
                    </a:cxn>
                    <a:cxn ang="0">
                      <a:pos x="35" y="10"/>
                    </a:cxn>
                    <a:cxn ang="0">
                      <a:pos x="35" y="10"/>
                    </a:cxn>
                    <a:cxn ang="0">
                      <a:pos x="41" y="10"/>
                    </a:cxn>
                  </a:cxnLst>
                  <a:rect l="0" t="0" r="r" b="b"/>
                  <a:pathLst>
                    <a:path w="167" h="83">
                      <a:moveTo>
                        <a:pt x="41" y="10"/>
                      </a:moveTo>
                      <a:lnTo>
                        <a:pt x="52" y="15"/>
                      </a:lnTo>
                      <a:lnTo>
                        <a:pt x="52" y="15"/>
                      </a:lnTo>
                      <a:lnTo>
                        <a:pt x="64" y="15"/>
                      </a:lnTo>
                      <a:lnTo>
                        <a:pt x="69" y="15"/>
                      </a:lnTo>
                      <a:lnTo>
                        <a:pt x="75" y="15"/>
                      </a:lnTo>
                      <a:lnTo>
                        <a:pt x="81" y="15"/>
                      </a:lnTo>
                      <a:lnTo>
                        <a:pt x="87" y="15"/>
                      </a:lnTo>
                      <a:lnTo>
                        <a:pt x="92" y="15"/>
                      </a:lnTo>
                      <a:lnTo>
                        <a:pt x="98" y="15"/>
                      </a:lnTo>
                      <a:lnTo>
                        <a:pt x="104" y="15"/>
                      </a:lnTo>
                      <a:lnTo>
                        <a:pt x="109" y="15"/>
                      </a:lnTo>
                      <a:lnTo>
                        <a:pt x="121" y="15"/>
                      </a:lnTo>
                      <a:lnTo>
                        <a:pt x="127" y="15"/>
                      </a:lnTo>
                      <a:lnTo>
                        <a:pt x="132" y="15"/>
                      </a:lnTo>
                      <a:lnTo>
                        <a:pt x="138" y="20"/>
                      </a:lnTo>
                      <a:lnTo>
                        <a:pt x="144" y="20"/>
                      </a:lnTo>
                      <a:lnTo>
                        <a:pt x="150" y="25"/>
                      </a:lnTo>
                      <a:lnTo>
                        <a:pt x="155" y="30"/>
                      </a:lnTo>
                      <a:lnTo>
                        <a:pt x="155" y="34"/>
                      </a:lnTo>
                      <a:lnTo>
                        <a:pt x="161" y="39"/>
                      </a:lnTo>
                      <a:lnTo>
                        <a:pt x="161" y="49"/>
                      </a:lnTo>
                      <a:lnTo>
                        <a:pt x="167" y="54"/>
                      </a:lnTo>
                      <a:lnTo>
                        <a:pt x="161" y="59"/>
                      </a:lnTo>
                      <a:lnTo>
                        <a:pt x="161" y="64"/>
                      </a:lnTo>
                      <a:lnTo>
                        <a:pt x="155" y="69"/>
                      </a:lnTo>
                      <a:lnTo>
                        <a:pt x="144" y="74"/>
                      </a:lnTo>
                      <a:lnTo>
                        <a:pt x="138" y="78"/>
                      </a:lnTo>
                      <a:lnTo>
                        <a:pt x="127" y="78"/>
                      </a:lnTo>
                      <a:lnTo>
                        <a:pt x="115" y="83"/>
                      </a:lnTo>
                      <a:lnTo>
                        <a:pt x="109" y="83"/>
                      </a:lnTo>
                      <a:lnTo>
                        <a:pt x="98" y="78"/>
                      </a:lnTo>
                      <a:lnTo>
                        <a:pt x="92" y="78"/>
                      </a:lnTo>
                      <a:lnTo>
                        <a:pt x="75" y="74"/>
                      </a:lnTo>
                      <a:lnTo>
                        <a:pt x="64" y="64"/>
                      </a:lnTo>
                      <a:lnTo>
                        <a:pt x="52" y="54"/>
                      </a:lnTo>
                      <a:lnTo>
                        <a:pt x="41" y="44"/>
                      </a:lnTo>
                      <a:lnTo>
                        <a:pt x="29" y="30"/>
                      </a:lnTo>
                      <a:lnTo>
                        <a:pt x="18" y="20"/>
                      </a:lnTo>
                      <a:lnTo>
                        <a:pt x="12" y="10"/>
                      </a:lnTo>
                      <a:lnTo>
                        <a:pt x="0" y="0"/>
                      </a:lnTo>
                      <a:lnTo>
                        <a:pt x="6" y="0"/>
                      </a:lnTo>
                      <a:lnTo>
                        <a:pt x="12" y="0"/>
                      </a:lnTo>
                      <a:lnTo>
                        <a:pt x="18" y="5"/>
                      </a:lnTo>
                      <a:lnTo>
                        <a:pt x="23" y="5"/>
                      </a:lnTo>
                      <a:lnTo>
                        <a:pt x="29" y="10"/>
                      </a:lnTo>
                      <a:lnTo>
                        <a:pt x="35" y="10"/>
                      </a:lnTo>
                      <a:lnTo>
                        <a:pt x="35" y="10"/>
                      </a:lnTo>
                      <a:lnTo>
                        <a:pt x="41" y="10"/>
                      </a:lnTo>
                      <a:close/>
                    </a:path>
                  </a:pathLst>
                </a:custGeom>
                <a:solidFill>
                  <a:srgbClr val="FFFFFF"/>
                </a:solidFill>
                <a:ln w="9525">
                  <a:noFill/>
                  <a:round/>
                  <a:headEnd/>
                  <a:tailEnd/>
                </a:ln>
              </p:spPr>
              <p:txBody>
                <a:bodyPr/>
                <a:lstStyle/>
                <a:p>
                  <a:endParaRPr lang="ar-SA"/>
                </a:p>
              </p:txBody>
            </p:sp>
            <p:sp>
              <p:nvSpPr>
                <p:cNvPr id="47128" name="Freeform 24"/>
                <p:cNvSpPr>
                  <a:spLocks/>
                </p:cNvSpPr>
                <p:nvPr/>
              </p:nvSpPr>
              <p:spPr bwMode="auto">
                <a:xfrm>
                  <a:off x="4347" y="3458"/>
                  <a:ext cx="92" cy="88"/>
                </a:xfrm>
                <a:custGeom>
                  <a:avLst/>
                  <a:gdLst/>
                  <a:ahLst/>
                  <a:cxnLst>
                    <a:cxn ang="0">
                      <a:pos x="0" y="5"/>
                    </a:cxn>
                    <a:cxn ang="0">
                      <a:pos x="0" y="0"/>
                    </a:cxn>
                    <a:cxn ang="0">
                      <a:pos x="6" y="0"/>
                    </a:cxn>
                    <a:cxn ang="0">
                      <a:pos x="12" y="0"/>
                    </a:cxn>
                    <a:cxn ang="0">
                      <a:pos x="18" y="5"/>
                    </a:cxn>
                    <a:cxn ang="0">
                      <a:pos x="23" y="5"/>
                    </a:cxn>
                    <a:cxn ang="0">
                      <a:pos x="29" y="10"/>
                    </a:cxn>
                    <a:cxn ang="0">
                      <a:pos x="35" y="10"/>
                    </a:cxn>
                    <a:cxn ang="0">
                      <a:pos x="40" y="15"/>
                    </a:cxn>
                    <a:cxn ang="0">
                      <a:pos x="46" y="15"/>
                    </a:cxn>
                    <a:cxn ang="0">
                      <a:pos x="52" y="15"/>
                    </a:cxn>
                    <a:cxn ang="0">
                      <a:pos x="58" y="15"/>
                    </a:cxn>
                    <a:cxn ang="0">
                      <a:pos x="63" y="20"/>
                    </a:cxn>
                    <a:cxn ang="0">
                      <a:pos x="69" y="20"/>
                    </a:cxn>
                    <a:cxn ang="0">
                      <a:pos x="75" y="25"/>
                    </a:cxn>
                    <a:cxn ang="0">
                      <a:pos x="81" y="25"/>
                    </a:cxn>
                    <a:cxn ang="0">
                      <a:pos x="81" y="30"/>
                    </a:cxn>
                    <a:cxn ang="0">
                      <a:pos x="86" y="35"/>
                    </a:cxn>
                    <a:cxn ang="0">
                      <a:pos x="92" y="44"/>
                    </a:cxn>
                    <a:cxn ang="0">
                      <a:pos x="92" y="54"/>
                    </a:cxn>
                    <a:cxn ang="0">
                      <a:pos x="92" y="64"/>
                    </a:cxn>
                    <a:cxn ang="0">
                      <a:pos x="92" y="74"/>
                    </a:cxn>
                    <a:cxn ang="0">
                      <a:pos x="86" y="79"/>
                    </a:cxn>
                    <a:cxn ang="0">
                      <a:pos x="86" y="84"/>
                    </a:cxn>
                    <a:cxn ang="0">
                      <a:pos x="81" y="88"/>
                    </a:cxn>
                    <a:cxn ang="0">
                      <a:pos x="69" y="88"/>
                    </a:cxn>
                    <a:cxn ang="0">
                      <a:pos x="63" y="88"/>
                    </a:cxn>
                    <a:cxn ang="0">
                      <a:pos x="58" y="88"/>
                    </a:cxn>
                    <a:cxn ang="0">
                      <a:pos x="52" y="84"/>
                    </a:cxn>
                    <a:cxn ang="0">
                      <a:pos x="46" y="79"/>
                    </a:cxn>
                    <a:cxn ang="0">
                      <a:pos x="40" y="79"/>
                    </a:cxn>
                    <a:cxn ang="0">
                      <a:pos x="40" y="74"/>
                    </a:cxn>
                    <a:cxn ang="0">
                      <a:pos x="35" y="69"/>
                    </a:cxn>
                    <a:cxn ang="0">
                      <a:pos x="29" y="64"/>
                    </a:cxn>
                    <a:cxn ang="0">
                      <a:pos x="18" y="54"/>
                    </a:cxn>
                    <a:cxn ang="0">
                      <a:pos x="12" y="49"/>
                    </a:cxn>
                    <a:cxn ang="0">
                      <a:pos x="6" y="40"/>
                    </a:cxn>
                    <a:cxn ang="0">
                      <a:pos x="0" y="30"/>
                    </a:cxn>
                    <a:cxn ang="0">
                      <a:pos x="0" y="25"/>
                    </a:cxn>
                    <a:cxn ang="0">
                      <a:pos x="0" y="15"/>
                    </a:cxn>
                    <a:cxn ang="0">
                      <a:pos x="0" y="5"/>
                    </a:cxn>
                  </a:cxnLst>
                  <a:rect l="0" t="0" r="r" b="b"/>
                  <a:pathLst>
                    <a:path w="92" h="88">
                      <a:moveTo>
                        <a:pt x="0" y="5"/>
                      </a:moveTo>
                      <a:lnTo>
                        <a:pt x="0" y="0"/>
                      </a:lnTo>
                      <a:lnTo>
                        <a:pt x="6" y="0"/>
                      </a:lnTo>
                      <a:lnTo>
                        <a:pt x="12" y="0"/>
                      </a:lnTo>
                      <a:lnTo>
                        <a:pt x="18" y="5"/>
                      </a:lnTo>
                      <a:lnTo>
                        <a:pt x="23" y="5"/>
                      </a:lnTo>
                      <a:lnTo>
                        <a:pt x="29" y="10"/>
                      </a:lnTo>
                      <a:lnTo>
                        <a:pt x="35" y="10"/>
                      </a:lnTo>
                      <a:lnTo>
                        <a:pt x="40" y="15"/>
                      </a:lnTo>
                      <a:lnTo>
                        <a:pt x="46" y="15"/>
                      </a:lnTo>
                      <a:lnTo>
                        <a:pt x="52" y="15"/>
                      </a:lnTo>
                      <a:lnTo>
                        <a:pt x="58" y="15"/>
                      </a:lnTo>
                      <a:lnTo>
                        <a:pt x="63" y="20"/>
                      </a:lnTo>
                      <a:lnTo>
                        <a:pt x="69" y="20"/>
                      </a:lnTo>
                      <a:lnTo>
                        <a:pt x="75" y="25"/>
                      </a:lnTo>
                      <a:lnTo>
                        <a:pt x="81" y="25"/>
                      </a:lnTo>
                      <a:lnTo>
                        <a:pt x="81" y="30"/>
                      </a:lnTo>
                      <a:lnTo>
                        <a:pt x="86" y="35"/>
                      </a:lnTo>
                      <a:lnTo>
                        <a:pt x="92" y="44"/>
                      </a:lnTo>
                      <a:lnTo>
                        <a:pt x="92" y="54"/>
                      </a:lnTo>
                      <a:lnTo>
                        <a:pt x="92" y="64"/>
                      </a:lnTo>
                      <a:lnTo>
                        <a:pt x="92" y="74"/>
                      </a:lnTo>
                      <a:lnTo>
                        <a:pt x="86" y="79"/>
                      </a:lnTo>
                      <a:lnTo>
                        <a:pt x="86" y="84"/>
                      </a:lnTo>
                      <a:lnTo>
                        <a:pt x="81" y="88"/>
                      </a:lnTo>
                      <a:lnTo>
                        <a:pt x="69" y="88"/>
                      </a:lnTo>
                      <a:lnTo>
                        <a:pt x="63" y="88"/>
                      </a:lnTo>
                      <a:lnTo>
                        <a:pt x="58" y="88"/>
                      </a:lnTo>
                      <a:lnTo>
                        <a:pt x="52" y="84"/>
                      </a:lnTo>
                      <a:lnTo>
                        <a:pt x="46" y="79"/>
                      </a:lnTo>
                      <a:lnTo>
                        <a:pt x="40" y="79"/>
                      </a:lnTo>
                      <a:lnTo>
                        <a:pt x="40" y="74"/>
                      </a:lnTo>
                      <a:lnTo>
                        <a:pt x="35" y="69"/>
                      </a:lnTo>
                      <a:lnTo>
                        <a:pt x="29" y="64"/>
                      </a:lnTo>
                      <a:lnTo>
                        <a:pt x="18" y="54"/>
                      </a:lnTo>
                      <a:lnTo>
                        <a:pt x="12" y="49"/>
                      </a:lnTo>
                      <a:lnTo>
                        <a:pt x="6" y="40"/>
                      </a:lnTo>
                      <a:lnTo>
                        <a:pt x="0" y="30"/>
                      </a:lnTo>
                      <a:lnTo>
                        <a:pt x="0" y="25"/>
                      </a:lnTo>
                      <a:lnTo>
                        <a:pt x="0" y="15"/>
                      </a:lnTo>
                      <a:lnTo>
                        <a:pt x="0" y="5"/>
                      </a:lnTo>
                      <a:close/>
                    </a:path>
                  </a:pathLst>
                </a:custGeom>
                <a:solidFill>
                  <a:srgbClr val="FFFFFF"/>
                </a:solidFill>
                <a:ln w="9525">
                  <a:noFill/>
                  <a:round/>
                  <a:headEnd/>
                  <a:tailEnd/>
                </a:ln>
              </p:spPr>
              <p:txBody>
                <a:bodyPr/>
                <a:lstStyle/>
                <a:p>
                  <a:endParaRPr lang="ar-SA"/>
                </a:p>
              </p:txBody>
            </p:sp>
            <p:sp>
              <p:nvSpPr>
                <p:cNvPr id="47130" name="Freeform 26"/>
                <p:cNvSpPr>
                  <a:spLocks/>
                </p:cNvSpPr>
                <p:nvPr/>
              </p:nvSpPr>
              <p:spPr bwMode="auto">
                <a:xfrm>
                  <a:off x="4422" y="2906"/>
                  <a:ext cx="270" cy="186"/>
                </a:xfrm>
                <a:custGeom>
                  <a:avLst/>
                  <a:gdLst/>
                  <a:ahLst/>
                  <a:cxnLst>
                    <a:cxn ang="0">
                      <a:pos x="6" y="15"/>
                    </a:cxn>
                    <a:cxn ang="0">
                      <a:pos x="23" y="24"/>
                    </a:cxn>
                    <a:cxn ang="0">
                      <a:pos x="40" y="29"/>
                    </a:cxn>
                    <a:cxn ang="0">
                      <a:pos x="57" y="34"/>
                    </a:cxn>
                    <a:cxn ang="0">
                      <a:pos x="75" y="34"/>
                    </a:cxn>
                    <a:cxn ang="0">
                      <a:pos x="86" y="24"/>
                    </a:cxn>
                    <a:cxn ang="0">
                      <a:pos x="103" y="15"/>
                    </a:cxn>
                    <a:cxn ang="0">
                      <a:pos x="115" y="5"/>
                    </a:cxn>
                    <a:cxn ang="0">
                      <a:pos x="126" y="10"/>
                    </a:cxn>
                    <a:cxn ang="0">
                      <a:pos x="126" y="29"/>
                    </a:cxn>
                    <a:cxn ang="0">
                      <a:pos x="121" y="49"/>
                    </a:cxn>
                    <a:cxn ang="0">
                      <a:pos x="121" y="68"/>
                    </a:cxn>
                    <a:cxn ang="0">
                      <a:pos x="126" y="88"/>
                    </a:cxn>
                    <a:cxn ang="0">
                      <a:pos x="138" y="103"/>
                    </a:cxn>
                    <a:cxn ang="0">
                      <a:pos x="155" y="117"/>
                    </a:cxn>
                    <a:cxn ang="0">
                      <a:pos x="172" y="127"/>
                    </a:cxn>
                    <a:cxn ang="0">
                      <a:pos x="189" y="132"/>
                    </a:cxn>
                    <a:cxn ang="0">
                      <a:pos x="201" y="132"/>
                    </a:cxn>
                    <a:cxn ang="0">
                      <a:pos x="218" y="127"/>
                    </a:cxn>
                    <a:cxn ang="0">
                      <a:pos x="235" y="122"/>
                    </a:cxn>
                    <a:cxn ang="0">
                      <a:pos x="247" y="132"/>
                    </a:cxn>
                    <a:cxn ang="0">
                      <a:pos x="253" y="151"/>
                    </a:cxn>
                    <a:cxn ang="0">
                      <a:pos x="258" y="171"/>
                    </a:cxn>
                    <a:cxn ang="0">
                      <a:pos x="270" y="181"/>
                    </a:cxn>
                    <a:cxn ang="0">
                      <a:pos x="264" y="186"/>
                    </a:cxn>
                    <a:cxn ang="0">
                      <a:pos x="253" y="181"/>
                    </a:cxn>
                    <a:cxn ang="0">
                      <a:pos x="235" y="176"/>
                    </a:cxn>
                    <a:cxn ang="0">
                      <a:pos x="224" y="171"/>
                    </a:cxn>
                    <a:cxn ang="0">
                      <a:pos x="207" y="166"/>
                    </a:cxn>
                    <a:cxn ang="0">
                      <a:pos x="195" y="156"/>
                    </a:cxn>
                    <a:cxn ang="0">
                      <a:pos x="178" y="151"/>
                    </a:cxn>
                    <a:cxn ang="0">
                      <a:pos x="166" y="147"/>
                    </a:cxn>
                    <a:cxn ang="0">
                      <a:pos x="144" y="137"/>
                    </a:cxn>
                    <a:cxn ang="0">
                      <a:pos x="121" y="122"/>
                    </a:cxn>
                    <a:cxn ang="0">
                      <a:pos x="98" y="107"/>
                    </a:cxn>
                    <a:cxn ang="0">
                      <a:pos x="69" y="93"/>
                    </a:cxn>
                    <a:cxn ang="0">
                      <a:pos x="52" y="73"/>
                    </a:cxn>
                    <a:cxn ang="0">
                      <a:pos x="34" y="59"/>
                    </a:cxn>
                    <a:cxn ang="0">
                      <a:pos x="23" y="39"/>
                    </a:cxn>
                    <a:cxn ang="0">
                      <a:pos x="6" y="19"/>
                    </a:cxn>
                  </a:cxnLst>
                  <a:rect l="0" t="0" r="r" b="b"/>
                  <a:pathLst>
                    <a:path w="270" h="186">
                      <a:moveTo>
                        <a:pt x="0" y="10"/>
                      </a:moveTo>
                      <a:lnTo>
                        <a:pt x="6" y="15"/>
                      </a:lnTo>
                      <a:lnTo>
                        <a:pt x="11" y="19"/>
                      </a:lnTo>
                      <a:lnTo>
                        <a:pt x="23" y="24"/>
                      </a:lnTo>
                      <a:lnTo>
                        <a:pt x="29" y="24"/>
                      </a:lnTo>
                      <a:lnTo>
                        <a:pt x="40" y="29"/>
                      </a:lnTo>
                      <a:lnTo>
                        <a:pt x="46" y="34"/>
                      </a:lnTo>
                      <a:lnTo>
                        <a:pt x="57" y="34"/>
                      </a:lnTo>
                      <a:lnTo>
                        <a:pt x="63" y="34"/>
                      </a:lnTo>
                      <a:lnTo>
                        <a:pt x="75" y="34"/>
                      </a:lnTo>
                      <a:lnTo>
                        <a:pt x="80" y="29"/>
                      </a:lnTo>
                      <a:lnTo>
                        <a:pt x="86" y="24"/>
                      </a:lnTo>
                      <a:lnTo>
                        <a:pt x="98" y="19"/>
                      </a:lnTo>
                      <a:lnTo>
                        <a:pt x="103" y="15"/>
                      </a:lnTo>
                      <a:lnTo>
                        <a:pt x="109" y="10"/>
                      </a:lnTo>
                      <a:lnTo>
                        <a:pt x="115" y="5"/>
                      </a:lnTo>
                      <a:lnTo>
                        <a:pt x="126" y="0"/>
                      </a:lnTo>
                      <a:lnTo>
                        <a:pt x="126" y="10"/>
                      </a:lnTo>
                      <a:lnTo>
                        <a:pt x="126" y="19"/>
                      </a:lnTo>
                      <a:lnTo>
                        <a:pt x="126" y="29"/>
                      </a:lnTo>
                      <a:lnTo>
                        <a:pt x="126" y="39"/>
                      </a:lnTo>
                      <a:lnTo>
                        <a:pt x="121" y="49"/>
                      </a:lnTo>
                      <a:lnTo>
                        <a:pt x="121" y="59"/>
                      </a:lnTo>
                      <a:lnTo>
                        <a:pt x="121" y="68"/>
                      </a:lnTo>
                      <a:lnTo>
                        <a:pt x="121" y="78"/>
                      </a:lnTo>
                      <a:lnTo>
                        <a:pt x="126" y="88"/>
                      </a:lnTo>
                      <a:lnTo>
                        <a:pt x="132" y="98"/>
                      </a:lnTo>
                      <a:lnTo>
                        <a:pt x="138" y="103"/>
                      </a:lnTo>
                      <a:lnTo>
                        <a:pt x="149" y="107"/>
                      </a:lnTo>
                      <a:lnTo>
                        <a:pt x="155" y="117"/>
                      </a:lnTo>
                      <a:lnTo>
                        <a:pt x="166" y="122"/>
                      </a:lnTo>
                      <a:lnTo>
                        <a:pt x="172" y="127"/>
                      </a:lnTo>
                      <a:lnTo>
                        <a:pt x="184" y="132"/>
                      </a:lnTo>
                      <a:lnTo>
                        <a:pt x="189" y="132"/>
                      </a:lnTo>
                      <a:lnTo>
                        <a:pt x="195" y="132"/>
                      </a:lnTo>
                      <a:lnTo>
                        <a:pt x="201" y="132"/>
                      </a:lnTo>
                      <a:lnTo>
                        <a:pt x="212" y="132"/>
                      </a:lnTo>
                      <a:lnTo>
                        <a:pt x="218" y="127"/>
                      </a:lnTo>
                      <a:lnTo>
                        <a:pt x="230" y="127"/>
                      </a:lnTo>
                      <a:lnTo>
                        <a:pt x="235" y="122"/>
                      </a:lnTo>
                      <a:lnTo>
                        <a:pt x="247" y="122"/>
                      </a:lnTo>
                      <a:lnTo>
                        <a:pt x="247" y="132"/>
                      </a:lnTo>
                      <a:lnTo>
                        <a:pt x="247" y="142"/>
                      </a:lnTo>
                      <a:lnTo>
                        <a:pt x="253" y="151"/>
                      </a:lnTo>
                      <a:lnTo>
                        <a:pt x="253" y="161"/>
                      </a:lnTo>
                      <a:lnTo>
                        <a:pt x="258" y="171"/>
                      </a:lnTo>
                      <a:lnTo>
                        <a:pt x="264" y="176"/>
                      </a:lnTo>
                      <a:lnTo>
                        <a:pt x="270" y="181"/>
                      </a:lnTo>
                      <a:lnTo>
                        <a:pt x="270" y="186"/>
                      </a:lnTo>
                      <a:lnTo>
                        <a:pt x="264" y="186"/>
                      </a:lnTo>
                      <a:lnTo>
                        <a:pt x="258" y="181"/>
                      </a:lnTo>
                      <a:lnTo>
                        <a:pt x="253" y="181"/>
                      </a:lnTo>
                      <a:lnTo>
                        <a:pt x="241" y="176"/>
                      </a:lnTo>
                      <a:lnTo>
                        <a:pt x="235" y="176"/>
                      </a:lnTo>
                      <a:lnTo>
                        <a:pt x="230" y="171"/>
                      </a:lnTo>
                      <a:lnTo>
                        <a:pt x="224" y="171"/>
                      </a:lnTo>
                      <a:lnTo>
                        <a:pt x="212" y="166"/>
                      </a:lnTo>
                      <a:lnTo>
                        <a:pt x="207" y="166"/>
                      </a:lnTo>
                      <a:lnTo>
                        <a:pt x="201" y="161"/>
                      </a:lnTo>
                      <a:lnTo>
                        <a:pt x="195" y="156"/>
                      </a:lnTo>
                      <a:lnTo>
                        <a:pt x="184" y="156"/>
                      </a:lnTo>
                      <a:lnTo>
                        <a:pt x="178" y="151"/>
                      </a:lnTo>
                      <a:lnTo>
                        <a:pt x="172" y="151"/>
                      </a:lnTo>
                      <a:lnTo>
                        <a:pt x="166" y="147"/>
                      </a:lnTo>
                      <a:lnTo>
                        <a:pt x="161" y="142"/>
                      </a:lnTo>
                      <a:lnTo>
                        <a:pt x="144" y="137"/>
                      </a:lnTo>
                      <a:lnTo>
                        <a:pt x="132" y="132"/>
                      </a:lnTo>
                      <a:lnTo>
                        <a:pt x="121" y="122"/>
                      </a:lnTo>
                      <a:lnTo>
                        <a:pt x="109" y="117"/>
                      </a:lnTo>
                      <a:lnTo>
                        <a:pt x="98" y="107"/>
                      </a:lnTo>
                      <a:lnTo>
                        <a:pt x="80" y="103"/>
                      </a:lnTo>
                      <a:lnTo>
                        <a:pt x="69" y="93"/>
                      </a:lnTo>
                      <a:lnTo>
                        <a:pt x="63" y="83"/>
                      </a:lnTo>
                      <a:lnTo>
                        <a:pt x="52" y="73"/>
                      </a:lnTo>
                      <a:lnTo>
                        <a:pt x="40" y="68"/>
                      </a:lnTo>
                      <a:lnTo>
                        <a:pt x="34" y="59"/>
                      </a:lnTo>
                      <a:lnTo>
                        <a:pt x="29" y="49"/>
                      </a:lnTo>
                      <a:lnTo>
                        <a:pt x="23" y="39"/>
                      </a:lnTo>
                      <a:lnTo>
                        <a:pt x="11" y="29"/>
                      </a:lnTo>
                      <a:lnTo>
                        <a:pt x="6" y="19"/>
                      </a:lnTo>
                      <a:lnTo>
                        <a:pt x="0" y="10"/>
                      </a:lnTo>
                      <a:close/>
                    </a:path>
                  </a:pathLst>
                </a:custGeom>
                <a:solidFill>
                  <a:srgbClr val="0E0D0D"/>
                </a:solidFill>
                <a:ln w="9525">
                  <a:noFill/>
                  <a:round/>
                  <a:headEnd/>
                  <a:tailEnd/>
                </a:ln>
              </p:spPr>
              <p:txBody>
                <a:bodyPr/>
                <a:lstStyle/>
                <a:p>
                  <a:endParaRPr lang="ar-SA"/>
                </a:p>
              </p:txBody>
            </p:sp>
          </p:grpSp>
        </p:grpSp>
        <p:sp>
          <p:nvSpPr>
            <p:cNvPr id="47137" name="Text Box 33"/>
            <p:cNvSpPr txBox="1">
              <a:spLocks noChangeArrowheads="1"/>
            </p:cNvSpPr>
            <p:nvPr/>
          </p:nvSpPr>
          <p:spPr bwMode="auto">
            <a:xfrm rot="-1311310">
              <a:off x="1523" y="906"/>
              <a:ext cx="2535" cy="2978"/>
            </a:xfrm>
            <a:prstGeom prst="rect">
              <a:avLst/>
            </a:prstGeom>
            <a:noFill/>
            <a:ln w="9525" algn="ctr">
              <a:noFill/>
              <a:miter lim="800000"/>
              <a:headEnd/>
              <a:tailEnd/>
            </a:ln>
            <a:effectLst/>
          </p:spPr>
          <p:txBody>
            <a:bodyPr>
              <a:spAutoFit/>
            </a:bodyPr>
            <a:lstStyle/>
            <a:p>
              <a:pPr>
                <a:lnSpc>
                  <a:spcPct val="80000"/>
                </a:lnSpc>
                <a:spcBef>
                  <a:spcPct val="50000"/>
                </a:spcBef>
              </a:pPr>
              <a:r>
                <a:rPr lang="ar-SA" sz="3800">
                  <a:cs typeface="AL-Hor" pitchFamily="2" charset="-78"/>
                </a:rPr>
                <a:t>وهي من العوائق الاجتماعية الأساسية في عملية لتفكير الإبداعي ، ومن العبارات التي عادة ما تفتك بالفكرة في مهدها ما نسمعه كثيراً عن طرح فكرة جديدة مثل : لقد جربنا هذه الفكرة من قبل ، من يضمن نجاح هذه الفكرة ، هذه الفكرة سابقة لوقتها ، هذه الفكرة لن يوافق عليها المسئولون 0</a:t>
              </a:r>
              <a:endParaRPr lang="en-US" sz="3800">
                <a:cs typeface="AL-Hor" pitchFamily="2" charset="-78"/>
              </a:endParaRPr>
            </a:p>
          </p:txBody>
        </p:sp>
      </p:grpSp>
      <p:grpSp>
        <p:nvGrpSpPr>
          <p:cNvPr id="47151" name="Group 47"/>
          <p:cNvGrpSpPr>
            <a:grpSpLocks/>
          </p:cNvGrpSpPr>
          <p:nvPr/>
        </p:nvGrpSpPr>
        <p:grpSpPr bwMode="auto">
          <a:xfrm>
            <a:off x="5722938" y="803275"/>
            <a:ext cx="3333750" cy="2759075"/>
            <a:chOff x="3605" y="506"/>
            <a:chExt cx="2100" cy="1738"/>
          </a:xfrm>
        </p:grpSpPr>
        <p:grpSp>
          <p:nvGrpSpPr>
            <p:cNvPr id="47150" name="Group 46"/>
            <p:cNvGrpSpPr>
              <a:grpSpLocks/>
            </p:cNvGrpSpPr>
            <p:nvPr/>
          </p:nvGrpSpPr>
          <p:grpSpPr bwMode="auto">
            <a:xfrm rot="1061659">
              <a:off x="3606" y="506"/>
              <a:ext cx="2099" cy="1200"/>
              <a:chOff x="3377" y="597"/>
              <a:chExt cx="2542" cy="1200"/>
            </a:xfrm>
          </p:grpSpPr>
          <p:sp>
            <p:nvSpPr>
              <p:cNvPr id="47141" name="AutoShape 37"/>
              <p:cNvSpPr>
                <a:spLocks noChangeAspect="1" noChangeArrowheads="1" noTextEdit="1"/>
              </p:cNvSpPr>
              <p:nvPr/>
            </p:nvSpPr>
            <p:spPr bwMode="auto">
              <a:xfrm>
                <a:off x="3377" y="597"/>
                <a:ext cx="2542" cy="1200"/>
              </a:xfrm>
              <a:prstGeom prst="rect">
                <a:avLst/>
              </a:prstGeom>
              <a:noFill/>
              <a:ln w="9525">
                <a:noFill/>
                <a:miter lim="800000"/>
                <a:headEnd/>
                <a:tailEnd/>
              </a:ln>
            </p:spPr>
            <p:txBody>
              <a:bodyPr/>
              <a:lstStyle/>
              <a:p>
                <a:endParaRPr lang="ar-SA"/>
              </a:p>
            </p:txBody>
          </p:sp>
          <p:sp>
            <p:nvSpPr>
              <p:cNvPr id="47143" name="Freeform 39"/>
              <p:cNvSpPr>
                <a:spLocks/>
              </p:cNvSpPr>
              <p:nvPr/>
            </p:nvSpPr>
            <p:spPr bwMode="auto">
              <a:xfrm>
                <a:off x="3542" y="1377"/>
                <a:ext cx="387" cy="360"/>
              </a:xfrm>
              <a:custGeom>
                <a:avLst/>
                <a:gdLst/>
                <a:ahLst/>
                <a:cxnLst>
                  <a:cxn ang="0">
                    <a:pos x="0" y="282"/>
                  </a:cxn>
                  <a:cxn ang="0">
                    <a:pos x="4" y="294"/>
                  </a:cxn>
                  <a:cxn ang="0">
                    <a:pos x="8" y="306"/>
                  </a:cxn>
                  <a:cxn ang="0">
                    <a:pos x="12" y="318"/>
                  </a:cxn>
                  <a:cxn ang="0">
                    <a:pos x="20" y="330"/>
                  </a:cxn>
                  <a:cxn ang="0">
                    <a:pos x="33" y="342"/>
                  </a:cxn>
                  <a:cxn ang="0">
                    <a:pos x="45" y="354"/>
                  </a:cxn>
                  <a:cxn ang="0">
                    <a:pos x="62" y="360"/>
                  </a:cxn>
                  <a:cxn ang="0">
                    <a:pos x="78" y="360"/>
                  </a:cxn>
                  <a:cxn ang="0">
                    <a:pos x="86" y="360"/>
                  </a:cxn>
                  <a:cxn ang="0">
                    <a:pos x="119" y="348"/>
                  </a:cxn>
                  <a:cxn ang="0">
                    <a:pos x="144" y="318"/>
                  </a:cxn>
                  <a:cxn ang="0">
                    <a:pos x="165" y="282"/>
                  </a:cxn>
                  <a:cxn ang="0">
                    <a:pos x="189" y="240"/>
                  </a:cxn>
                  <a:cxn ang="0">
                    <a:pos x="206" y="204"/>
                  </a:cxn>
                  <a:cxn ang="0">
                    <a:pos x="226" y="174"/>
                  </a:cxn>
                  <a:cxn ang="0">
                    <a:pos x="247" y="150"/>
                  </a:cxn>
                  <a:cxn ang="0">
                    <a:pos x="263" y="144"/>
                  </a:cxn>
                  <a:cxn ang="0">
                    <a:pos x="272" y="150"/>
                  </a:cxn>
                  <a:cxn ang="0">
                    <a:pos x="276" y="156"/>
                  </a:cxn>
                  <a:cxn ang="0">
                    <a:pos x="280" y="174"/>
                  </a:cxn>
                  <a:cxn ang="0">
                    <a:pos x="280" y="192"/>
                  </a:cxn>
                  <a:cxn ang="0">
                    <a:pos x="280" y="210"/>
                  </a:cxn>
                  <a:cxn ang="0">
                    <a:pos x="284" y="228"/>
                  </a:cxn>
                  <a:cxn ang="0">
                    <a:pos x="292" y="240"/>
                  </a:cxn>
                  <a:cxn ang="0">
                    <a:pos x="317" y="246"/>
                  </a:cxn>
                  <a:cxn ang="0">
                    <a:pos x="321" y="246"/>
                  </a:cxn>
                  <a:cxn ang="0">
                    <a:pos x="329" y="246"/>
                  </a:cxn>
                  <a:cxn ang="0">
                    <a:pos x="342" y="240"/>
                  </a:cxn>
                  <a:cxn ang="0">
                    <a:pos x="350" y="234"/>
                  </a:cxn>
                  <a:cxn ang="0">
                    <a:pos x="358" y="222"/>
                  </a:cxn>
                  <a:cxn ang="0">
                    <a:pos x="366" y="210"/>
                  </a:cxn>
                  <a:cxn ang="0">
                    <a:pos x="375" y="198"/>
                  </a:cxn>
                  <a:cxn ang="0">
                    <a:pos x="379" y="186"/>
                  </a:cxn>
                  <a:cxn ang="0">
                    <a:pos x="387" y="174"/>
                  </a:cxn>
                  <a:cxn ang="0">
                    <a:pos x="379" y="156"/>
                  </a:cxn>
                  <a:cxn ang="0">
                    <a:pos x="371" y="132"/>
                  </a:cxn>
                  <a:cxn ang="0">
                    <a:pos x="358" y="108"/>
                  </a:cxn>
                  <a:cxn ang="0">
                    <a:pos x="350" y="90"/>
                  </a:cxn>
                  <a:cxn ang="0">
                    <a:pos x="338" y="66"/>
                  </a:cxn>
                  <a:cxn ang="0">
                    <a:pos x="329" y="42"/>
                  </a:cxn>
                  <a:cxn ang="0">
                    <a:pos x="317" y="24"/>
                  </a:cxn>
                  <a:cxn ang="0">
                    <a:pos x="301" y="0"/>
                  </a:cxn>
                  <a:cxn ang="0">
                    <a:pos x="0" y="282"/>
                  </a:cxn>
                </a:cxnLst>
                <a:rect l="0" t="0" r="r" b="b"/>
                <a:pathLst>
                  <a:path w="387" h="360">
                    <a:moveTo>
                      <a:pt x="0" y="282"/>
                    </a:moveTo>
                    <a:lnTo>
                      <a:pt x="0" y="282"/>
                    </a:lnTo>
                    <a:lnTo>
                      <a:pt x="0" y="288"/>
                    </a:lnTo>
                    <a:lnTo>
                      <a:pt x="4" y="294"/>
                    </a:lnTo>
                    <a:lnTo>
                      <a:pt x="4" y="300"/>
                    </a:lnTo>
                    <a:lnTo>
                      <a:pt x="8" y="306"/>
                    </a:lnTo>
                    <a:lnTo>
                      <a:pt x="8" y="312"/>
                    </a:lnTo>
                    <a:lnTo>
                      <a:pt x="12" y="318"/>
                    </a:lnTo>
                    <a:lnTo>
                      <a:pt x="16" y="324"/>
                    </a:lnTo>
                    <a:lnTo>
                      <a:pt x="20" y="330"/>
                    </a:lnTo>
                    <a:lnTo>
                      <a:pt x="29" y="336"/>
                    </a:lnTo>
                    <a:lnTo>
                      <a:pt x="33" y="342"/>
                    </a:lnTo>
                    <a:lnTo>
                      <a:pt x="41" y="348"/>
                    </a:lnTo>
                    <a:lnTo>
                      <a:pt x="45" y="354"/>
                    </a:lnTo>
                    <a:lnTo>
                      <a:pt x="53" y="354"/>
                    </a:lnTo>
                    <a:lnTo>
                      <a:pt x="62" y="360"/>
                    </a:lnTo>
                    <a:lnTo>
                      <a:pt x="66" y="360"/>
                    </a:lnTo>
                    <a:lnTo>
                      <a:pt x="78" y="360"/>
                    </a:lnTo>
                    <a:lnTo>
                      <a:pt x="78" y="360"/>
                    </a:lnTo>
                    <a:lnTo>
                      <a:pt x="86" y="360"/>
                    </a:lnTo>
                    <a:lnTo>
                      <a:pt x="103" y="360"/>
                    </a:lnTo>
                    <a:lnTo>
                      <a:pt x="119" y="348"/>
                    </a:lnTo>
                    <a:lnTo>
                      <a:pt x="132" y="336"/>
                    </a:lnTo>
                    <a:lnTo>
                      <a:pt x="144" y="318"/>
                    </a:lnTo>
                    <a:lnTo>
                      <a:pt x="156" y="300"/>
                    </a:lnTo>
                    <a:lnTo>
                      <a:pt x="165" y="282"/>
                    </a:lnTo>
                    <a:lnTo>
                      <a:pt x="177" y="264"/>
                    </a:lnTo>
                    <a:lnTo>
                      <a:pt x="189" y="240"/>
                    </a:lnTo>
                    <a:lnTo>
                      <a:pt x="198" y="222"/>
                    </a:lnTo>
                    <a:lnTo>
                      <a:pt x="206" y="204"/>
                    </a:lnTo>
                    <a:lnTo>
                      <a:pt x="218" y="186"/>
                    </a:lnTo>
                    <a:lnTo>
                      <a:pt x="226" y="174"/>
                    </a:lnTo>
                    <a:lnTo>
                      <a:pt x="239" y="162"/>
                    </a:lnTo>
                    <a:lnTo>
                      <a:pt x="247" y="150"/>
                    </a:lnTo>
                    <a:lnTo>
                      <a:pt x="263" y="144"/>
                    </a:lnTo>
                    <a:lnTo>
                      <a:pt x="263" y="144"/>
                    </a:lnTo>
                    <a:lnTo>
                      <a:pt x="268" y="144"/>
                    </a:lnTo>
                    <a:lnTo>
                      <a:pt x="272" y="150"/>
                    </a:lnTo>
                    <a:lnTo>
                      <a:pt x="276" y="150"/>
                    </a:lnTo>
                    <a:lnTo>
                      <a:pt x="276" y="156"/>
                    </a:lnTo>
                    <a:lnTo>
                      <a:pt x="276" y="162"/>
                    </a:lnTo>
                    <a:lnTo>
                      <a:pt x="280" y="174"/>
                    </a:lnTo>
                    <a:lnTo>
                      <a:pt x="280" y="180"/>
                    </a:lnTo>
                    <a:lnTo>
                      <a:pt x="280" y="192"/>
                    </a:lnTo>
                    <a:lnTo>
                      <a:pt x="280" y="204"/>
                    </a:lnTo>
                    <a:lnTo>
                      <a:pt x="280" y="210"/>
                    </a:lnTo>
                    <a:lnTo>
                      <a:pt x="280" y="222"/>
                    </a:lnTo>
                    <a:lnTo>
                      <a:pt x="284" y="228"/>
                    </a:lnTo>
                    <a:lnTo>
                      <a:pt x="288" y="234"/>
                    </a:lnTo>
                    <a:lnTo>
                      <a:pt x="292" y="240"/>
                    </a:lnTo>
                    <a:lnTo>
                      <a:pt x="301" y="246"/>
                    </a:lnTo>
                    <a:lnTo>
                      <a:pt x="317" y="246"/>
                    </a:lnTo>
                    <a:lnTo>
                      <a:pt x="317" y="246"/>
                    </a:lnTo>
                    <a:lnTo>
                      <a:pt x="321" y="246"/>
                    </a:lnTo>
                    <a:lnTo>
                      <a:pt x="325" y="246"/>
                    </a:lnTo>
                    <a:lnTo>
                      <a:pt x="329" y="246"/>
                    </a:lnTo>
                    <a:lnTo>
                      <a:pt x="334" y="240"/>
                    </a:lnTo>
                    <a:lnTo>
                      <a:pt x="342" y="240"/>
                    </a:lnTo>
                    <a:lnTo>
                      <a:pt x="346" y="234"/>
                    </a:lnTo>
                    <a:lnTo>
                      <a:pt x="350" y="234"/>
                    </a:lnTo>
                    <a:lnTo>
                      <a:pt x="354" y="228"/>
                    </a:lnTo>
                    <a:lnTo>
                      <a:pt x="358" y="222"/>
                    </a:lnTo>
                    <a:lnTo>
                      <a:pt x="362" y="216"/>
                    </a:lnTo>
                    <a:lnTo>
                      <a:pt x="366" y="210"/>
                    </a:lnTo>
                    <a:lnTo>
                      <a:pt x="371" y="204"/>
                    </a:lnTo>
                    <a:lnTo>
                      <a:pt x="375" y="198"/>
                    </a:lnTo>
                    <a:lnTo>
                      <a:pt x="379" y="192"/>
                    </a:lnTo>
                    <a:lnTo>
                      <a:pt x="379" y="186"/>
                    </a:lnTo>
                    <a:lnTo>
                      <a:pt x="387" y="174"/>
                    </a:lnTo>
                    <a:lnTo>
                      <a:pt x="387" y="174"/>
                    </a:lnTo>
                    <a:lnTo>
                      <a:pt x="383" y="168"/>
                    </a:lnTo>
                    <a:lnTo>
                      <a:pt x="379" y="156"/>
                    </a:lnTo>
                    <a:lnTo>
                      <a:pt x="375" y="144"/>
                    </a:lnTo>
                    <a:lnTo>
                      <a:pt x="371" y="132"/>
                    </a:lnTo>
                    <a:lnTo>
                      <a:pt x="366" y="120"/>
                    </a:lnTo>
                    <a:lnTo>
                      <a:pt x="358" y="108"/>
                    </a:lnTo>
                    <a:lnTo>
                      <a:pt x="354" y="102"/>
                    </a:lnTo>
                    <a:lnTo>
                      <a:pt x="350" y="90"/>
                    </a:lnTo>
                    <a:lnTo>
                      <a:pt x="346" y="78"/>
                    </a:lnTo>
                    <a:lnTo>
                      <a:pt x="338" y="66"/>
                    </a:lnTo>
                    <a:lnTo>
                      <a:pt x="334" y="54"/>
                    </a:lnTo>
                    <a:lnTo>
                      <a:pt x="329" y="42"/>
                    </a:lnTo>
                    <a:lnTo>
                      <a:pt x="321" y="36"/>
                    </a:lnTo>
                    <a:lnTo>
                      <a:pt x="317" y="24"/>
                    </a:lnTo>
                    <a:lnTo>
                      <a:pt x="309" y="12"/>
                    </a:lnTo>
                    <a:lnTo>
                      <a:pt x="301" y="0"/>
                    </a:lnTo>
                    <a:lnTo>
                      <a:pt x="0" y="42"/>
                    </a:lnTo>
                    <a:lnTo>
                      <a:pt x="0" y="282"/>
                    </a:lnTo>
                    <a:close/>
                  </a:path>
                </a:pathLst>
              </a:custGeom>
              <a:solidFill>
                <a:srgbClr val="FF9900"/>
              </a:solidFill>
              <a:ln w="9525">
                <a:noFill/>
                <a:round/>
                <a:headEnd/>
                <a:tailEnd/>
              </a:ln>
            </p:spPr>
            <p:txBody>
              <a:bodyPr/>
              <a:lstStyle/>
              <a:p>
                <a:endParaRPr lang="ar-SA"/>
              </a:p>
            </p:txBody>
          </p:sp>
          <p:sp>
            <p:nvSpPr>
              <p:cNvPr id="47144" name="Freeform 40"/>
              <p:cNvSpPr>
                <a:spLocks/>
              </p:cNvSpPr>
              <p:nvPr/>
            </p:nvSpPr>
            <p:spPr bwMode="auto">
              <a:xfrm>
                <a:off x="3567" y="1383"/>
                <a:ext cx="329" cy="324"/>
              </a:xfrm>
              <a:custGeom>
                <a:avLst/>
                <a:gdLst/>
                <a:ahLst/>
                <a:cxnLst>
                  <a:cxn ang="0">
                    <a:pos x="12" y="186"/>
                  </a:cxn>
                  <a:cxn ang="0">
                    <a:pos x="8" y="198"/>
                  </a:cxn>
                  <a:cxn ang="0">
                    <a:pos x="4" y="222"/>
                  </a:cxn>
                  <a:cxn ang="0">
                    <a:pos x="0" y="240"/>
                  </a:cxn>
                  <a:cxn ang="0">
                    <a:pos x="0" y="264"/>
                  </a:cxn>
                  <a:cxn ang="0">
                    <a:pos x="4" y="288"/>
                  </a:cxn>
                  <a:cxn ang="0">
                    <a:pos x="12" y="306"/>
                  </a:cxn>
                  <a:cxn ang="0">
                    <a:pos x="28" y="318"/>
                  </a:cxn>
                  <a:cxn ang="0">
                    <a:pos x="53" y="324"/>
                  </a:cxn>
                  <a:cxn ang="0">
                    <a:pos x="61" y="324"/>
                  </a:cxn>
                  <a:cxn ang="0">
                    <a:pos x="90" y="312"/>
                  </a:cxn>
                  <a:cxn ang="0">
                    <a:pos x="111" y="282"/>
                  </a:cxn>
                  <a:cxn ang="0">
                    <a:pos x="131" y="246"/>
                  </a:cxn>
                  <a:cxn ang="0">
                    <a:pos x="152" y="204"/>
                  </a:cxn>
                  <a:cxn ang="0">
                    <a:pos x="173" y="162"/>
                  </a:cxn>
                  <a:cxn ang="0">
                    <a:pos x="193" y="132"/>
                  </a:cxn>
                  <a:cxn ang="0">
                    <a:pos x="218" y="108"/>
                  </a:cxn>
                  <a:cxn ang="0">
                    <a:pos x="238" y="102"/>
                  </a:cxn>
                  <a:cxn ang="0">
                    <a:pos x="255" y="108"/>
                  </a:cxn>
                  <a:cxn ang="0">
                    <a:pos x="267" y="114"/>
                  </a:cxn>
                  <a:cxn ang="0">
                    <a:pos x="276" y="132"/>
                  </a:cxn>
                  <a:cxn ang="0">
                    <a:pos x="276" y="150"/>
                  </a:cxn>
                  <a:cxn ang="0">
                    <a:pos x="276" y="168"/>
                  </a:cxn>
                  <a:cxn ang="0">
                    <a:pos x="276" y="186"/>
                  </a:cxn>
                  <a:cxn ang="0">
                    <a:pos x="280" y="204"/>
                  </a:cxn>
                  <a:cxn ang="0">
                    <a:pos x="296" y="210"/>
                  </a:cxn>
                  <a:cxn ang="0">
                    <a:pos x="296" y="210"/>
                  </a:cxn>
                  <a:cxn ang="0">
                    <a:pos x="304" y="210"/>
                  </a:cxn>
                  <a:cxn ang="0">
                    <a:pos x="309" y="204"/>
                  </a:cxn>
                  <a:cxn ang="0">
                    <a:pos x="313" y="198"/>
                  </a:cxn>
                  <a:cxn ang="0">
                    <a:pos x="313" y="198"/>
                  </a:cxn>
                  <a:cxn ang="0">
                    <a:pos x="317" y="186"/>
                  </a:cxn>
                  <a:cxn ang="0">
                    <a:pos x="321" y="180"/>
                  </a:cxn>
                  <a:cxn ang="0">
                    <a:pos x="325" y="168"/>
                  </a:cxn>
                  <a:cxn ang="0">
                    <a:pos x="329" y="162"/>
                  </a:cxn>
                  <a:cxn ang="0">
                    <a:pos x="325" y="138"/>
                  </a:cxn>
                  <a:cxn ang="0">
                    <a:pos x="317" y="120"/>
                  </a:cxn>
                  <a:cxn ang="0">
                    <a:pos x="309" y="96"/>
                  </a:cxn>
                  <a:cxn ang="0">
                    <a:pos x="296" y="78"/>
                  </a:cxn>
                  <a:cxn ang="0">
                    <a:pos x="288" y="60"/>
                  </a:cxn>
                  <a:cxn ang="0">
                    <a:pos x="276" y="42"/>
                  </a:cxn>
                  <a:cxn ang="0">
                    <a:pos x="267" y="24"/>
                  </a:cxn>
                  <a:cxn ang="0">
                    <a:pos x="251" y="0"/>
                  </a:cxn>
                  <a:cxn ang="0">
                    <a:pos x="12" y="186"/>
                  </a:cxn>
                </a:cxnLst>
                <a:rect l="0" t="0" r="r" b="b"/>
                <a:pathLst>
                  <a:path w="329" h="324">
                    <a:moveTo>
                      <a:pt x="12" y="186"/>
                    </a:moveTo>
                    <a:lnTo>
                      <a:pt x="12" y="186"/>
                    </a:lnTo>
                    <a:lnTo>
                      <a:pt x="8" y="186"/>
                    </a:lnTo>
                    <a:lnTo>
                      <a:pt x="8" y="198"/>
                    </a:lnTo>
                    <a:lnTo>
                      <a:pt x="4" y="210"/>
                    </a:lnTo>
                    <a:lnTo>
                      <a:pt x="4" y="222"/>
                    </a:lnTo>
                    <a:lnTo>
                      <a:pt x="0" y="234"/>
                    </a:lnTo>
                    <a:lnTo>
                      <a:pt x="0" y="240"/>
                    </a:lnTo>
                    <a:lnTo>
                      <a:pt x="0" y="252"/>
                    </a:lnTo>
                    <a:lnTo>
                      <a:pt x="0" y="264"/>
                    </a:lnTo>
                    <a:lnTo>
                      <a:pt x="0" y="276"/>
                    </a:lnTo>
                    <a:lnTo>
                      <a:pt x="4" y="288"/>
                    </a:lnTo>
                    <a:lnTo>
                      <a:pt x="8" y="294"/>
                    </a:lnTo>
                    <a:lnTo>
                      <a:pt x="12" y="306"/>
                    </a:lnTo>
                    <a:lnTo>
                      <a:pt x="20" y="312"/>
                    </a:lnTo>
                    <a:lnTo>
                      <a:pt x="28" y="318"/>
                    </a:lnTo>
                    <a:lnTo>
                      <a:pt x="37" y="324"/>
                    </a:lnTo>
                    <a:lnTo>
                      <a:pt x="53" y="324"/>
                    </a:lnTo>
                    <a:lnTo>
                      <a:pt x="53" y="324"/>
                    </a:lnTo>
                    <a:lnTo>
                      <a:pt x="61" y="324"/>
                    </a:lnTo>
                    <a:lnTo>
                      <a:pt x="74" y="318"/>
                    </a:lnTo>
                    <a:lnTo>
                      <a:pt x="90" y="312"/>
                    </a:lnTo>
                    <a:lnTo>
                      <a:pt x="98" y="294"/>
                    </a:lnTo>
                    <a:lnTo>
                      <a:pt x="111" y="282"/>
                    </a:lnTo>
                    <a:lnTo>
                      <a:pt x="123" y="264"/>
                    </a:lnTo>
                    <a:lnTo>
                      <a:pt x="131" y="246"/>
                    </a:lnTo>
                    <a:lnTo>
                      <a:pt x="140" y="222"/>
                    </a:lnTo>
                    <a:lnTo>
                      <a:pt x="152" y="204"/>
                    </a:lnTo>
                    <a:lnTo>
                      <a:pt x="160" y="180"/>
                    </a:lnTo>
                    <a:lnTo>
                      <a:pt x="173" y="162"/>
                    </a:lnTo>
                    <a:lnTo>
                      <a:pt x="185" y="144"/>
                    </a:lnTo>
                    <a:lnTo>
                      <a:pt x="193" y="132"/>
                    </a:lnTo>
                    <a:lnTo>
                      <a:pt x="206" y="120"/>
                    </a:lnTo>
                    <a:lnTo>
                      <a:pt x="218" y="108"/>
                    </a:lnTo>
                    <a:lnTo>
                      <a:pt x="238" y="102"/>
                    </a:lnTo>
                    <a:lnTo>
                      <a:pt x="238" y="102"/>
                    </a:lnTo>
                    <a:lnTo>
                      <a:pt x="247" y="102"/>
                    </a:lnTo>
                    <a:lnTo>
                      <a:pt x="255" y="108"/>
                    </a:lnTo>
                    <a:lnTo>
                      <a:pt x="263" y="108"/>
                    </a:lnTo>
                    <a:lnTo>
                      <a:pt x="267" y="114"/>
                    </a:lnTo>
                    <a:lnTo>
                      <a:pt x="271" y="126"/>
                    </a:lnTo>
                    <a:lnTo>
                      <a:pt x="276" y="132"/>
                    </a:lnTo>
                    <a:lnTo>
                      <a:pt x="276" y="144"/>
                    </a:lnTo>
                    <a:lnTo>
                      <a:pt x="276" y="150"/>
                    </a:lnTo>
                    <a:lnTo>
                      <a:pt x="276" y="162"/>
                    </a:lnTo>
                    <a:lnTo>
                      <a:pt x="276" y="168"/>
                    </a:lnTo>
                    <a:lnTo>
                      <a:pt x="276" y="180"/>
                    </a:lnTo>
                    <a:lnTo>
                      <a:pt x="276" y="186"/>
                    </a:lnTo>
                    <a:lnTo>
                      <a:pt x="280" y="198"/>
                    </a:lnTo>
                    <a:lnTo>
                      <a:pt x="280" y="204"/>
                    </a:lnTo>
                    <a:lnTo>
                      <a:pt x="284" y="204"/>
                    </a:lnTo>
                    <a:lnTo>
                      <a:pt x="296" y="210"/>
                    </a:lnTo>
                    <a:lnTo>
                      <a:pt x="296" y="210"/>
                    </a:lnTo>
                    <a:lnTo>
                      <a:pt x="296" y="210"/>
                    </a:lnTo>
                    <a:lnTo>
                      <a:pt x="300" y="210"/>
                    </a:lnTo>
                    <a:lnTo>
                      <a:pt x="304" y="210"/>
                    </a:lnTo>
                    <a:lnTo>
                      <a:pt x="304" y="204"/>
                    </a:lnTo>
                    <a:lnTo>
                      <a:pt x="309" y="204"/>
                    </a:lnTo>
                    <a:lnTo>
                      <a:pt x="309" y="204"/>
                    </a:lnTo>
                    <a:lnTo>
                      <a:pt x="313" y="198"/>
                    </a:lnTo>
                    <a:lnTo>
                      <a:pt x="313" y="198"/>
                    </a:lnTo>
                    <a:lnTo>
                      <a:pt x="313" y="198"/>
                    </a:lnTo>
                    <a:lnTo>
                      <a:pt x="317" y="192"/>
                    </a:lnTo>
                    <a:lnTo>
                      <a:pt x="317" y="186"/>
                    </a:lnTo>
                    <a:lnTo>
                      <a:pt x="321" y="186"/>
                    </a:lnTo>
                    <a:lnTo>
                      <a:pt x="321" y="180"/>
                    </a:lnTo>
                    <a:lnTo>
                      <a:pt x="325" y="174"/>
                    </a:lnTo>
                    <a:lnTo>
                      <a:pt x="325" y="168"/>
                    </a:lnTo>
                    <a:lnTo>
                      <a:pt x="329" y="162"/>
                    </a:lnTo>
                    <a:lnTo>
                      <a:pt x="329" y="162"/>
                    </a:lnTo>
                    <a:lnTo>
                      <a:pt x="329" y="156"/>
                    </a:lnTo>
                    <a:lnTo>
                      <a:pt x="325" y="138"/>
                    </a:lnTo>
                    <a:lnTo>
                      <a:pt x="321" y="132"/>
                    </a:lnTo>
                    <a:lnTo>
                      <a:pt x="317" y="120"/>
                    </a:lnTo>
                    <a:lnTo>
                      <a:pt x="313" y="108"/>
                    </a:lnTo>
                    <a:lnTo>
                      <a:pt x="309" y="96"/>
                    </a:lnTo>
                    <a:lnTo>
                      <a:pt x="300" y="90"/>
                    </a:lnTo>
                    <a:lnTo>
                      <a:pt x="296" y="78"/>
                    </a:lnTo>
                    <a:lnTo>
                      <a:pt x="292" y="72"/>
                    </a:lnTo>
                    <a:lnTo>
                      <a:pt x="288" y="60"/>
                    </a:lnTo>
                    <a:lnTo>
                      <a:pt x="284" y="54"/>
                    </a:lnTo>
                    <a:lnTo>
                      <a:pt x="276" y="42"/>
                    </a:lnTo>
                    <a:lnTo>
                      <a:pt x="271" y="36"/>
                    </a:lnTo>
                    <a:lnTo>
                      <a:pt x="267" y="24"/>
                    </a:lnTo>
                    <a:lnTo>
                      <a:pt x="259" y="18"/>
                    </a:lnTo>
                    <a:lnTo>
                      <a:pt x="251" y="0"/>
                    </a:lnTo>
                    <a:lnTo>
                      <a:pt x="32" y="54"/>
                    </a:lnTo>
                    <a:lnTo>
                      <a:pt x="12" y="186"/>
                    </a:lnTo>
                    <a:close/>
                  </a:path>
                </a:pathLst>
              </a:custGeom>
              <a:solidFill>
                <a:srgbClr val="FFCC00"/>
              </a:solidFill>
              <a:ln w="9525">
                <a:noFill/>
                <a:round/>
                <a:headEnd/>
                <a:tailEnd/>
              </a:ln>
            </p:spPr>
            <p:txBody>
              <a:bodyPr/>
              <a:lstStyle/>
              <a:p>
                <a:endParaRPr lang="ar-SA"/>
              </a:p>
            </p:txBody>
          </p:sp>
          <p:sp>
            <p:nvSpPr>
              <p:cNvPr id="47145" name="Freeform 41"/>
              <p:cNvSpPr>
                <a:spLocks/>
              </p:cNvSpPr>
              <p:nvPr/>
            </p:nvSpPr>
            <p:spPr bwMode="auto">
              <a:xfrm>
                <a:off x="5363" y="1383"/>
                <a:ext cx="383" cy="366"/>
              </a:xfrm>
              <a:custGeom>
                <a:avLst/>
                <a:gdLst/>
                <a:ahLst/>
                <a:cxnLst>
                  <a:cxn ang="0">
                    <a:pos x="383" y="288"/>
                  </a:cxn>
                  <a:cxn ang="0">
                    <a:pos x="383" y="300"/>
                  </a:cxn>
                  <a:cxn ang="0">
                    <a:pos x="379" y="312"/>
                  </a:cxn>
                  <a:cxn ang="0">
                    <a:pos x="371" y="324"/>
                  </a:cxn>
                  <a:cxn ang="0">
                    <a:pos x="362" y="336"/>
                  </a:cxn>
                  <a:cxn ang="0">
                    <a:pos x="350" y="348"/>
                  </a:cxn>
                  <a:cxn ang="0">
                    <a:pos x="338" y="354"/>
                  </a:cxn>
                  <a:cxn ang="0">
                    <a:pos x="325" y="366"/>
                  </a:cxn>
                  <a:cxn ang="0">
                    <a:pos x="305" y="366"/>
                  </a:cxn>
                  <a:cxn ang="0">
                    <a:pos x="296" y="366"/>
                  </a:cxn>
                  <a:cxn ang="0">
                    <a:pos x="268" y="354"/>
                  </a:cxn>
                  <a:cxn ang="0">
                    <a:pos x="243" y="324"/>
                  </a:cxn>
                  <a:cxn ang="0">
                    <a:pos x="218" y="288"/>
                  </a:cxn>
                  <a:cxn ang="0">
                    <a:pos x="198" y="246"/>
                  </a:cxn>
                  <a:cxn ang="0">
                    <a:pos x="177" y="210"/>
                  </a:cxn>
                  <a:cxn ang="0">
                    <a:pos x="156" y="174"/>
                  </a:cxn>
                  <a:cxn ang="0">
                    <a:pos x="136" y="156"/>
                  </a:cxn>
                  <a:cxn ang="0">
                    <a:pos x="119" y="150"/>
                  </a:cxn>
                  <a:cxn ang="0">
                    <a:pos x="111" y="150"/>
                  </a:cxn>
                  <a:cxn ang="0">
                    <a:pos x="107" y="162"/>
                  </a:cxn>
                  <a:cxn ang="0">
                    <a:pos x="107" y="180"/>
                  </a:cxn>
                  <a:cxn ang="0">
                    <a:pos x="107" y="198"/>
                  </a:cxn>
                  <a:cxn ang="0">
                    <a:pos x="103" y="216"/>
                  </a:cxn>
                  <a:cxn ang="0">
                    <a:pos x="99" y="234"/>
                  </a:cxn>
                  <a:cxn ang="0">
                    <a:pos x="90" y="246"/>
                  </a:cxn>
                  <a:cxn ang="0">
                    <a:pos x="66" y="252"/>
                  </a:cxn>
                  <a:cxn ang="0">
                    <a:pos x="66" y="252"/>
                  </a:cxn>
                  <a:cxn ang="0">
                    <a:pos x="53" y="252"/>
                  </a:cxn>
                  <a:cxn ang="0">
                    <a:pos x="45" y="246"/>
                  </a:cxn>
                  <a:cxn ang="0">
                    <a:pos x="37" y="234"/>
                  </a:cxn>
                  <a:cxn ang="0">
                    <a:pos x="25" y="228"/>
                  </a:cxn>
                  <a:cxn ang="0">
                    <a:pos x="16" y="216"/>
                  </a:cxn>
                  <a:cxn ang="0">
                    <a:pos x="12" y="204"/>
                  </a:cxn>
                  <a:cxn ang="0">
                    <a:pos x="4" y="186"/>
                  </a:cxn>
                  <a:cxn ang="0">
                    <a:pos x="0" y="180"/>
                  </a:cxn>
                  <a:cxn ang="0">
                    <a:pos x="4" y="162"/>
                  </a:cxn>
                  <a:cxn ang="0">
                    <a:pos x="12" y="138"/>
                  </a:cxn>
                  <a:cxn ang="0">
                    <a:pos x="25" y="114"/>
                  </a:cxn>
                  <a:cxn ang="0">
                    <a:pos x="33" y="96"/>
                  </a:cxn>
                  <a:cxn ang="0">
                    <a:pos x="45" y="72"/>
                  </a:cxn>
                  <a:cxn ang="0">
                    <a:pos x="57" y="48"/>
                  </a:cxn>
                  <a:cxn ang="0">
                    <a:pos x="66" y="30"/>
                  </a:cxn>
                  <a:cxn ang="0">
                    <a:pos x="82" y="0"/>
                  </a:cxn>
                  <a:cxn ang="0">
                    <a:pos x="383" y="288"/>
                  </a:cxn>
                </a:cxnLst>
                <a:rect l="0" t="0" r="r" b="b"/>
                <a:pathLst>
                  <a:path w="383" h="366">
                    <a:moveTo>
                      <a:pt x="383" y="288"/>
                    </a:moveTo>
                    <a:lnTo>
                      <a:pt x="383" y="288"/>
                    </a:lnTo>
                    <a:lnTo>
                      <a:pt x="383" y="294"/>
                    </a:lnTo>
                    <a:lnTo>
                      <a:pt x="383" y="300"/>
                    </a:lnTo>
                    <a:lnTo>
                      <a:pt x="379" y="306"/>
                    </a:lnTo>
                    <a:lnTo>
                      <a:pt x="379" y="312"/>
                    </a:lnTo>
                    <a:lnTo>
                      <a:pt x="375" y="318"/>
                    </a:lnTo>
                    <a:lnTo>
                      <a:pt x="371" y="324"/>
                    </a:lnTo>
                    <a:lnTo>
                      <a:pt x="366" y="330"/>
                    </a:lnTo>
                    <a:lnTo>
                      <a:pt x="362" y="336"/>
                    </a:lnTo>
                    <a:lnTo>
                      <a:pt x="358" y="342"/>
                    </a:lnTo>
                    <a:lnTo>
                      <a:pt x="350" y="348"/>
                    </a:lnTo>
                    <a:lnTo>
                      <a:pt x="346" y="354"/>
                    </a:lnTo>
                    <a:lnTo>
                      <a:pt x="338" y="354"/>
                    </a:lnTo>
                    <a:lnTo>
                      <a:pt x="334" y="360"/>
                    </a:lnTo>
                    <a:lnTo>
                      <a:pt x="325" y="366"/>
                    </a:lnTo>
                    <a:lnTo>
                      <a:pt x="317" y="366"/>
                    </a:lnTo>
                    <a:lnTo>
                      <a:pt x="305" y="366"/>
                    </a:lnTo>
                    <a:lnTo>
                      <a:pt x="305" y="366"/>
                    </a:lnTo>
                    <a:lnTo>
                      <a:pt x="296" y="366"/>
                    </a:lnTo>
                    <a:lnTo>
                      <a:pt x="280" y="360"/>
                    </a:lnTo>
                    <a:lnTo>
                      <a:pt x="268" y="354"/>
                    </a:lnTo>
                    <a:lnTo>
                      <a:pt x="255" y="342"/>
                    </a:lnTo>
                    <a:lnTo>
                      <a:pt x="243" y="324"/>
                    </a:lnTo>
                    <a:lnTo>
                      <a:pt x="231" y="306"/>
                    </a:lnTo>
                    <a:lnTo>
                      <a:pt x="218" y="288"/>
                    </a:lnTo>
                    <a:lnTo>
                      <a:pt x="206" y="270"/>
                    </a:lnTo>
                    <a:lnTo>
                      <a:pt x="198" y="246"/>
                    </a:lnTo>
                    <a:lnTo>
                      <a:pt x="185" y="228"/>
                    </a:lnTo>
                    <a:lnTo>
                      <a:pt x="177" y="210"/>
                    </a:lnTo>
                    <a:lnTo>
                      <a:pt x="169" y="192"/>
                    </a:lnTo>
                    <a:lnTo>
                      <a:pt x="156" y="174"/>
                    </a:lnTo>
                    <a:lnTo>
                      <a:pt x="148" y="162"/>
                    </a:lnTo>
                    <a:lnTo>
                      <a:pt x="136" y="156"/>
                    </a:lnTo>
                    <a:lnTo>
                      <a:pt x="119" y="150"/>
                    </a:lnTo>
                    <a:lnTo>
                      <a:pt x="119" y="150"/>
                    </a:lnTo>
                    <a:lnTo>
                      <a:pt x="115" y="150"/>
                    </a:lnTo>
                    <a:lnTo>
                      <a:pt x="111" y="150"/>
                    </a:lnTo>
                    <a:lnTo>
                      <a:pt x="111" y="156"/>
                    </a:lnTo>
                    <a:lnTo>
                      <a:pt x="107" y="162"/>
                    </a:lnTo>
                    <a:lnTo>
                      <a:pt x="107" y="168"/>
                    </a:lnTo>
                    <a:lnTo>
                      <a:pt x="107" y="180"/>
                    </a:lnTo>
                    <a:lnTo>
                      <a:pt x="107" y="186"/>
                    </a:lnTo>
                    <a:lnTo>
                      <a:pt x="107" y="198"/>
                    </a:lnTo>
                    <a:lnTo>
                      <a:pt x="107" y="204"/>
                    </a:lnTo>
                    <a:lnTo>
                      <a:pt x="103" y="216"/>
                    </a:lnTo>
                    <a:lnTo>
                      <a:pt x="103" y="228"/>
                    </a:lnTo>
                    <a:lnTo>
                      <a:pt x="99" y="234"/>
                    </a:lnTo>
                    <a:lnTo>
                      <a:pt x="95" y="240"/>
                    </a:lnTo>
                    <a:lnTo>
                      <a:pt x="90" y="246"/>
                    </a:lnTo>
                    <a:lnTo>
                      <a:pt x="82" y="252"/>
                    </a:lnTo>
                    <a:lnTo>
                      <a:pt x="66" y="252"/>
                    </a:lnTo>
                    <a:lnTo>
                      <a:pt x="66" y="252"/>
                    </a:lnTo>
                    <a:lnTo>
                      <a:pt x="66" y="252"/>
                    </a:lnTo>
                    <a:lnTo>
                      <a:pt x="57" y="252"/>
                    </a:lnTo>
                    <a:lnTo>
                      <a:pt x="53" y="252"/>
                    </a:lnTo>
                    <a:lnTo>
                      <a:pt x="49" y="246"/>
                    </a:lnTo>
                    <a:lnTo>
                      <a:pt x="45" y="246"/>
                    </a:lnTo>
                    <a:lnTo>
                      <a:pt x="41" y="240"/>
                    </a:lnTo>
                    <a:lnTo>
                      <a:pt x="37" y="234"/>
                    </a:lnTo>
                    <a:lnTo>
                      <a:pt x="29" y="234"/>
                    </a:lnTo>
                    <a:lnTo>
                      <a:pt x="25" y="228"/>
                    </a:lnTo>
                    <a:lnTo>
                      <a:pt x="20" y="222"/>
                    </a:lnTo>
                    <a:lnTo>
                      <a:pt x="16" y="216"/>
                    </a:lnTo>
                    <a:lnTo>
                      <a:pt x="12" y="210"/>
                    </a:lnTo>
                    <a:lnTo>
                      <a:pt x="12" y="204"/>
                    </a:lnTo>
                    <a:lnTo>
                      <a:pt x="8" y="198"/>
                    </a:lnTo>
                    <a:lnTo>
                      <a:pt x="4" y="186"/>
                    </a:lnTo>
                    <a:lnTo>
                      <a:pt x="0" y="180"/>
                    </a:lnTo>
                    <a:lnTo>
                      <a:pt x="0" y="180"/>
                    </a:lnTo>
                    <a:lnTo>
                      <a:pt x="0" y="174"/>
                    </a:lnTo>
                    <a:lnTo>
                      <a:pt x="4" y="162"/>
                    </a:lnTo>
                    <a:lnTo>
                      <a:pt x="8" y="150"/>
                    </a:lnTo>
                    <a:lnTo>
                      <a:pt x="12" y="138"/>
                    </a:lnTo>
                    <a:lnTo>
                      <a:pt x="20" y="126"/>
                    </a:lnTo>
                    <a:lnTo>
                      <a:pt x="25" y="114"/>
                    </a:lnTo>
                    <a:lnTo>
                      <a:pt x="29" y="102"/>
                    </a:lnTo>
                    <a:lnTo>
                      <a:pt x="33" y="96"/>
                    </a:lnTo>
                    <a:lnTo>
                      <a:pt x="41" y="84"/>
                    </a:lnTo>
                    <a:lnTo>
                      <a:pt x="45" y="72"/>
                    </a:lnTo>
                    <a:lnTo>
                      <a:pt x="49" y="60"/>
                    </a:lnTo>
                    <a:lnTo>
                      <a:pt x="57" y="48"/>
                    </a:lnTo>
                    <a:lnTo>
                      <a:pt x="62" y="36"/>
                    </a:lnTo>
                    <a:lnTo>
                      <a:pt x="66" y="30"/>
                    </a:lnTo>
                    <a:lnTo>
                      <a:pt x="74" y="18"/>
                    </a:lnTo>
                    <a:lnTo>
                      <a:pt x="82" y="0"/>
                    </a:lnTo>
                    <a:lnTo>
                      <a:pt x="383" y="48"/>
                    </a:lnTo>
                    <a:lnTo>
                      <a:pt x="383" y="288"/>
                    </a:lnTo>
                    <a:close/>
                  </a:path>
                </a:pathLst>
              </a:custGeom>
              <a:solidFill>
                <a:srgbClr val="FF9900"/>
              </a:solidFill>
              <a:ln w="9525">
                <a:noFill/>
                <a:round/>
                <a:headEnd/>
                <a:tailEnd/>
              </a:ln>
            </p:spPr>
            <p:txBody>
              <a:bodyPr/>
              <a:lstStyle/>
              <a:p>
                <a:endParaRPr lang="ar-SA"/>
              </a:p>
            </p:txBody>
          </p:sp>
          <p:sp>
            <p:nvSpPr>
              <p:cNvPr id="47146" name="Freeform 42"/>
              <p:cNvSpPr>
                <a:spLocks/>
              </p:cNvSpPr>
              <p:nvPr/>
            </p:nvSpPr>
            <p:spPr bwMode="auto">
              <a:xfrm>
                <a:off x="5392" y="1395"/>
                <a:ext cx="329" cy="324"/>
              </a:xfrm>
              <a:custGeom>
                <a:avLst/>
                <a:gdLst/>
                <a:ahLst/>
                <a:cxnLst>
                  <a:cxn ang="0">
                    <a:pos x="321" y="180"/>
                  </a:cxn>
                  <a:cxn ang="0">
                    <a:pos x="325" y="198"/>
                  </a:cxn>
                  <a:cxn ang="0">
                    <a:pos x="329" y="222"/>
                  </a:cxn>
                  <a:cxn ang="0">
                    <a:pos x="329" y="240"/>
                  </a:cxn>
                  <a:cxn ang="0">
                    <a:pos x="329" y="264"/>
                  </a:cxn>
                  <a:cxn ang="0">
                    <a:pos x="325" y="288"/>
                  </a:cxn>
                  <a:cxn ang="0">
                    <a:pos x="317" y="306"/>
                  </a:cxn>
                  <a:cxn ang="0">
                    <a:pos x="305" y="318"/>
                  </a:cxn>
                  <a:cxn ang="0">
                    <a:pos x="276" y="324"/>
                  </a:cxn>
                  <a:cxn ang="0">
                    <a:pos x="267" y="324"/>
                  </a:cxn>
                  <a:cxn ang="0">
                    <a:pos x="243" y="306"/>
                  </a:cxn>
                  <a:cxn ang="0">
                    <a:pos x="218" y="282"/>
                  </a:cxn>
                  <a:cxn ang="0">
                    <a:pos x="197" y="246"/>
                  </a:cxn>
                  <a:cxn ang="0">
                    <a:pos x="177" y="204"/>
                  </a:cxn>
                  <a:cxn ang="0">
                    <a:pos x="156" y="162"/>
                  </a:cxn>
                  <a:cxn ang="0">
                    <a:pos x="136" y="132"/>
                  </a:cxn>
                  <a:cxn ang="0">
                    <a:pos x="111" y="108"/>
                  </a:cxn>
                  <a:cxn ang="0">
                    <a:pos x="90" y="102"/>
                  </a:cxn>
                  <a:cxn ang="0">
                    <a:pos x="74" y="102"/>
                  </a:cxn>
                  <a:cxn ang="0">
                    <a:pos x="61" y="114"/>
                  </a:cxn>
                  <a:cxn ang="0">
                    <a:pos x="57" y="132"/>
                  </a:cxn>
                  <a:cxn ang="0">
                    <a:pos x="57" y="150"/>
                  </a:cxn>
                  <a:cxn ang="0">
                    <a:pos x="53" y="168"/>
                  </a:cxn>
                  <a:cxn ang="0">
                    <a:pos x="53" y="186"/>
                  </a:cxn>
                  <a:cxn ang="0">
                    <a:pos x="49" y="198"/>
                  </a:cxn>
                  <a:cxn ang="0">
                    <a:pos x="33" y="210"/>
                  </a:cxn>
                  <a:cxn ang="0">
                    <a:pos x="33" y="210"/>
                  </a:cxn>
                  <a:cxn ang="0">
                    <a:pos x="28" y="204"/>
                  </a:cxn>
                  <a:cxn ang="0">
                    <a:pos x="24" y="204"/>
                  </a:cxn>
                  <a:cxn ang="0">
                    <a:pos x="20" y="198"/>
                  </a:cxn>
                  <a:cxn ang="0">
                    <a:pos x="16" y="192"/>
                  </a:cxn>
                  <a:cxn ang="0">
                    <a:pos x="12" y="186"/>
                  </a:cxn>
                  <a:cxn ang="0">
                    <a:pos x="8" y="180"/>
                  </a:cxn>
                  <a:cxn ang="0">
                    <a:pos x="4" y="168"/>
                  </a:cxn>
                  <a:cxn ang="0">
                    <a:pos x="0" y="156"/>
                  </a:cxn>
                  <a:cxn ang="0">
                    <a:pos x="8" y="138"/>
                  </a:cxn>
                  <a:cxn ang="0">
                    <a:pos x="16" y="120"/>
                  </a:cxn>
                  <a:cxn ang="0">
                    <a:pos x="24" y="96"/>
                  </a:cxn>
                  <a:cxn ang="0">
                    <a:pos x="33" y="78"/>
                  </a:cxn>
                  <a:cxn ang="0">
                    <a:pos x="41" y="60"/>
                  </a:cxn>
                  <a:cxn ang="0">
                    <a:pos x="53" y="42"/>
                  </a:cxn>
                  <a:cxn ang="0">
                    <a:pos x="61" y="24"/>
                  </a:cxn>
                  <a:cxn ang="0">
                    <a:pos x="82" y="0"/>
                  </a:cxn>
                  <a:cxn ang="0">
                    <a:pos x="321" y="180"/>
                  </a:cxn>
                </a:cxnLst>
                <a:rect l="0" t="0" r="r" b="b"/>
                <a:pathLst>
                  <a:path w="329" h="324">
                    <a:moveTo>
                      <a:pt x="321" y="180"/>
                    </a:moveTo>
                    <a:lnTo>
                      <a:pt x="321" y="180"/>
                    </a:lnTo>
                    <a:lnTo>
                      <a:pt x="321" y="186"/>
                    </a:lnTo>
                    <a:lnTo>
                      <a:pt x="325" y="198"/>
                    </a:lnTo>
                    <a:lnTo>
                      <a:pt x="325" y="210"/>
                    </a:lnTo>
                    <a:lnTo>
                      <a:pt x="329" y="222"/>
                    </a:lnTo>
                    <a:lnTo>
                      <a:pt x="329" y="228"/>
                    </a:lnTo>
                    <a:lnTo>
                      <a:pt x="329" y="240"/>
                    </a:lnTo>
                    <a:lnTo>
                      <a:pt x="329" y="252"/>
                    </a:lnTo>
                    <a:lnTo>
                      <a:pt x="329" y="264"/>
                    </a:lnTo>
                    <a:lnTo>
                      <a:pt x="329" y="276"/>
                    </a:lnTo>
                    <a:lnTo>
                      <a:pt x="325" y="288"/>
                    </a:lnTo>
                    <a:lnTo>
                      <a:pt x="321" y="294"/>
                    </a:lnTo>
                    <a:lnTo>
                      <a:pt x="317" y="306"/>
                    </a:lnTo>
                    <a:lnTo>
                      <a:pt x="313" y="312"/>
                    </a:lnTo>
                    <a:lnTo>
                      <a:pt x="305" y="318"/>
                    </a:lnTo>
                    <a:lnTo>
                      <a:pt x="292" y="318"/>
                    </a:lnTo>
                    <a:lnTo>
                      <a:pt x="276" y="324"/>
                    </a:lnTo>
                    <a:lnTo>
                      <a:pt x="276" y="324"/>
                    </a:lnTo>
                    <a:lnTo>
                      <a:pt x="267" y="324"/>
                    </a:lnTo>
                    <a:lnTo>
                      <a:pt x="255" y="318"/>
                    </a:lnTo>
                    <a:lnTo>
                      <a:pt x="243" y="306"/>
                    </a:lnTo>
                    <a:lnTo>
                      <a:pt x="230" y="294"/>
                    </a:lnTo>
                    <a:lnTo>
                      <a:pt x="218" y="282"/>
                    </a:lnTo>
                    <a:lnTo>
                      <a:pt x="210" y="264"/>
                    </a:lnTo>
                    <a:lnTo>
                      <a:pt x="197" y="246"/>
                    </a:lnTo>
                    <a:lnTo>
                      <a:pt x="189" y="222"/>
                    </a:lnTo>
                    <a:lnTo>
                      <a:pt x="177" y="204"/>
                    </a:lnTo>
                    <a:lnTo>
                      <a:pt x="169" y="180"/>
                    </a:lnTo>
                    <a:lnTo>
                      <a:pt x="156" y="162"/>
                    </a:lnTo>
                    <a:lnTo>
                      <a:pt x="148" y="144"/>
                    </a:lnTo>
                    <a:lnTo>
                      <a:pt x="136" y="132"/>
                    </a:lnTo>
                    <a:lnTo>
                      <a:pt x="123" y="114"/>
                    </a:lnTo>
                    <a:lnTo>
                      <a:pt x="111" y="108"/>
                    </a:lnTo>
                    <a:lnTo>
                      <a:pt x="90" y="102"/>
                    </a:lnTo>
                    <a:lnTo>
                      <a:pt x="90" y="102"/>
                    </a:lnTo>
                    <a:lnTo>
                      <a:pt x="86" y="102"/>
                    </a:lnTo>
                    <a:lnTo>
                      <a:pt x="74" y="102"/>
                    </a:lnTo>
                    <a:lnTo>
                      <a:pt x="66" y="108"/>
                    </a:lnTo>
                    <a:lnTo>
                      <a:pt x="61" y="114"/>
                    </a:lnTo>
                    <a:lnTo>
                      <a:pt x="61" y="120"/>
                    </a:lnTo>
                    <a:lnTo>
                      <a:pt x="57" y="132"/>
                    </a:lnTo>
                    <a:lnTo>
                      <a:pt x="57" y="138"/>
                    </a:lnTo>
                    <a:lnTo>
                      <a:pt x="57" y="150"/>
                    </a:lnTo>
                    <a:lnTo>
                      <a:pt x="57" y="162"/>
                    </a:lnTo>
                    <a:lnTo>
                      <a:pt x="53" y="168"/>
                    </a:lnTo>
                    <a:lnTo>
                      <a:pt x="53" y="180"/>
                    </a:lnTo>
                    <a:lnTo>
                      <a:pt x="53" y="186"/>
                    </a:lnTo>
                    <a:lnTo>
                      <a:pt x="53" y="192"/>
                    </a:lnTo>
                    <a:lnTo>
                      <a:pt x="49" y="198"/>
                    </a:lnTo>
                    <a:lnTo>
                      <a:pt x="45" y="204"/>
                    </a:lnTo>
                    <a:lnTo>
                      <a:pt x="33" y="210"/>
                    </a:lnTo>
                    <a:lnTo>
                      <a:pt x="33" y="210"/>
                    </a:lnTo>
                    <a:lnTo>
                      <a:pt x="33" y="210"/>
                    </a:lnTo>
                    <a:lnTo>
                      <a:pt x="28" y="210"/>
                    </a:lnTo>
                    <a:lnTo>
                      <a:pt x="28" y="204"/>
                    </a:lnTo>
                    <a:lnTo>
                      <a:pt x="24" y="204"/>
                    </a:lnTo>
                    <a:lnTo>
                      <a:pt x="24" y="204"/>
                    </a:lnTo>
                    <a:lnTo>
                      <a:pt x="20" y="204"/>
                    </a:lnTo>
                    <a:lnTo>
                      <a:pt x="20" y="198"/>
                    </a:lnTo>
                    <a:lnTo>
                      <a:pt x="16" y="198"/>
                    </a:lnTo>
                    <a:lnTo>
                      <a:pt x="16" y="192"/>
                    </a:lnTo>
                    <a:lnTo>
                      <a:pt x="16" y="192"/>
                    </a:lnTo>
                    <a:lnTo>
                      <a:pt x="12" y="186"/>
                    </a:lnTo>
                    <a:lnTo>
                      <a:pt x="12" y="180"/>
                    </a:lnTo>
                    <a:lnTo>
                      <a:pt x="8" y="180"/>
                    </a:lnTo>
                    <a:lnTo>
                      <a:pt x="8" y="174"/>
                    </a:lnTo>
                    <a:lnTo>
                      <a:pt x="4" y="168"/>
                    </a:lnTo>
                    <a:lnTo>
                      <a:pt x="0" y="156"/>
                    </a:lnTo>
                    <a:lnTo>
                      <a:pt x="0" y="156"/>
                    </a:lnTo>
                    <a:lnTo>
                      <a:pt x="0" y="150"/>
                    </a:lnTo>
                    <a:lnTo>
                      <a:pt x="8" y="138"/>
                    </a:lnTo>
                    <a:lnTo>
                      <a:pt x="12" y="126"/>
                    </a:lnTo>
                    <a:lnTo>
                      <a:pt x="16" y="120"/>
                    </a:lnTo>
                    <a:lnTo>
                      <a:pt x="20" y="108"/>
                    </a:lnTo>
                    <a:lnTo>
                      <a:pt x="24" y="96"/>
                    </a:lnTo>
                    <a:lnTo>
                      <a:pt x="28" y="90"/>
                    </a:lnTo>
                    <a:lnTo>
                      <a:pt x="33" y="78"/>
                    </a:lnTo>
                    <a:lnTo>
                      <a:pt x="37" y="72"/>
                    </a:lnTo>
                    <a:lnTo>
                      <a:pt x="41" y="60"/>
                    </a:lnTo>
                    <a:lnTo>
                      <a:pt x="49" y="54"/>
                    </a:lnTo>
                    <a:lnTo>
                      <a:pt x="53" y="42"/>
                    </a:lnTo>
                    <a:lnTo>
                      <a:pt x="57" y="36"/>
                    </a:lnTo>
                    <a:lnTo>
                      <a:pt x="61" y="24"/>
                    </a:lnTo>
                    <a:lnTo>
                      <a:pt x="70" y="12"/>
                    </a:lnTo>
                    <a:lnTo>
                      <a:pt x="82" y="0"/>
                    </a:lnTo>
                    <a:lnTo>
                      <a:pt x="300" y="54"/>
                    </a:lnTo>
                    <a:lnTo>
                      <a:pt x="321" y="180"/>
                    </a:lnTo>
                    <a:close/>
                  </a:path>
                </a:pathLst>
              </a:custGeom>
              <a:solidFill>
                <a:srgbClr val="FFCC66"/>
              </a:solidFill>
              <a:ln w="9525">
                <a:noFill/>
                <a:round/>
                <a:headEnd/>
                <a:tailEnd/>
              </a:ln>
            </p:spPr>
            <p:txBody>
              <a:bodyPr/>
              <a:lstStyle/>
              <a:p>
                <a:endParaRPr lang="ar-SA"/>
              </a:p>
            </p:txBody>
          </p:sp>
          <p:sp>
            <p:nvSpPr>
              <p:cNvPr id="47147" name="Freeform 43"/>
              <p:cNvSpPr>
                <a:spLocks/>
              </p:cNvSpPr>
              <p:nvPr/>
            </p:nvSpPr>
            <p:spPr bwMode="auto">
              <a:xfrm>
                <a:off x="3410" y="645"/>
                <a:ext cx="2476" cy="1032"/>
              </a:xfrm>
              <a:custGeom>
                <a:avLst/>
                <a:gdLst/>
                <a:ahLst/>
                <a:cxnLst>
                  <a:cxn ang="0">
                    <a:pos x="1277" y="546"/>
                  </a:cxn>
                  <a:cxn ang="0">
                    <a:pos x="1401" y="552"/>
                  </a:cxn>
                  <a:cxn ang="0">
                    <a:pos x="1545" y="570"/>
                  </a:cxn>
                  <a:cxn ang="0">
                    <a:pos x="1697" y="606"/>
                  </a:cxn>
                  <a:cxn ang="0">
                    <a:pos x="1817" y="648"/>
                  </a:cxn>
                  <a:cxn ang="0">
                    <a:pos x="2006" y="738"/>
                  </a:cxn>
                  <a:cxn ang="0">
                    <a:pos x="2179" y="834"/>
                  </a:cxn>
                  <a:cxn ang="0">
                    <a:pos x="2299" y="936"/>
                  </a:cxn>
                  <a:cxn ang="0">
                    <a:pos x="2336" y="1032"/>
                  </a:cxn>
                  <a:cxn ang="0">
                    <a:pos x="2344" y="954"/>
                  </a:cxn>
                  <a:cxn ang="0">
                    <a:pos x="2365" y="858"/>
                  </a:cxn>
                  <a:cxn ang="0">
                    <a:pos x="2394" y="762"/>
                  </a:cxn>
                  <a:cxn ang="0">
                    <a:pos x="2431" y="660"/>
                  </a:cxn>
                  <a:cxn ang="0">
                    <a:pos x="2455" y="612"/>
                  </a:cxn>
                  <a:cxn ang="0">
                    <a:pos x="2472" y="546"/>
                  </a:cxn>
                  <a:cxn ang="0">
                    <a:pos x="2472" y="498"/>
                  </a:cxn>
                  <a:cxn ang="0">
                    <a:pos x="2443" y="450"/>
                  </a:cxn>
                  <a:cxn ang="0">
                    <a:pos x="2402" y="408"/>
                  </a:cxn>
                  <a:cxn ang="0">
                    <a:pos x="2307" y="336"/>
                  </a:cxn>
                  <a:cxn ang="0">
                    <a:pos x="2179" y="252"/>
                  </a:cxn>
                  <a:cxn ang="0">
                    <a:pos x="2023" y="174"/>
                  </a:cxn>
                  <a:cxn ang="0">
                    <a:pos x="1899" y="126"/>
                  </a:cxn>
                  <a:cxn ang="0">
                    <a:pos x="1747" y="72"/>
                  </a:cxn>
                  <a:cxn ang="0">
                    <a:pos x="1578" y="36"/>
                  </a:cxn>
                  <a:cxn ang="0">
                    <a:pos x="1397" y="6"/>
                  </a:cxn>
                  <a:cxn ang="0">
                    <a:pos x="1236" y="0"/>
                  </a:cxn>
                  <a:cxn ang="0">
                    <a:pos x="1075" y="6"/>
                  </a:cxn>
                  <a:cxn ang="0">
                    <a:pos x="890" y="30"/>
                  </a:cxn>
                  <a:cxn ang="0">
                    <a:pos x="717" y="66"/>
                  </a:cxn>
                  <a:cxn ang="0">
                    <a:pos x="544" y="126"/>
                  </a:cxn>
                  <a:cxn ang="0">
                    <a:pos x="437" y="168"/>
                  </a:cxn>
                  <a:cxn ang="0">
                    <a:pos x="288" y="240"/>
                  </a:cxn>
                  <a:cxn ang="0">
                    <a:pos x="161" y="318"/>
                  </a:cxn>
                  <a:cxn ang="0">
                    <a:pos x="70" y="390"/>
                  </a:cxn>
                  <a:cxn ang="0">
                    <a:pos x="29" y="432"/>
                  </a:cxn>
                  <a:cxn ang="0">
                    <a:pos x="4" y="480"/>
                  </a:cxn>
                  <a:cxn ang="0">
                    <a:pos x="0" y="528"/>
                  </a:cxn>
                  <a:cxn ang="0">
                    <a:pos x="21" y="594"/>
                  </a:cxn>
                  <a:cxn ang="0">
                    <a:pos x="45" y="642"/>
                  </a:cxn>
                  <a:cxn ang="0">
                    <a:pos x="78" y="738"/>
                  </a:cxn>
                  <a:cxn ang="0">
                    <a:pos x="103" y="840"/>
                  </a:cxn>
                  <a:cxn ang="0">
                    <a:pos x="124" y="942"/>
                  </a:cxn>
                  <a:cxn ang="0">
                    <a:pos x="132" y="1014"/>
                  </a:cxn>
                  <a:cxn ang="0">
                    <a:pos x="177" y="918"/>
                  </a:cxn>
                  <a:cxn ang="0">
                    <a:pos x="297" y="816"/>
                  </a:cxn>
                  <a:cxn ang="0">
                    <a:pos x="470" y="726"/>
                  </a:cxn>
                  <a:cxn ang="0">
                    <a:pos x="688" y="630"/>
                  </a:cxn>
                  <a:cxn ang="0">
                    <a:pos x="779" y="600"/>
                  </a:cxn>
                  <a:cxn ang="0">
                    <a:pos x="931" y="564"/>
                  </a:cxn>
                  <a:cxn ang="0">
                    <a:pos x="1075" y="552"/>
                  </a:cxn>
                  <a:cxn ang="0">
                    <a:pos x="1199" y="546"/>
                  </a:cxn>
                </a:cxnLst>
                <a:rect l="0" t="0" r="r" b="b"/>
                <a:pathLst>
                  <a:path w="2476" h="1032">
                    <a:moveTo>
                      <a:pt x="1236" y="546"/>
                    </a:moveTo>
                    <a:lnTo>
                      <a:pt x="1236" y="546"/>
                    </a:lnTo>
                    <a:lnTo>
                      <a:pt x="1248" y="546"/>
                    </a:lnTo>
                    <a:lnTo>
                      <a:pt x="1277" y="546"/>
                    </a:lnTo>
                    <a:lnTo>
                      <a:pt x="1306" y="546"/>
                    </a:lnTo>
                    <a:lnTo>
                      <a:pt x="1335" y="546"/>
                    </a:lnTo>
                    <a:lnTo>
                      <a:pt x="1368" y="552"/>
                    </a:lnTo>
                    <a:lnTo>
                      <a:pt x="1401" y="552"/>
                    </a:lnTo>
                    <a:lnTo>
                      <a:pt x="1438" y="552"/>
                    </a:lnTo>
                    <a:lnTo>
                      <a:pt x="1471" y="558"/>
                    </a:lnTo>
                    <a:lnTo>
                      <a:pt x="1508" y="564"/>
                    </a:lnTo>
                    <a:lnTo>
                      <a:pt x="1545" y="570"/>
                    </a:lnTo>
                    <a:lnTo>
                      <a:pt x="1582" y="576"/>
                    </a:lnTo>
                    <a:lnTo>
                      <a:pt x="1619" y="588"/>
                    </a:lnTo>
                    <a:lnTo>
                      <a:pt x="1660" y="594"/>
                    </a:lnTo>
                    <a:lnTo>
                      <a:pt x="1697" y="606"/>
                    </a:lnTo>
                    <a:lnTo>
                      <a:pt x="1734" y="618"/>
                    </a:lnTo>
                    <a:lnTo>
                      <a:pt x="1792" y="642"/>
                    </a:lnTo>
                    <a:lnTo>
                      <a:pt x="1792" y="642"/>
                    </a:lnTo>
                    <a:lnTo>
                      <a:pt x="1817" y="648"/>
                    </a:lnTo>
                    <a:lnTo>
                      <a:pt x="1862" y="672"/>
                    </a:lnTo>
                    <a:lnTo>
                      <a:pt x="1912" y="690"/>
                    </a:lnTo>
                    <a:lnTo>
                      <a:pt x="1957" y="714"/>
                    </a:lnTo>
                    <a:lnTo>
                      <a:pt x="2006" y="738"/>
                    </a:lnTo>
                    <a:lnTo>
                      <a:pt x="2052" y="756"/>
                    </a:lnTo>
                    <a:lnTo>
                      <a:pt x="2097" y="780"/>
                    </a:lnTo>
                    <a:lnTo>
                      <a:pt x="2138" y="810"/>
                    </a:lnTo>
                    <a:lnTo>
                      <a:pt x="2179" y="834"/>
                    </a:lnTo>
                    <a:lnTo>
                      <a:pt x="2212" y="858"/>
                    </a:lnTo>
                    <a:lnTo>
                      <a:pt x="2245" y="882"/>
                    </a:lnTo>
                    <a:lnTo>
                      <a:pt x="2274" y="906"/>
                    </a:lnTo>
                    <a:lnTo>
                      <a:pt x="2299" y="936"/>
                    </a:lnTo>
                    <a:lnTo>
                      <a:pt x="2315" y="960"/>
                    </a:lnTo>
                    <a:lnTo>
                      <a:pt x="2328" y="990"/>
                    </a:lnTo>
                    <a:lnTo>
                      <a:pt x="2336" y="1032"/>
                    </a:lnTo>
                    <a:lnTo>
                      <a:pt x="2336" y="1032"/>
                    </a:lnTo>
                    <a:lnTo>
                      <a:pt x="2336" y="1020"/>
                    </a:lnTo>
                    <a:lnTo>
                      <a:pt x="2340" y="1002"/>
                    </a:lnTo>
                    <a:lnTo>
                      <a:pt x="2340" y="978"/>
                    </a:lnTo>
                    <a:lnTo>
                      <a:pt x="2344" y="954"/>
                    </a:lnTo>
                    <a:lnTo>
                      <a:pt x="2348" y="930"/>
                    </a:lnTo>
                    <a:lnTo>
                      <a:pt x="2352" y="906"/>
                    </a:lnTo>
                    <a:lnTo>
                      <a:pt x="2357" y="882"/>
                    </a:lnTo>
                    <a:lnTo>
                      <a:pt x="2365" y="858"/>
                    </a:lnTo>
                    <a:lnTo>
                      <a:pt x="2369" y="834"/>
                    </a:lnTo>
                    <a:lnTo>
                      <a:pt x="2377" y="810"/>
                    </a:lnTo>
                    <a:lnTo>
                      <a:pt x="2385" y="786"/>
                    </a:lnTo>
                    <a:lnTo>
                      <a:pt x="2394" y="762"/>
                    </a:lnTo>
                    <a:lnTo>
                      <a:pt x="2402" y="738"/>
                    </a:lnTo>
                    <a:lnTo>
                      <a:pt x="2410" y="714"/>
                    </a:lnTo>
                    <a:lnTo>
                      <a:pt x="2418" y="696"/>
                    </a:lnTo>
                    <a:lnTo>
                      <a:pt x="2431" y="660"/>
                    </a:lnTo>
                    <a:lnTo>
                      <a:pt x="2431" y="660"/>
                    </a:lnTo>
                    <a:lnTo>
                      <a:pt x="2435" y="654"/>
                    </a:lnTo>
                    <a:lnTo>
                      <a:pt x="2447" y="630"/>
                    </a:lnTo>
                    <a:lnTo>
                      <a:pt x="2455" y="612"/>
                    </a:lnTo>
                    <a:lnTo>
                      <a:pt x="2464" y="594"/>
                    </a:lnTo>
                    <a:lnTo>
                      <a:pt x="2468" y="576"/>
                    </a:lnTo>
                    <a:lnTo>
                      <a:pt x="2472" y="564"/>
                    </a:lnTo>
                    <a:lnTo>
                      <a:pt x="2472" y="546"/>
                    </a:lnTo>
                    <a:lnTo>
                      <a:pt x="2476" y="534"/>
                    </a:lnTo>
                    <a:lnTo>
                      <a:pt x="2476" y="522"/>
                    </a:lnTo>
                    <a:lnTo>
                      <a:pt x="2472" y="510"/>
                    </a:lnTo>
                    <a:lnTo>
                      <a:pt x="2472" y="498"/>
                    </a:lnTo>
                    <a:lnTo>
                      <a:pt x="2468" y="486"/>
                    </a:lnTo>
                    <a:lnTo>
                      <a:pt x="2460" y="474"/>
                    </a:lnTo>
                    <a:lnTo>
                      <a:pt x="2455" y="462"/>
                    </a:lnTo>
                    <a:lnTo>
                      <a:pt x="2443" y="450"/>
                    </a:lnTo>
                    <a:lnTo>
                      <a:pt x="2427" y="432"/>
                    </a:lnTo>
                    <a:lnTo>
                      <a:pt x="2427" y="432"/>
                    </a:lnTo>
                    <a:lnTo>
                      <a:pt x="2422" y="426"/>
                    </a:lnTo>
                    <a:lnTo>
                      <a:pt x="2402" y="408"/>
                    </a:lnTo>
                    <a:lnTo>
                      <a:pt x="2381" y="390"/>
                    </a:lnTo>
                    <a:lnTo>
                      <a:pt x="2361" y="372"/>
                    </a:lnTo>
                    <a:lnTo>
                      <a:pt x="2332" y="354"/>
                    </a:lnTo>
                    <a:lnTo>
                      <a:pt x="2307" y="336"/>
                    </a:lnTo>
                    <a:lnTo>
                      <a:pt x="2278" y="312"/>
                    </a:lnTo>
                    <a:lnTo>
                      <a:pt x="2245" y="294"/>
                    </a:lnTo>
                    <a:lnTo>
                      <a:pt x="2212" y="276"/>
                    </a:lnTo>
                    <a:lnTo>
                      <a:pt x="2179" y="252"/>
                    </a:lnTo>
                    <a:lnTo>
                      <a:pt x="2142" y="234"/>
                    </a:lnTo>
                    <a:lnTo>
                      <a:pt x="2105" y="216"/>
                    </a:lnTo>
                    <a:lnTo>
                      <a:pt x="2064" y="198"/>
                    </a:lnTo>
                    <a:lnTo>
                      <a:pt x="2023" y="174"/>
                    </a:lnTo>
                    <a:lnTo>
                      <a:pt x="1982" y="156"/>
                    </a:lnTo>
                    <a:lnTo>
                      <a:pt x="1920" y="132"/>
                    </a:lnTo>
                    <a:lnTo>
                      <a:pt x="1920" y="132"/>
                    </a:lnTo>
                    <a:lnTo>
                      <a:pt x="1899" y="126"/>
                    </a:lnTo>
                    <a:lnTo>
                      <a:pt x="1862" y="114"/>
                    </a:lnTo>
                    <a:lnTo>
                      <a:pt x="1825" y="102"/>
                    </a:lnTo>
                    <a:lnTo>
                      <a:pt x="1784" y="84"/>
                    </a:lnTo>
                    <a:lnTo>
                      <a:pt x="1747" y="72"/>
                    </a:lnTo>
                    <a:lnTo>
                      <a:pt x="1706" y="66"/>
                    </a:lnTo>
                    <a:lnTo>
                      <a:pt x="1664" y="54"/>
                    </a:lnTo>
                    <a:lnTo>
                      <a:pt x="1619" y="42"/>
                    </a:lnTo>
                    <a:lnTo>
                      <a:pt x="1578" y="36"/>
                    </a:lnTo>
                    <a:lnTo>
                      <a:pt x="1533" y="24"/>
                    </a:lnTo>
                    <a:lnTo>
                      <a:pt x="1487" y="18"/>
                    </a:lnTo>
                    <a:lnTo>
                      <a:pt x="1446" y="12"/>
                    </a:lnTo>
                    <a:lnTo>
                      <a:pt x="1397" y="6"/>
                    </a:lnTo>
                    <a:lnTo>
                      <a:pt x="1351" y="6"/>
                    </a:lnTo>
                    <a:lnTo>
                      <a:pt x="1306" y="0"/>
                    </a:lnTo>
                    <a:lnTo>
                      <a:pt x="1236" y="0"/>
                    </a:lnTo>
                    <a:lnTo>
                      <a:pt x="1236" y="0"/>
                    </a:lnTo>
                    <a:lnTo>
                      <a:pt x="1211" y="0"/>
                    </a:lnTo>
                    <a:lnTo>
                      <a:pt x="1166" y="0"/>
                    </a:lnTo>
                    <a:lnTo>
                      <a:pt x="1121" y="6"/>
                    </a:lnTo>
                    <a:lnTo>
                      <a:pt x="1075" y="6"/>
                    </a:lnTo>
                    <a:lnTo>
                      <a:pt x="1026" y="12"/>
                    </a:lnTo>
                    <a:lnTo>
                      <a:pt x="981" y="18"/>
                    </a:lnTo>
                    <a:lnTo>
                      <a:pt x="935" y="24"/>
                    </a:lnTo>
                    <a:lnTo>
                      <a:pt x="890" y="30"/>
                    </a:lnTo>
                    <a:lnTo>
                      <a:pt x="849" y="36"/>
                    </a:lnTo>
                    <a:lnTo>
                      <a:pt x="803" y="48"/>
                    </a:lnTo>
                    <a:lnTo>
                      <a:pt x="762" y="60"/>
                    </a:lnTo>
                    <a:lnTo>
                      <a:pt x="717" y="66"/>
                    </a:lnTo>
                    <a:lnTo>
                      <a:pt x="680" y="78"/>
                    </a:lnTo>
                    <a:lnTo>
                      <a:pt x="639" y="90"/>
                    </a:lnTo>
                    <a:lnTo>
                      <a:pt x="597" y="108"/>
                    </a:lnTo>
                    <a:lnTo>
                      <a:pt x="544" y="126"/>
                    </a:lnTo>
                    <a:lnTo>
                      <a:pt x="544" y="126"/>
                    </a:lnTo>
                    <a:lnTo>
                      <a:pt x="519" y="132"/>
                    </a:lnTo>
                    <a:lnTo>
                      <a:pt x="478" y="150"/>
                    </a:lnTo>
                    <a:lnTo>
                      <a:pt x="437" y="168"/>
                    </a:lnTo>
                    <a:lnTo>
                      <a:pt x="400" y="186"/>
                    </a:lnTo>
                    <a:lnTo>
                      <a:pt x="358" y="204"/>
                    </a:lnTo>
                    <a:lnTo>
                      <a:pt x="325" y="222"/>
                    </a:lnTo>
                    <a:lnTo>
                      <a:pt x="288" y="240"/>
                    </a:lnTo>
                    <a:lnTo>
                      <a:pt x="255" y="258"/>
                    </a:lnTo>
                    <a:lnTo>
                      <a:pt x="222" y="282"/>
                    </a:lnTo>
                    <a:lnTo>
                      <a:pt x="189" y="300"/>
                    </a:lnTo>
                    <a:lnTo>
                      <a:pt x="161" y="318"/>
                    </a:lnTo>
                    <a:lnTo>
                      <a:pt x="136" y="336"/>
                    </a:lnTo>
                    <a:lnTo>
                      <a:pt x="111" y="354"/>
                    </a:lnTo>
                    <a:lnTo>
                      <a:pt x="91" y="372"/>
                    </a:lnTo>
                    <a:lnTo>
                      <a:pt x="70" y="390"/>
                    </a:lnTo>
                    <a:lnTo>
                      <a:pt x="41" y="414"/>
                    </a:lnTo>
                    <a:lnTo>
                      <a:pt x="41" y="414"/>
                    </a:lnTo>
                    <a:lnTo>
                      <a:pt x="37" y="420"/>
                    </a:lnTo>
                    <a:lnTo>
                      <a:pt x="29" y="432"/>
                    </a:lnTo>
                    <a:lnTo>
                      <a:pt x="16" y="444"/>
                    </a:lnTo>
                    <a:lnTo>
                      <a:pt x="12" y="456"/>
                    </a:lnTo>
                    <a:lnTo>
                      <a:pt x="8" y="468"/>
                    </a:lnTo>
                    <a:lnTo>
                      <a:pt x="4" y="480"/>
                    </a:lnTo>
                    <a:lnTo>
                      <a:pt x="0" y="492"/>
                    </a:lnTo>
                    <a:lnTo>
                      <a:pt x="0" y="504"/>
                    </a:lnTo>
                    <a:lnTo>
                      <a:pt x="0" y="516"/>
                    </a:lnTo>
                    <a:lnTo>
                      <a:pt x="0" y="528"/>
                    </a:lnTo>
                    <a:lnTo>
                      <a:pt x="4" y="546"/>
                    </a:lnTo>
                    <a:lnTo>
                      <a:pt x="8" y="558"/>
                    </a:lnTo>
                    <a:lnTo>
                      <a:pt x="12" y="576"/>
                    </a:lnTo>
                    <a:lnTo>
                      <a:pt x="21" y="594"/>
                    </a:lnTo>
                    <a:lnTo>
                      <a:pt x="25" y="606"/>
                    </a:lnTo>
                    <a:lnTo>
                      <a:pt x="41" y="636"/>
                    </a:lnTo>
                    <a:lnTo>
                      <a:pt x="41" y="636"/>
                    </a:lnTo>
                    <a:lnTo>
                      <a:pt x="45" y="642"/>
                    </a:lnTo>
                    <a:lnTo>
                      <a:pt x="54" y="666"/>
                    </a:lnTo>
                    <a:lnTo>
                      <a:pt x="62" y="690"/>
                    </a:lnTo>
                    <a:lnTo>
                      <a:pt x="70" y="714"/>
                    </a:lnTo>
                    <a:lnTo>
                      <a:pt x="78" y="738"/>
                    </a:lnTo>
                    <a:lnTo>
                      <a:pt x="86" y="762"/>
                    </a:lnTo>
                    <a:lnTo>
                      <a:pt x="91" y="792"/>
                    </a:lnTo>
                    <a:lnTo>
                      <a:pt x="99" y="816"/>
                    </a:lnTo>
                    <a:lnTo>
                      <a:pt x="103" y="840"/>
                    </a:lnTo>
                    <a:lnTo>
                      <a:pt x="111" y="870"/>
                    </a:lnTo>
                    <a:lnTo>
                      <a:pt x="115" y="894"/>
                    </a:lnTo>
                    <a:lnTo>
                      <a:pt x="119" y="918"/>
                    </a:lnTo>
                    <a:lnTo>
                      <a:pt x="124" y="942"/>
                    </a:lnTo>
                    <a:lnTo>
                      <a:pt x="128" y="966"/>
                    </a:lnTo>
                    <a:lnTo>
                      <a:pt x="132" y="984"/>
                    </a:lnTo>
                    <a:lnTo>
                      <a:pt x="132" y="1014"/>
                    </a:lnTo>
                    <a:lnTo>
                      <a:pt x="132" y="1014"/>
                    </a:lnTo>
                    <a:lnTo>
                      <a:pt x="136" y="1002"/>
                    </a:lnTo>
                    <a:lnTo>
                      <a:pt x="144" y="972"/>
                    </a:lnTo>
                    <a:lnTo>
                      <a:pt x="157" y="942"/>
                    </a:lnTo>
                    <a:lnTo>
                      <a:pt x="177" y="918"/>
                    </a:lnTo>
                    <a:lnTo>
                      <a:pt x="198" y="888"/>
                    </a:lnTo>
                    <a:lnTo>
                      <a:pt x="227" y="864"/>
                    </a:lnTo>
                    <a:lnTo>
                      <a:pt x="264" y="840"/>
                    </a:lnTo>
                    <a:lnTo>
                      <a:pt x="297" y="816"/>
                    </a:lnTo>
                    <a:lnTo>
                      <a:pt x="338" y="792"/>
                    </a:lnTo>
                    <a:lnTo>
                      <a:pt x="379" y="768"/>
                    </a:lnTo>
                    <a:lnTo>
                      <a:pt x="424" y="744"/>
                    </a:lnTo>
                    <a:lnTo>
                      <a:pt x="470" y="726"/>
                    </a:lnTo>
                    <a:lnTo>
                      <a:pt x="519" y="702"/>
                    </a:lnTo>
                    <a:lnTo>
                      <a:pt x="569" y="684"/>
                    </a:lnTo>
                    <a:lnTo>
                      <a:pt x="614" y="660"/>
                    </a:lnTo>
                    <a:lnTo>
                      <a:pt x="688" y="630"/>
                    </a:lnTo>
                    <a:lnTo>
                      <a:pt x="688" y="630"/>
                    </a:lnTo>
                    <a:lnTo>
                      <a:pt x="704" y="624"/>
                    </a:lnTo>
                    <a:lnTo>
                      <a:pt x="742" y="612"/>
                    </a:lnTo>
                    <a:lnTo>
                      <a:pt x="779" y="600"/>
                    </a:lnTo>
                    <a:lnTo>
                      <a:pt x="820" y="588"/>
                    </a:lnTo>
                    <a:lnTo>
                      <a:pt x="857" y="582"/>
                    </a:lnTo>
                    <a:lnTo>
                      <a:pt x="894" y="576"/>
                    </a:lnTo>
                    <a:lnTo>
                      <a:pt x="931" y="564"/>
                    </a:lnTo>
                    <a:lnTo>
                      <a:pt x="968" y="564"/>
                    </a:lnTo>
                    <a:lnTo>
                      <a:pt x="1005" y="558"/>
                    </a:lnTo>
                    <a:lnTo>
                      <a:pt x="1038" y="552"/>
                    </a:lnTo>
                    <a:lnTo>
                      <a:pt x="1075" y="552"/>
                    </a:lnTo>
                    <a:lnTo>
                      <a:pt x="1108" y="546"/>
                    </a:lnTo>
                    <a:lnTo>
                      <a:pt x="1137" y="546"/>
                    </a:lnTo>
                    <a:lnTo>
                      <a:pt x="1170" y="546"/>
                    </a:lnTo>
                    <a:lnTo>
                      <a:pt x="1199" y="546"/>
                    </a:lnTo>
                    <a:lnTo>
                      <a:pt x="1236" y="546"/>
                    </a:lnTo>
                    <a:close/>
                  </a:path>
                </a:pathLst>
              </a:custGeom>
              <a:solidFill>
                <a:srgbClr val="FF9900">
                  <a:alpha val="42999"/>
                </a:srgbClr>
              </a:solidFill>
              <a:ln w="9525">
                <a:noFill/>
                <a:round/>
                <a:headEnd/>
                <a:tailEnd/>
              </a:ln>
            </p:spPr>
            <p:txBody>
              <a:bodyPr/>
              <a:lstStyle/>
              <a:p>
                <a:endParaRPr lang="ar-SA"/>
              </a:p>
            </p:txBody>
          </p:sp>
          <p:sp>
            <p:nvSpPr>
              <p:cNvPr id="47148" name="Freeform 44"/>
              <p:cNvSpPr>
                <a:spLocks/>
              </p:cNvSpPr>
              <p:nvPr/>
            </p:nvSpPr>
            <p:spPr bwMode="auto">
              <a:xfrm>
                <a:off x="3431" y="675"/>
                <a:ext cx="2430" cy="906"/>
              </a:xfrm>
              <a:custGeom>
                <a:avLst/>
                <a:gdLst/>
                <a:ahLst/>
                <a:cxnLst>
                  <a:cxn ang="0">
                    <a:pos x="1256" y="480"/>
                  </a:cxn>
                  <a:cxn ang="0">
                    <a:pos x="1380" y="486"/>
                  </a:cxn>
                  <a:cxn ang="0">
                    <a:pos x="1528" y="510"/>
                  </a:cxn>
                  <a:cxn ang="0">
                    <a:pos x="1680" y="546"/>
                  </a:cxn>
                  <a:cxn ang="0">
                    <a:pos x="1800" y="594"/>
                  </a:cxn>
                  <a:cxn ang="0">
                    <a:pos x="1981" y="678"/>
                  </a:cxn>
                  <a:cxn ang="0">
                    <a:pos x="2138" y="762"/>
                  </a:cxn>
                  <a:cxn ang="0">
                    <a:pos x="2253" y="840"/>
                  </a:cxn>
                  <a:cxn ang="0">
                    <a:pos x="2303" y="906"/>
                  </a:cxn>
                  <a:cxn ang="0">
                    <a:pos x="2315" y="846"/>
                  </a:cxn>
                  <a:cxn ang="0">
                    <a:pos x="2331" y="774"/>
                  </a:cxn>
                  <a:cxn ang="0">
                    <a:pos x="2356" y="702"/>
                  </a:cxn>
                  <a:cxn ang="0">
                    <a:pos x="2393" y="618"/>
                  </a:cxn>
                  <a:cxn ang="0">
                    <a:pos x="2414" y="570"/>
                  </a:cxn>
                  <a:cxn ang="0">
                    <a:pos x="2430" y="510"/>
                  </a:cxn>
                  <a:cxn ang="0">
                    <a:pos x="2426" y="474"/>
                  </a:cxn>
                  <a:cxn ang="0">
                    <a:pos x="2401" y="438"/>
                  </a:cxn>
                  <a:cxn ang="0">
                    <a:pos x="2360" y="396"/>
                  </a:cxn>
                  <a:cxn ang="0">
                    <a:pos x="2266" y="324"/>
                  </a:cxn>
                  <a:cxn ang="0">
                    <a:pos x="2142" y="246"/>
                  </a:cxn>
                  <a:cxn ang="0">
                    <a:pos x="1994" y="168"/>
                  </a:cxn>
                  <a:cxn ang="0">
                    <a:pos x="1870" y="114"/>
                  </a:cxn>
                  <a:cxn ang="0">
                    <a:pos x="1718" y="66"/>
                  </a:cxn>
                  <a:cxn ang="0">
                    <a:pos x="1553" y="30"/>
                  </a:cxn>
                  <a:cxn ang="0">
                    <a:pos x="1376" y="6"/>
                  </a:cxn>
                  <a:cxn ang="0">
                    <a:pos x="1215" y="0"/>
                  </a:cxn>
                  <a:cxn ang="0">
                    <a:pos x="1054" y="6"/>
                  </a:cxn>
                  <a:cxn ang="0">
                    <a:pos x="873" y="30"/>
                  </a:cxn>
                  <a:cxn ang="0">
                    <a:pos x="700" y="72"/>
                  </a:cxn>
                  <a:cxn ang="0">
                    <a:pos x="527" y="126"/>
                  </a:cxn>
                  <a:cxn ang="0">
                    <a:pos x="424" y="168"/>
                  </a:cxn>
                  <a:cxn ang="0">
                    <a:pos x="276" y="240"/>
                  </a:cxn>
                  <a:cxn ang="0">
                    <a:pos x="156" y="306"/>
                  </a:cxn>
                  <a:cxn ang="0">
                    <a:pos x="70" y="372"/>
                  </a:cxn>
                  <a:cxn ang="0">
                    <a:pos x="33" y="414"/>
                  </a:cxn>
                  <a:cxn ang="0">
                    <a:pos x="4" y="456"/>
                  </a:cxn>
                  <a:cxn ang="0">
                    <a:pos x="0" y="492"/>
                  </a:cxn>
                  <a:cxn ang="0">
                    <a:pos x="16" y="546"/>
                  </a:cxn>
                  <a:cxn ang="0">
                    <a:pos x="41" y="600"/>
                  </a:cxn>
                  <a:cxn ang="0">
                    <a:pos x="74" y="678"/>
                  </a:cxn>
                  <a:cxn ang="0">
                    <a:pos x="94" y="756"/>
                  </a:cxn>
                  <a:cxn ang="0">
                    <a:pos x="111" y="834"/>
                  </a:cxn>
                  <a:cxn ang="0">
                    <a:pos x="123" y="894"/>
                  </a:cxn>
                  <a:cxn ang="0">
                    <a:pos x="164" y="834"/>
                  </a:cxn>
                  <a:cxn ang="0">
                    <a:pos x="284" y="750"/>
                  </a:cxn>
                  <a:cxn ang="0">
                    <a:pos x="449" y="660"/>
                  </a:cxn>
                  <a:cxn ang="0">
                    <a:pos x="659" y="570"/>
                  </a:cxn>
                  <a:cxn ang="0">
                    <a:pos x="754" y="540"/>
                  </a:cxn>
                  <a:cxn ang="0">
                    <a:pos x="906" y="504"/>
                  </a:cxn>
                  <a:cxn ang="0">
                    <a:pos x="1050" y="486"/>
                  </a:cxn>
                  <a:cxn ang="0">
                    <a:pos x="1178" y="480"/>
                  </a:cxn>
                </a:cxnLst>
                <a:rect l="0" t="0" r="r" b="b"/>
                <a:pathLst>
                  <a:path w="2430" h="906">
                    <a:moveTo>
                      <a:pt x="1215" y="480"/>
                    </a:moveTo>
                    <a:lnTo>
                      <a:pt x="1215" y="480"/>
                    </a:lnTo>
                    <a:lnTo>
                      <a:pt x="1227" y="480"/>
                    </a:lnTo>
                    <a:lnTo>
                      <a:pt x="1256" y="480"/>
                    </a:lnTo>
                    <a:lnTo>
                      <a:pt x="1285" y="480"/>
                    </a:lnTo>
                    <a:lnTo>
                      <a:pt x="1314" y="480"/>
                    </a:lnTo>
                    <a:lnTo>
                      <a:pt x="1347" y="486"/>
                    </a:lnTo>
                    <a:lnTo>
                      <a:pt x="1380" y="486"/>
                    </a:lnTo>
                    <a:lnTo>
                      <a:pt x="1417" y="492"/>
                    </a:lnTo>
                    <a:lnTo>
                      <a:pt x="1454" y="498"/>
                    </a:lnTo>
                    <a:lnTo>
                      <a:pt x="1491" y="504"/>
                    </a:lnTo>
                    <a:lnTo>
                      <a:pt x="1528" y="510"/>
                    </a:lnTo>
                    <a:lnTo>
                      <a:pt x="1565" y="516"/>
                    </a:lnTo>
                    <a:lnTo>
                      <a:pt x="1602" y="528"/>
                    </a:lnTo>
                    <a:lnTo>
                      <a:pt x="1643" y="534"/>
                    </a:lnTo>
                    <a:lnTo>
                      <a:pt x="1680" y="546"/>
                    </a:lnTo>
                    <a:lnTo>
                      <a:pt x="1718" y="564"/>
                    </a:lnTo>
                    <a:lnTo>
                      <a:pt x="1775" y="582"/>
                    </a:lnTo>
                    <a:lnTo>
                      <a:pt x="1775" y="582"/>
                    </a:lnTo>
                    <a:lnTo>
                      <a:pt x="1800" y="594"/>
                    </a:lnTo>
                    <a:lnTo>
                      <a:pt x="1845" y="612"/>
                    </a:lnTo>
                    <a:lnTo>
                      <a:pt x="1891" y="636"/>
                    </a:lnTo>
                    <a:lnTo>
                      <a:pt x="1936" y="654"/>
                    </a:lnTo>
                    <a:lnTo>
                      <a:pt x="1981" y="678"/>
                    </a:lnTo>
                    <a:lnTo>
                      <a:pt x="2022" y="696"/>
                    </a:lnTo>
                    <a:lnTo>
                      <a:pt x="2064" y="714"/>
                    </a:lnTo>
                    <a:lnTo>
                      <a:pt x="2101" y="738"/>
                    </a:lnTo>
                    <a:lnTo>
                      <a:pt x="2138" y="762"/>
                    </a:lnTo>
                    <a:lnTo>
                      <a:pt x="2171" y="780"/>
                    </a:lnTo>
                    <a:lnTo>
                      <a:pt x="2204" y="804"/>
                    </a:lnTo>
                    <a:lnTo>
                      <a:pt x="2233" y="822"/>
                    </a:lnTo>
                    <a:lnTo>
                      <a:pt x="2253" y="840"/>
                    </a:lnTo>
                    <a:lnTo>
                      <a:pt x="2274" y="864"/>
                    </a:lnTo>
                    <a:lnTo>
                      <a:pt x="2290" y="882"/>
                    </a:lnTo>
                    <a:lnTo>
                      <a:pt x="2303" y="906"/>
                    </a:lnTo>
                    <a:lnTo>
                      <a:pt x="2303" y="906"/>
                    </a:lnTo>
                    <a:lnTo>
                      <a:pt x="2307" y="900"/>
                    </a:lnTo>
                    <a:lnTo>
                      <a:pt x="2307" y="882"/>
                    </a:lnTo>
                    <a:lnTo>
                      <a:pt x="2311" y="864"/>
                    </a:lnTo>
                    <a:lnTo>
                      <a:pt x="2315" y="846"/>
                    </a:lnTo>
                    <a:lnTo>
                      <a:pt x="2319" y="828"/>
                    </a:lnTo>
                    <a:lnTo>
                      <a:pt x="2323" y="810"/>
                    </a:lnTo>
                    <a:lnTo>
                      <a:pt x="2327" y="792"/>
                    </a:lnTo>
                    <a:lnTo>
                      <a:pt x="2331" y="774"/>
                    </a:lnTo>
                    <a:lnTo>
                      <a:pt x="2336" y="762"/>
                    </a:lnTo>
                    <a:lnTo>
                      <a:pt x="2344" y="744"/>
                    </a:lnTo>
                    <a:lnTo>
                      <a:pt x="2348" y="726"/>
                    </a:lnTo>
                    <a:lnTo>
                      <a:pt x="2356" y="702"/>
                    </a:lnTo>
                    <a:lnTo>
                      <a:pt x="2364" y="690"/>
                    </a:lnTo>
                    <a:lnTo>
                      <a:pt x="2373" y="666"/>
                    </a:lnTo>
                    <a:lnTo>
                      <a:pt x="2381" y="648"/>
                    </a:lnTo>
                    <a:lnTo>
                      <a:pt x="2393" y="618"/>
                    </a:lnTo>
                    <a:lnTo>
                      <a:pt x="2393" y="618"/>
                    </a:lnTo>
                    <a:lnTo>
                      <a:pt x="2397" y="606"/>
                    </a:lnTo>
                    <a:lnTo>
                      <a:pt x="2406" y="588"/>
                    </a:lnTo>
                    <a:lnTo>
                      <a:pt x="2414" y="570"/>
                    </a:lnTo>
                    <a:lnTo>
                      <a:pt x="2422" y="552"/>
                    </a:lnTo>
                    <a:lnTo>
                      <a:pt x="2426" y="540"/>
                    </a:lnTo>
                    <a:lnTo>
                      <a:pt x="2430" y="522"/>
                    </a:lnTo>
                    <a:lnTo>
                      <a:pt x="2430" y="510"/>
                    </a:lnTo>
                    <a:lnTo>
                      <a:pt x="2430" y="504"/>
                    </a:lnTo>
                    <a:lnTo>
                      <a:pt x="2430" y="492"/>
                    </a:lnTo>
                    <a:lnTo>
                      <a:pt x="2430" y="480"/>
                    </a:lnTo>
                    <a:lnTo>
                      <a:pt x="2426" y="474"/>
                    </a:lnTo>
                    <a:lnTo>
                      <a:pt x="2422" y="462"/>
                    </a:lnTo>
                    <a:lnTo>
                      <a:pt x="2414" y="456"/>
                    </a:lnTo>
                    <a:lnTo>
                      <a:pt x="2410" y="444"/>
                    </a:lnTo>
                    <a:lnTo>
                      <a:pt x="2401" y="438"/>
                    </a:lnTo>
                    <a:lnTo>
                      <a:pt x="2385" y="420"/>
                    </a:lnTo>
                    <a:lnTo>
                      <a:pt x="2385" y="420"/>
                    </a:lnTo>
                    <a:lnTo>
                      <a:pt x="2377" y="414"/>
                    </a:lnTo>
                    <a:lnTo>
                      <a:pt x="2360" y="396"/>
                    </a:lnTo>
                    <a:lnTo>
                      <a:pt x="2340" y="378"/>
                    </a:lnTo>
                    <a:lnTo>
                      <a:pt x="2319" y="360"/>
                    </a:lnTo>
                    <a:lnTo>
                      <a:pt x="2294" y="342"/>
                    </a:lnTo>
                    <a:lnTo>
                      <a:pt x="2266" y="324"/>
                    </a:lnTo>
                    <a:lnTo>
                      <a:pt x="2237" y="306"/>
                    </a:lnTo>
                    <a:lnTo>
                      <a:pt x="2208" y="282"/>
                    </a:lnTo>
                    <a:lnTo>
                      <a:pt x="2175" y="264"/>
                    </a:lnTo>
                    <a:lnTo>
                      <a:pt x="2142" y="246"/>
                    </a:lnTo>
                    <a:lnTo>
                      <a:pt x="2105" y="222"/>
                    </a:lnTo>
                    <a:lnTo>
                      <a:pt x="2068" y="204"/>
                    </a:lnTo>
                    <a:lnTo>
                      <a:pt x="2031" y="186"/>
                    </a:lnTo>
                    <a:lnTo>
                      <a:pt x="1994" y="168"/>
                    </a:lnTo>
                    <a:lnTo>
                      <a:pt x="1952" y="150"/>
                    </a:lnTo>
                    <a:lnTo>
                      <a:pt x="1886" y="120"/>
                    </a:lnTo>
                    <a:lnTo>
                      <a:pt x="1886" y="120"/>
                    </a:lnTo>
                    <a:lnTo>
                      <a:pt x="1870" y="114"/>
                    </a:lnTo>
                    <a:lnTo>
                      <a:pt x="1833" y="102"/>
                    </a:lnTo>
                    <a:lnTo>
                      <a:pt x="1796" y="90"/>
                    </a:lnTo>
                    <a:lnTo>
                      <a:pt x="1755" y="78"/>
                    </a:lnTo>
                    <a:lnTo>
                      <a:pt x="1718" y="66"/>
                    </a:lnTo>
                    <a:lnTo>
                      <a:pt x="1676" y="54"/>
                    </a:lnTo>
                    <a:lnTo>
                      <a:pt x="1635" y="48"/>
                    </a:lnTo>
                    <a:lnTo>
                      <a:pt x="1594" y="36"/>
                    </a:lnTo>
                    <a:lnTo>
                      <a:pt x="1553" y="30"/>
                    </a:lnTo>
                    <a:lnTo>
                      <a:pt x="1507" y="24"/>
                    </a:lnTo>
                    <a:lnTo>
                      <a:pt x="1466" y="18"/>
                    </a:lnTo>
                    <a:lnTo>
                      <a:pt x="1421" y="12"/>
                    </a:lnTo>
                    <a:lnTo>
                      <a:pt x="1376" y="6"/>
                    </a:lnTo>
                    <a:lnTo>
                      <a:pt x="1330" y="6"/>
                    </a:lnTo>
                    <a:lnTo>
                      <a:pt x="1285" y="0"/>
                    </a:lnTo>
                    <a:lnTo>
                      <a:pt x="1215" y="0"/>
                    </a:lnTo>
                    <a:lnTo>
                      <a:pt x="1215" y="0"/>
                    </a:lnTo>
                    <a:lnTo>
                      <a:pt x="1190" y="0"/>
                    </a:lnTo>
                    <a:lnTo>
                      <a:pt x="1145" y="0"/>
                    </a:lnTo>
                    <a:lnTo>
                      <a:pt x="1100" y="6"/>
                    </a:lnTo>
                    <a:lnTo>
                      <a:pt x="1054" y="6"/>
                    </a:lnTo>
                    <a:lnTo>
                      <a:pt x="1005" y="12"/>
                    </a:lnTo>
                    <a:lnTo>
                      <a:pt x="964" y="18"/>
                    </a:lnTo>
                    <a:lnTo>
                      <a:pt x="918" y="24"/>
                    </a:lnTo>
                    <a:lnTo>
                      <a:pt x="873" y="30"/>
                    </a:lnTo>
                    <a:lnTo>
                      <a:pt x="828" y="42"/>
                    </a:lnTo>
                    <a:lnTo>
                      <a:pt x="786" y="48"/>
                    </a:lnTo>
                    <a:lnTo>
                      <a:pt x="745" y="60"/>
                    </a:lnTo>
                    <a:lnTo>
                      <a:pt x="700" y="72"/>
                    </a:lnTo>
                    <a:lnTo>
                      <a:pt x="663" y="78"/>
                    </a:lnTo>
                    <a:lnTo>
                      <a:pt x="622" y="96"/>
                    </a:lnTo>
                    <a:lnTo>
                      <a:pt x="580" y="102"/>
                    </a:lnTo>
                    <a:lnTo>
                      <a:pt x="527" y="126"/>
                    </a:lnTo>
                    <a:lnTo>
                      <a:pt x="527" y="126"/>
                    </a:lnTo>
                    <a:lnTo>
                      <a:pt x="506" y="132"/>
                    </a:lnTo>
                    <a:lnTo>
                      <a:pt x="465" y="150"/>
                    </a:lnTo>
                    <a:lnTo>
                      <a:pt x="424" y="168"/>
                    </a:lnTo>
                    <a:lnTo>
                      <a:pt x="383" y="186"/>
                    </a:lnTo>
                    <a:lnTo>
                      <a:pt x="346" y="204"/>
                    </a:lnTo>
                    <a:lnTo>
                      <a:pt x="313" y="222"/>
                    </a:lnTo>
                    <a:lnTo>
                      <a:pt x="276" y="240"/>
                    </a:lnTo>
                    <a:lnTo>
                      <a:pt x="243" y="258"/>
                    </a:lnTo>
                    <a:lnTo>
                      <a:pt x="214" y="276"/>
                    </a:lnTo>
                    <a:lnTo>
                      <a:pt x="185" y="288"/>
                    </a:lnTo>
                    <a:lnTo>
                      <a:pt x="156" y="306"/>
                    </a:lnTo>
                    <a:lnTo>
                      <a:pt x="131" y="324"/>
                    </a:lnTo>
                    <a:lnTo>
                      <a:pt x="111" y="342"/>
                    </a:lnTo>
                    <a:lnTo>
                      <a:pt x="90" y="360"/>
                    </a:lnTo>
                    <a:lnTo>
                      <a:pt x="70" y="372"/>
                    </a:lnTo>
                    <a:lnTo>
                      <a:pt x="49" y="396"/>
                    </a:lnTo>
                    <a:lnTo>
                      <a:pt x="49" y="396"/>
                    </a:lnTo>
                    <a:lnTo>
                      <a:pt x="41" y="402"/>
                    </a:lnTo>
                    <a:lnTo>
                      <a:pt x="33" y="414"/>
                    </a:lnTo>
                    <a:lnTo>
                      <a:pt x="20" y="426"/>
                    </a:lnTo>
                    <a:lnTo>
                      <a:pt x="16" y="432"/>
                    </a:lnTo>
                    <a:lnTo>
                      <a:pt x="8" y="444"/>
                    </a:lnTo>
                    <a:lnTo>
                      <a:pt x="4" y="456"/>
                    </a:lnTo>
                    <a:lnTo>
                      <a:pt x="0" y="462"/>
                    </a:lnTo>
                    <a:lnTo>
                      <a:pt x="0" y="474"/>
                    </a:lnTo>
                    <a:lnTo>
                      <a:pt x="0" y="486"/>
                    </a:lnTo>
                    <a:lnTo>
                      <a:pt x="0" y="492"/>
                    </a:lnTo>
                    <a:lnTo>
                      <a:pt x="0" y="504"/>
                    </a:lnTo>
                    <a:lnTo>
                      <a:pt x="4" y="522"/>
                    </a:lnTo>
                    <a:lnTo>
                      <a:pt x="8" y="534"/>
                    </a:lnTo>
                    <a:lnTo>
                      <a:pt x="16" y="546"/>
                    </a:lnTo>
                    <a:lnTo>
                      <a:pt x="24" y="564"/>
                    </a:lnTo>
                    <a:lnTo>
                      <a:pt x="37" y="588"/>
                    </a:lnTo>
                    <a:lnTo>
                      <a:pt x="37" y="588"/>
                    </a:lnTo>
                    <a:lnTo>
                      <a:pt x="41" y="600"/>
                    </a:lnTo>
                    <a:lnTo>
                      <a:pt x="49" y="618"/>
                    </a:lnTo>
                    <a:lnTo>
                      <a:pt x="57" y="636"/>
                    </a:lnTo>
                    <a:lnTo>
                      <a:pt x="65" y="660"/>
                    </a:lnTo>
                    <a:lnTo>
                      <a:pt x="74" y="678"/>
                    </a:lnTo>
                    <a:lnTo>
                      <a:pt x="78" y="696"/>
                    </a:lnTo>
                    <a:lnTo>
                      <a:pt x="82" y="714"/>
                    </a:lnTo>
                    <a:lnTo>
                      <a:pt x="90" y="738"/>
                    </a:lnTo>
                    <a:lnTo>
                      <a:pt x="94" y="756"/>
                    </a:lnTo>
                    <a:lnTo>
                      <a:pt x="98" y="774"/>
                    </a:lnTo>
                    <a:lnTo>
                      <a:pt x="103" y="792"/>
                    </a:lnTo>
                    <a:lnTo>
                      <a:pt x="107" y="816"/>
                    </a:lnTo>
                    <a:lnTo>
                      <a:pt x="111" y="834"/>
                    </a:lnTo>
                    <a:lnTo>
                      <a:pt x="115" y="852"/>
                    </a:lnTo>
                    <a:lnTo>
                      <a:pt x="119" y="864"/>
                    </a:lnTo>
                    <a:lnTo>
                      <a:pt x="123" y="894"/>
                    </a:lnTo>
                    <a:lnTo>
                      <a:pt x="123" y="894"/>
                    </a:lnTo>
                    <a:lnTo>
                      <a:pt x="127" y="882"/>
                    </a:lnTo>
                    <a:lnTo>
                      <a:pt x="136" y="870"/>
                    </a:lnTo>
                    <a:lnTo>
                      <a:pt x="148" y="852"/>
                    </a:lnTo>
                    <a:lnTo>
                      <a:pt x="164" y="834"/>
                    </a:lnTo>
                    <a:lnTo>
                      <a:pt x="189" y="810"/>
                    </a:lnTo>
                    <a:lnTo>
                      <a:pt x="218" y="792"/>
                    </a:lnTo>
                    <a:lnTo>
                      <a:pt x="247" y="768"/>
                    </a:lnTo>
                    <a:lnTo>
                      <a:pt x="284" y="750"/>
                    </a:lnTo>
                    <a:lnTo>
                      <a:pt x="321" y="726"/>
                    </a:lnTo>
                    <a:lnTo>
                      <a:pt x="362" y="702"/>
                    </a:lnTo>
                    <a:lnTo>
                      <a:pt x="403" y="684"/>
                    </a:lnTo>
                    <a:lnTo>
                      <a:pt x="449" y="660"/>
                    </a:lnTo>
                    <a:lnTo>
                      <a:pt x="494" y="642"/>
                    </a:lnTo>
                    <a:lnTo>
                      <a:pt x="539" y="618"/>
                    </a:lnTo>
                    <a:lnTo>
                      <a:pt x="585" y="600"/>
                    </a:lnTo>
                    <a:lnTo>
                      <a:pt x="659" y="570"/>
                    </a:lnTo>
                    <a:lnTo>
                      <a:pt x="659" y="570"/>
                    </a:lnTo>
                    <a:lnTo>
                      <a:pt x="675" y="564"/>
                    </a:lnTo>
                    <a:lnTo>
                      <a:pt x="716" y="552"/>
                    </a:lnTo>
                    <a:lnTo>
                      <a:pt x="754" y="540"/>
                    </a:lnTo>
                    <a:lnTo>
                      <a:pt x="791" y="528"/>
                    </a:lnTo>
                    <a:lnTo>
                      <a:pt x="832" y="522"/>
                    </a:lnTo>
                    <a:lnTo>
                      <a:pt x="869" y="510"/>
                    </a:lnTo>
                    <a:lnTo>
                      <a:pt x="906" y="504"/>
                    </a:lnTo>
                    <a:lnTo>
                      <a:pt x="943" y="498"/>
                    </a:lnTo>
                    <a:lnTo>
                      <a:pt x="980" y="492"/>
                    </a:lnTo>
                    <a:lnTo>
                      <a:pt x="1017" y="492"/>
                    </a:lnTo>
                    <a:lnTo>
                      <a:pt x="1050" y="486"/>
                    </a:lnTo>
                    <a:lnTo>
                      <a:pt x="1083" y="486"/>
                    </a:lnTo>
                    <a:lnTo>
                      <a:pt x="1116" y="480"/>
                    </a:lnTo>
                    <a:lnTo>
                      <a:pt x="1149" y="480"/>
                    </a:lnTo>
                    <a:lnTo>
                      <a:pt x="1178" y="480"/>
                    </a:lnTo>
                    <a:lnTo>
                      <a:pt x="1215" y="480"/>
                    </a:lnTo>
                    <a:close/>
                  </a:path>
                </a:pathLst>
              </a:custGeom>
              <a:solidFill>
                <a:srgbClr val="FFFC81"/>
              </a:solidFill>
              <a:ln w="9525">
                <a:noFill/>
                <a:round/>
                <a:headEnd/>
                <a:tailEnd/>
              </a:ln>
            </p:spPr>
            <p:txBody>
              <a:bodyPr/>
              <a:lstStyle/>
              <a:p>
                <a:endParaRPr lang="ar-SA"/>
              </a:p>
            </p:txBody>
          </p:sp>
        </p:grpSp>
        <p:sp>
          <p:nvSpPr>
            <p:cNvPr id="47140" name="WordArt 36"/>
            <p:cNvSpPr>
              <a:spLocks noChangeArrowheads="1" noChangeShapeType="1" noTextEdit="1"/>
            </p:cNvSpPr>
            <p:nvPr/>
          </p:nvSpPr>
          <p:spPr bwMode="auto">
            <a:xfrm rot="877344">
              <a:off x="3605" y="845"/>
              <a:ext cx="1860" cy="1399"/>
            </a:xfrm>
            <a:prstGeom prst="rect">
              <a:avLst/>
            </a:prstGeom>
          </p:spPr>
          <p:txBody>
            <a:bodyPr spcFirstLastPara="1" wrap="none" fromWordArt="1">
              <a:prstTxWarp prst="textArchUp">
                <a:avLst>
                  <a:gd name="adj" fmla="val 12140769"/>
                </a:avLst>
              </a:prstTxWarp>
            </a:bodyPr>
            <a:lstStyle/>
            <a:p>
              <a:r>
                <a:rPr lang="ar-SA" sz="3600" kern="10">
                  <a:ln w="9525">
                    <a:solidFill>
                      <a:srgbClr val="000000"/>
                    </a:solidFill>
                    <a:round/>
                    <a:headEnd/>
                    <a:tailEnd/>
                  </a:ln>
                  <a:solidFill>
                    <a:srgbClr val="000000"/>
                  </a:solidFill>
                  <a:latin typeface="AL-Hor"/>
                </a:rPr>
                <a:t>7ــــ التسرع في تقويم الأفكار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7151"/>
                                        </p:tgtEl>
                                        <p:attrNameLst>
                                          <p:attrName>style.visibility</p:attrName>
                                        </p:attrNameLst>
                                      </p:cBhvr>
                                      <p:to>
                                        <p:strVal val="visible"/>
                                      </p:to>
                                    </p:set>
                                    <p:anim calcmode="lin" valueType="num">
                                      <p:cBhvr>
                                        <p:cTn id="7" dur="1000" fill="hold"/>
                                        <p:tgtEl>
                                          <p:spTgt spid="47151"/>
                                        </p:tgtEl>
                                        <p:attrNameLst>
                                          <p:attrName>ppt_x</p:attrName>
                                        </p:attrNameLst>
                                      </p:cBhvr>
                                      <p:tavLst>
                                        <p:tav tm="0">
                                          <p:val>
                                            <p:strVal val="#ppt_x-.2"/>
                                          </p:val>
                                        </p:tav>
                                        <p:tav tm="100000">
                                          <p:val>
                                            <p:strVal val="#ppt_x"/>
                                          </p:val>
                                        </p:tav>
                                      </p:tavLst>
                                    </p:anim>
                                    <p:anim calcmode="lin" valueType="num">
                                      <p:cBhvr>
                                        <p:cTn id="8" dur="1000" fill="hold"/>
                                        <p:tgtEl>
                                          <p:spTgt spid="47151"/>
                                        </p:tgtEl>
                                        <p:attrNameLst>
                                          <p:attrName>ppt_y</p:attrName>
                                        </p:attrNameLst>
                                      </p:cBhvr>
                                      <p:tavLst>
                                        <p:tav tm="0">
                                          <p:val>
                                            <p:strVal val="#ppt_y"/>
                                          </p:val>
                                        </p:tav>
                                        <p:tav tm="100000">
                                          <p:val>
                                            <p:strVal val="#ppt_y"/>
                                          </p:val>
                                        </p:tav>
                                      </p:tavLst>
                                    </p:anim>
                                    <p:animEffect transition="in" filter="wipe(right)" prLst="gradientSize: 0.1">
                                      <p:cBhvr>
                                        <p:cTn id="9" dur="1000"/>
                                        <p:tgtEl>
                                          <p:spTgt spid="47151"/>
                                        </p:tgtEl>
                                      </p:cBhvr>
                                    </p:animEffect>
                                  </p:childTnLst>
                                </p:cTn>
                              </p:par>
                              <p:par>
                                <p:cTn id="10" presetID="32" presetClass="emph" presetSubtype="0" repeatCount="indefinite" fill="hold" nodeType="withEffect">
                                  <p:stCondLst>
                                    <p:cond delay="0"/>
                                  </p:stCondLst>
                                  <p:childTnLst>
                                    <p:animClr clrSpc="rgb" dir="cw">
                                      <p:cBhvr override="childStyle">
                                        <p:cTn id="11" dur="200" fill="hold"/>
                                        <p:tgtEl>
                                          <p:spTgt spid="47151"/>
                                        </p:tgtEl>
                                        <p:attrNameLst>
                                          <p:attrName>style.color</p:attrName>
                                        </p:attrNameLst>
                                      </p:cBhvr>
                                      <p:to>
                                        <a:schemeClr val="accent2"/>
                                      </p:to>
                                    </p:animClr>
                                    <p:animClr clrSpc="rgb" dir="cw">
                                      <p:cBhvr>
                                        <p:cTn id="12" dur="200" fill="hold"/>
                                        <p:tgtEl>
                                          <p:spTgt spid="47151"/>
                                        </p:tgtEl>
                                        <p:attrNameLst>
                                          <p:attrName>fillcolor</p:attrName>
                                        </p:attrNameLst>
                                      </p:cBhvr>
                                      <p:to>
                                        <a:schemeClr val="accent2"/>
                                      </p:to>
                                    </p:animClr>
                                    <p:set>
                                      <p:cBhvr>
                                        <p:cTn id="13" dur="200" fill="hold"/>
                                        <p:tgtEl>
                                          <p:spTgt spid="47151"/>
                                        </p:tgtEl>
                                        <p:attrNameLst>
                                          <p:attrName>fill.type</p:attrName>
                                        </p:attrNameLst>
                                      </p:cBhvr>
                                      <p:to>
                                        <p:strVal val="solid"/>
                                      </p:to>
                                    </p:set>
                                    <p:set>
                                      <p:cBhvr>
                                        <p:cTn id="14" dur="200" fill="hold"/>
                                        <p:tgtEl>
                                          <p:spTgt spid="47151"/>
                                        </p:tgtEl>
                                        <p:attrNameLst>
                                          <p:attrName>fill.on</p:attrName>
                                        </p:attrNameLst>
                                      </p:cBhvr>
                                      <p:to>
                                        <p:strVal val="true"/>
                                      </p:to>
                                    </p:set>
                                    <p:animRot by="120000">
                                      <p:cBhvr>
                                        <p:cTn id="15" dur="200" fill="hold">
                                          <p:stCondLst>
                                            <p:cond delay="0"/>
                                          </p:stCondLst>
                                        </p:cTn>
                                        <p:tgtEl>
                                          <p:spTgt spid="47151"/>
                                        </p:tgtEl>
                                        <p:attrNameLst>
                                          <p:attrName>r</p:attrName>
                                        </p:attrNameLst>
                                      </p:cBhvr>
                                    </p:animRot>
                                    <p:animRot by="-240000">
                                      <p:cBhvr>
                                        <p:cTn id="16" dur="400" fill="hold">
                                          <p:stCondLst>
                                            <p:cond delay="400"/>
                                          </p:stCondLst>
                                        </p:cTn>
                                        <p:tgtEl>
                                          <p:spTgt spid="47151"/>
                                        </p:tgtEl>
                                        <p:attrNameLst>
                                          <p:attrName>r</p:attrName>
                                        </p:attrNameLst>
                                      </p:cBhvr>
                                    </p:animRot>
                                    <p:animRot by="240000">
                                      <p:cBhvr>
                                        <p:cTn id="17" dur="400" fill="hold">
                                          <p:stCondLst>
                                            <p:cond delay="800"/>
                                          </p:stCondLst>
                                        </p:cTn>
                                        <p:tgtEl>
                                          <p:spTgt spid="47151"/>
                                        </p:tgtEl>
                                        <p:attrNameLst>
                                          <p:attrName>r</p:attrName>
                                        </p:attrNameLst>
                                      </p:cBhvr>
                                    </p:animRot>
                                    <p:animRot by="-240000">
                                      <p:cBhvr>
                                        <p:cTn id="18" dur="400" fill="hold">
                                          <p:stCondLst>
                                            <p:cond delay="1200"/>
                                          </p:stCondLst>
                                        </p:cTn>
                                        <p:tgtEl>
                                          <p:spTgt spid="47151"/>
                                        </p:tgtEl>
                                        <p:attrNameLst>
                                          <p:attrName>r</p:attrName>
                                        </p:attrNameLst>
                                      </p:cBhvr>
                                    </p:animRot>
                                    <p:animRot by="120000">
                                      <p:cBhvr>
                                        <p:cTn id="19" dur="400" fill="hold">
                                          <p:stCondLst>
                                            <p:cond delay="1600"/>
                                          </p:stCondLst>
                                        </p:cTn>
                                        <p:tgtEl>
                                          <p:spTgt spid="47151"/>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23" presetClass="entr" presetSubtype="16" fill="hold" nodeType="clickEffect">
                                  <p:stCondLst>
                                    <p:cond delay="0"/>
                                  </p:stCondLst>
                                  <p:childTnLst>
                                    <p:set>
                                      <p:cBhvr>
                                        <p:cTn id="23" dur="1" fill="hold">
                                          <p:stCondLst>
                                            <p:cond delay="0"/>
                                          </p:stCondLst>
                                        </p:cTn>
                                        <p:tgtEl>
                                          <p:spTgt spid="47152"/>
                                        </p:tgtEl>
                                        <p:attrNameLst>
                                          <p:attrName>style.visibility</p:attrName>
                                        </p:attrNameLst>
                                      </p:cBhvr>
                                      <p:to>
                                        <p:strVal val="visible"/>
                                      </p:to>
                                    </p:set>
                                    <p:anim calcmode="lin" valueType="num">
                                      <p:cBhvr>
                                        <p:cTn id="24" dur="3000" fill="hold"/>
                                        <p:tgtEl>
                                          <p:spTgt spid="47152"/>
                                        </p:tgtEl>
                                        <p:attrNameLst>
                                          <p:attrName>ppt_w</p:attrName>
                                        </p:attrNameLst>
                                      </p:cBhvr>
                                      <p:tavLst>
                                        <p:tav tm="0">
                                          <p:val>
                                            <p:fltVal val="0"/>
                                          </p:val>
                                        </p:tav>
                                        <p:tav tm="100000">
                                          <p:val>
                                            <p:strVal val="#ppt_w"/>
                                          </p:val>
                                        </p:tav>
                                      </p:tavLst>
                                    </p:anim>
                                    <p:anim calcmode="lin" valueType="num">
                                      <p:cBhvr>
                                        <p:cTn id="25" dur="3000" fill="hold"/>
                                        <p:tgtEl>
                                          <p:spTgt spid="4715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544" name="Group 32"/>
          <p:cNvGrpSpPr>
            <a:grpSpLocks/>
          </p:cNvGrpSpPr>
          <p:nvPr/>
        </p:nvGrpSpPr>
        <p:grpSpPr bwMode="auto">
          <a:xfrm>
            <a:off x="-65088" y="836613"/>
            <a:ext cx="9317038" cy="5768975"/>
            <a:chOff x="-41" y="527"/>
            <a:chExt cx="5869" cy="3634"/>
          </a:xfrm>
        </p:grpSpPr>
        <p:sp>
          <p:nvSpPr>
            <p:cNvPr id="64534" name="Text Box 22"/>
            <p:cNvSpPr txBox="1">
              <a:spLocks noChangeArrowheads="1"/>
            </p:cNvSpPr>
            <p:nvPr/>
          </p:nvSpPr>
          <p:spPr bwMode="auto">
            <a:xfrm>
              <a:off x="862" y="981"/>
              <a:ext cx="3991" cy="2647"/>
            </a:xfrm>
            <a:prstGeom prst="rect">
              <a:avLst/>
            </a:prstGeom>
            <a:solidFill>
              <a:srgbClr val="FF0000">
                <a:alpha val="39000"/>
              </a:srgbClr>
            </a:solidFill>
            <a:ln w="9525" algn="ctr">
              <a:noFill/>
              <a:miter lim="800000"/>
              <a:headEnd/>
              <a:tailEnd/>
            </a:ln>
            <a:effectLst/>
          </p:spPr>
          <p:txBody>
            <a:bodyPr>
              <a:spAutoFit/>
            </a:bodyPr>
            <a:lstStyle/>
            <a:p>
              <a:pPr algn="r">
                <a:lnSpc>
                  <a:spcPct val="90000"/>
                </a:lnSpc>
                <a:spcBef>
                  <a:spcPct val="50000"/>
                </a:spcBef>
              </a:pPr>
              <a:r>
                <a:rPr lang="ar-SA" sz="5400">
                  <a:cs typeface="AL-Hor" pitchFamily="2" charset="-78"/>
                </a:rPr>
                <a:t>وهو من أقوى العوائق الاجتماعية للتفكير الإبداعي 0</a:t>
              </a:r>
            </a:p>
            <a:p>
              <a:pPr algn="r">
                <a:lnSpc>
                  <a:spcPct val="90000"/>
                </a:lnSpc>
                <a:spcBef>
                  <a:spcPct val="50000"/>
                </a:spcBef>
              </a:pPr>
              <a:r>
                <a:rPr lang="ar-SA" sz="5400">
                  <a:cs typeface="AL-Hor" pitchFamily="2" charset="-78"/>
                </a:rPr>
                <a:t>هذا ويعتبر العصف الذهني أحد أهم الأساليب الناجحة في التفكير الإبداعي 0</a:t>
              </a:r>
              <a:endParaRPr lang="en-US" sz="5400">
                <a:cs typeface="AL-Hor" pitchFamily="2" charset="-78"/>
              </a:endParaRPr>
            </a:p>
          </p:txBody>
        </p:sp>
        <p:grpSp>
          <p:nvGrpSpPr>
            <p:cNvPr id="64542" name="Group 30"/>
            <p:cNvGrpSpPr>
              <a:grpSpLocks/>
            </p:cNvGrpSpPr>
            <p:nvPr/>
          </p:nvGrpSpPr>
          <p:grpSpPr bwMode="auto">
            <a:xfrm>
              <a:off x="-41" y="527"/>
              <a:ext cx="5869" cy="3634"/>
              <a:chOff x="-109" y="703"/>
              <a:chExt cx="5869" cy="3634"/>
            </a:xfrm>
          </p:grpSpPr>
          <p:grpSp>
            <p:nvGrpSpPr>
              <p:cNvPr id="64519" name="Group 7"/>
              <p:cNvGrpSpPr>
                <a:grpSpLocks/>
              </p:cNvGrpSpPr>
              <p:nvPr/>
            </p:nvGrpSpPr>
            <p:grpSpPr bwMode="auto">
              <a:xfrm rot="2405991">
                <a:off x="-109" y="703"/>
                <a:ext cx="1084" cy="681"/>
                <a:chOff x="0" y="799"/>
                <a:chExt cx="2023" cy="1467"/>
              </a:xfrm>
            </p:grpSpPr>
            <p:sp>
              <p:nvSpPr>
                <p:cNvPr id="64520" name="Freeform 8"/>
                <p:cNvSpPr>
                  <a:spLocks/>
                </p:cNvSpPr>
                <p:nvPr/>
              </p:nvSpPr>
              <p:spPr bwMode="auto">
                <a:xfrm>
                  <a:off x="0" y="799"/>
                  <a:ext cx="2023" cy="1467"/>
                </a:xfrm>
                <a:custGeom>
                  <a:avLst/>
                  <a:gdLst/>
                  <a:ahLst/>
                  <a:cxnLst>
                    <a:cxn ang="0">
                      <a:pos x="1916" y="163"/>
                    </a:cxn>
                    <a:cxn ang="0">
                      <a:pos x="1877" y="94"/>
                    </a:cxn>
                    <a:cxn ang="0">
                      <a:pos x="1798" y="69"/>
                    </a:cxn>
                    <a:cxn ang="0">
                      <a:pos x="1719" y="63"/>
                    </a:cxn>
                    <a:cxn ang="0">
                      <a:pos x="1651" y="31"/>
                    </a:cxn>
                    <a:cxn ang="0">
                      <a:pos x="1589" y="6"/>
                    </a:cxn>
                    <a:cxn ang="0">
                      <a:pos x="1516" y="6"/>
                    </a:cxn>
                    <a:cxn ang="0">
                      <a:pos x="1443" y="19"/>
                    </a:cxn>
                    <a:cxn ang="0">
                      <a:pos x="1386" y="19"/>
                    </a:cxn>
                    <a:cxn ang="0">
                      <a:pos x="1330" y="13"/>
                    </a:cxn>
                    <a:cxn ang="0">
                      <a:pos x="1279" y="6"/>
                    </a:cxn>
                    <a:cxn ang="0">
                      <a:pos x="1223" y="0"/>
                    </a:cxn>
                    <a:cxn ang="0">
                      <a:pos x="1150" y="25"/>
                    </a:cxn>
                    <a:cxn ang="0">
                      <a:pos x="1031" y="82"/>
                    </a:cxn>
                    <a:cxn ang="0">
                      <a:pos x="913" y="151"/>
                    </a:cxn>
                    <a:cxn ang="0">
                      <a:pos x="789" y="213"/>
                    </a:cxn>
                    <a:cxn ang="0">
                      <a:pos x="671" y="282"/>
                    </a:cxn>
                    <a:cxn ang="0">
                      <a:pos x="569" y="332"/>
                    </a:cxn>
                    <a:cxn ang="0">
                      <a:pos x="468" y="376"/>
                    </a:cxn>
                    <a:cxn ang="0">
                      <a:pos x="406" y="389"/>
                    </a:cxn>
                    <a:cxn ang="0">
                      <a:pos x="310" y="433"/>
                    </a:cxn>
                    <a:cxn ang="0">
                      <a:pos x="214" y="477"/>
                    </a:cxn>
                    <a:cxn ang="0">
                      <a:pos x="113" y="527"/>
                    </a:cxn>
                    <a:cxn ang="0">
                      <a:pos x="11" y="577"/>
                    </a:cxn>
                    <a:cxn ang="0">
                      <a:pos x="135" y="966"/>
                    </a:cxn>
                    <a:cxn ang="0">
                      <a:pos x="293" y="1411"/>
                    </a:cxn>
                    <a:cxn ang="0">
                      <a:pos x="361" y="1380"/>
                    </a:cxn>
                    <a:cxn ang="0">
                      <a:pos x="428" y="1367"/>
                    </a:cxn>
                    <a:cxn ang="0">
                      <a:pos x="496" y="1367"/>
                    </a:cxn>
                    <a:cxn ang="0">
                      <a:pos x="597" y="1355"/>
                    </a:cxn>
                    <a:cxn ang="0">
                      <a:pos x="705" y="1329"/>
                    </a:cxn>
                    <a:cxn ang="0">
                      <a:pos x="806" y="1292"/>
                    </a:cxn>
                    <a:cxn ang="0">
                      <a:pos x="902" y="1242"/>
                    </a:cxn>
                    <a:cxn ang="0">
                      <a:pos x="964" y="1185"/>
                    </a:cxn>
                    <a:cxn ang="0">
                      <a:pos x="1071" y="1154"/>
                    </a:cxn>
                    <a:cxn ang="0">
                      <a:pos x="1178" y="1129"/>
                    </a:cxn>
                    <a:cxn ang="0">
                      <a:pos x="1262" y="1173"/>
                    </a:cxn>
                    <a:cxn ang="0">
                      <a:pos x="1330" y="1191"/>
                    </a:cxn>
                    <a:cxn ang="0">
                      <a:pos x="1398" y="1198"/>
                    </a:cxn>
                    <a:cxn ang="0">
                      <a:pos x="1477" y="1166"/>
                    </a:cxn>
                    <a:cxn ang="0">
                      <a:pos x="1533" y="1104"/>
                    </a:cxn>
                    <a:cxn ang="0">
                      <a:pos x="1556" y="1016"/>
                    </a:cxn>
                    <a:cxn ang="0">
                      <a:pos x="1601" y="985"/>
                    </a:cxn>
                    <a:cxn ang="0">
                      <a:pos x="1646" y="947"/>
                    </a:cxn>
                    <a:cxn ang="0">
                      <a:pos x="1674" y="922"/>
                    </a:cxn>
                    <a:cxn ang="0">
                      <a:pos x="1725" y="934"/>
                    </a:cxn>
                    <a:cxn ang="0">
                      <a:pos x="1787" y="928"/>
                    </a:cxn>
                    <a:cxn ang="0">
                      <a:pos x="1849" y="847"/>
                    </a:cxn>
                    <a:cxn ang="0">
                      <a:pos x="1860" y="690"/>
                    </a:cxn>
                    <a:cxn ang="0">
                      <a:pos x="1843" y="627"/>
                    </a:cxn>
                    <a:cxn ang="0">
                      <a:pos x="1781" y="646"/>
                    </a:cxn>
                    <a:cxn ang="0">
                      <a:pos x="1826" y="627"/>
                    </a:cxn>
                    <a:cxn ang="0">
                      <a:pos x="1888" y="589"/>
                    </a:cxn>
                    <a:cxn ang="0">
                      <a:pos x="1939" y="539"/>
                    </a:cxn>
                    <a:cxn ang="0">
                      <a:pos x="1984" y="470"/>
                    </a:cxn>
                    <a:cxn ang="0">
                      <a:pos x="2023" y="351"/>
                    </a:cxn>
                    <a:cxn ang="0">
                      <a:pos x="1967" y="263"/>
                    </a:cxn>
                    <a:cxn ang="0">
                      <a:pos x="1916" y="232"/>
                    </a:cxn>
                  </a:cxnLst>
                  <a:rect l="0" t="0" r="r" b="b"/>
                  <a:pathLst>
                    <a:path w="2023" h="1467">
                      <a:moveTo>
                        <a:pt x="1911" y="226"/>
                      </a:moveTo>
                      <a:lnTo>
                        <a:pt x="1911" y="219"/>
                      </a:lnTo>
                      <a:lnTo>
                        <a:pt x="1916" y="213"/>
                      </a:lnTo>
                      <a:lnTo>
                        <a:pt x="1916" y="207"/>
                      </a:lnTo>
                      <a:lnTo>
                        <a:pt x="1916" y="194"/>
                      </a:lnTo>
                      <a:lnTo>
                        <a:pt x="1911" y="182"/>
                      </a:lnTo>
                      <a:lnTo>
                        <a:pt x="1916" y="176"/>
                      </a:lnTo>
                      <a:lnTo>
                        <a:pt x="1916" y="163"/>
                      </a:lnTo>
                      <a:lnTo>
                        <a:pt x="1922" y="163"/>
                      </a:lnTo>
                      <a:lnTo>
                        <a:pt x="1911" y="151"/>
                      </a:lnTo>
                      <a:lnTo>
                        <a:pt x="1905" y="138"/>
                      </a:lnTo>
                      <a:lnTo>
                        <a:pt x="1899" y="125"/>
                      </a:lnTo>
                      <a:lnTo>
                        <a:pt x="1894" y="119"/>
                      </a:lnTo>
                      <a:lnTo>
                        <a:pt x="1894" y="113"/>
                      </a:lnTo>
                      <a:lnTo>
                        <a:pt x="1888" y="100"/>
                      </a:lnTo>
                      <a:lnTo>
                        <a:pt x="1877" y="94"/>
                      </a:lnTo>
                      <a:lnTo>
                        <a:pt x="1866" y="88"/>
                      </a:lnTo>
                      <a:lnTo>
                        <a:pt x="1854" y="82"/>
                      </a:lnTo>
                      <a:lnTo>
                        <a:pt x="1849" y="75"/>
                      </a:lnTo>
                      <a:lnTo>
                        <a:pt x="1837" y="75"/>
                      </a:lnTo>
                      <a:lnTo>
                        <a:pt x="1826" y="69"/>
                      </a:lnTo>
                      <a:lnTo>
                        <a:pt x="1820" y="69"/>
                      </a:lnTo>
                      <a:lnTo>
                        <a:pt x="1809" y="69"/>
                      </a:lnTo>
                      <a:lnTo>
                        <a:pt x="1798" y="69"/>
                      </a:lnTo>
                      <a:lnTo>
                        <a:pt x="1787" y="69"/>
                      </a:lnTo>
                      <a:lnTo>
                        <a:pt x="1775" y="69"/>
                      </a:lnTo>
                      <a:lnTo>
                        <a:pt x="1770" y="63"/>
                      </a:lnTo>
                      <a:lnTo>
                        <a:pt x="1758" y="63"/>
                      </a:lnTo>
                      <a:lnTo>
                        <a:pt x="1747" y="63"/>
                      </a:lnTo>
                      <a:lnTo>
                        <a:pt x="1736" y="63"/>
                      </a:lnTo>
                      <a:lnTo>
                        <a:pt x="1725" y="63"/>
                      </a:lnTo>
                      <a:lnTo>
                        <a:pt x="1719" y="63"/>
                      </a:lnTo>
                      <a:lnTo>
                        <a:pt x="1708" y="56"/>
                      </a:lnTo>
                      <a:lnTo>
                        <a:pt x="1696" y="56"/>
                      </a:lnTo>
                      <a:lnTo>
                        <a:pt x="1691" y="50"/>
                      </a:lnTo>
                      <a:lnTo>
                        <a:pt x="1685" y="50"/>
                      </a:lnTo>
                      <a:lnTo>
                        <a:pt x="1674" y="44"/>
                      </a:lnTo>
                      <a:lnTo>
                        <a:pt x="1668" y="44"/>
                      </a:lnTo>
                      <a:lnTo>
                        <a:pt x="1657" y="38"/>
                      </a:lnTo>
                      <a:lnTo>
                        <a:pt x="1651" y="31"/>
                      </a:lnTo>
                      <a:lnTo>
                        <a:pt x="1646" y="31"/>
                      </a:lnTo>
                      <a:lnTo>
                        <a:pt x="1634" y="25"/>
                      </a:lnTo>
                      <a:lnTo>
                        <a:pt x="1629" y="19"/>
                      </a:lnTo>
                      <a:lnTo>
                        <a:pt x="1623" y="19"/>
                      </a:lnTo>
                      <a:lnTo>
                        <a:pt x="1612" y="13"/>
                      </a:lnTo>
                      <a:lnTo>
                        <a:pt x="1606" y="13"/>
                      </a:lnTo>
                      <a:lnTo>
                        <a:pt x="1595" y="13"/>
                      </a:lnTo>
                      <a:lnTo>
                        <a:pt x="1589" y="6"/>
                      </a:lnTo>
                      <a:lnTo>
                        <a:pt x="1584" y="6"/>
                      </a:lnTo>
                      <a:lnTo>
                        <a:pt x="1572" y="6"/>
                      </a:lnTo>
                      <a:lnTo>
                        <a:pt x="1561" y="6"/>
                      </a:lnTo>
                      <a:lnTo>
                        <a:pt x="1556" y="6"/>
                      </a:lnTo>
                      <a:lnTo>
                        <a:pt x="1544" y="6"/>
                      </a:lnTo>
                      <a:lnTo>
                        <a:pt x="1533" y="6"/>
                      </a:lnTo>
                      <a:lnTo>
                        <a:pt x="1527" y="6"/>
                      </a:lnTo>
                      <a:lnTo>
                        <a:pt x="1516" y="6"/>
                      </a:lnTo>
                      <a:lnTo>
                        <a:pt x="1505" y="6"/>
                      </a:lnTo>
                      <a:lnTo>
                        <a:pt x="1499" y="13"/>
                      </a:lnTo>
                      <a:lnTo>
                        <a:pt x="1488" y="13"/>
                      </a:lnTo>
                      <a:lnTo>
                        <a:pt x="1477" y="13"/>
                      </a:lnTo>
                      <a:lnTo>
                        <a:pt x="1471" y="13"/>
                      </a:lnTo>
                      <a:lnTo>
                        <a:pt x="1460" y="19"/>
                      </a:lnTo>
                      <a:lnTo>
                        <a:pt x="1448" y="19"/>
                      </a:lnTo>
                      <a:lnTo>
                        <a:pt x="1443" y="19"/>
                      </a:lnTo>
                      <a:lnTo>
                        <a:pt x="1432" y="19"/>
                      </a:lnTo>
                      <a:lnTo>
                        <a:pt x="1426" y="19"/>
                      </a:lnTo>
                      <a:lnTo>
                        <a:pt x="1420" y="19"/>
                      </a:lnTo>
                      <a:lnTo>
                        <a:pt x="1409" y="19"/>
                      </a:lnTo>
                      <a:lnTo>
                        <a:pt x="1403" y="19"/>
                      </a:lnTo>
                      <a:lnTo>
                        <a:pt x="1398" y="19"/>
                      </a:lnTo>
                      <a:lnTo>
                        <a:pt x="1392" y="19"/>
                      </a:lnTo>
                      <a:lnTo>
                        <a:pt x="1386" y="19"/>
                      </a:lnTo>
                      <a:lnTo>
                        <a:pt x="1375" y="19"/>
                      </a:lnTo>
                      <a:lnTo>
                        <a:pt x="1370" y="19"/>
                      </a:lnTo>
                      <a:lnTo>
                        <a:pt x="1364" y="19"/>
                      </a:lnTo>
                      <a:lnTo>
                        <a:pt x="1358" y="19"/>
                      </a:lnTo>
                      <a:lnTo>
                        <a:pt x="1353" y="19"/>
                      </a:lnTo>
                      <a:lnTo>
                        <a:pt x="1341" y="13"/>
                      </a:lnTo>
                      <a:lnTo>
                        <a:pt x="1336" y="13"/>
                      </a:lnTo>
                      <a:lnTo>
                        <a:pt x="1330" y="13"/>
                      </a:lnTo>
                      <a:lnTo>
                        <a:pt x="1324" y="13"/>
                      </a:lnTo>
                      <a:lnTo>
                        <a:pt x="1319" y="13"/>
                      </a:lnTo>
                      <a:lnTo>
                        <a:pt x="1308" y="13"/>
                      </a:lnTo>
                      <a:lnTo>
                        <a:pt x="1302" y="13"/>
                      </a:lnTo>
                      <a:lnTo>
                        <a:pt x="1296" y="13"/>
                      </a:lnTo>
                      <a:lnTo>
                        <a:pt x="1291" y="6"/>
                      </a:lnTo>
                      <a:lnTo>
                        <a:pt x="1285" y="6"/>
                      </a:lnTo>
                      <a:lnTo>
                        <a:pt x="1279" y="6"/>
                      </a:lnTo>
                      <a:lnTo>
                        <a:pt x="1268" y="6"/>
                      </a:lnTo>
                      <a:lnTo>
                        <a:pt x="1262" y="6"/>
                      </a:lnTo>
                      <a:lnTo>
                        <a:pt x="1257" y="0"/>
                      </a:lnTo>
                      <a:lnTo>
                        <a:pt x="1251" y="0"/>
                      </a:lnTo>
                      <a:lnTo>
                        <a:pt x="1246" y="0"/>
                      </a:lnTo>
                      <a:lnTo>
                        <a:pt x="1240" y="0"/>
                      </a:lnTo>
                      <a:lnTo>
                        <a:pt x="1229" y="0"/>
                      </a:lnTo>
                      <a:lnTo>
                        <a:pt x="1223" y="0"/>
                      </a:lnTo>
                      <a:lnTo>
                        <a:pt x="1217" y="0"/>
                      </a:lnTo>
                      <a:lnTo>
                        <a:pt x="1206" y="0"/>
                      </a:lnTo>
                      <a:lnTo>
                        <a:pt x="1195" y="6"/>
                      </a:lnTo>
                      <a:lnTo>
                        <a:pt x="1189" y="6"/>
                      </a:lnTo>
                      <a:lnTo>
                        <a:pt x="1178" y="13"/>
                      </a:lnTo>
                      <a:lnTo>
                        <a:pt x="1167" y="13"/>
                      </a:lnTo>
                      <a:lnTo>
                        <a:pt x="1155" y="19"/>
                      </a:lnTo>
                      <a:lnTo>
                        <a:pt x="1150" y="25"/>
                      </a:lnTo>
                      <a:lnTo>
                        <a:pt x="1138" y="31"/>
                      </a:lnTo>
                      <a:lnTo>
                        <a:pt x="1122" y="38"/>
                      </a:lnTo>
                      <a:lnTo>
                        <a:pt x="1110" y="44"/>
                      </a:lnTo>
                      <a:lnTo>
                        <a:pt x="1093" y="50"/>
                      </a:lnTo>
                      <a:lnTo>
                        <a:pt x="1076" y="63"/>
                      </a:lnTo>
                      <a:lnTo>
                        <a:pt x="1060" y="69"/>
                      </a:lnTo>
                      <a:lnTo>
                        <a:pt x="1048" y="75"/>
                      </a:lnTo>
                      <a:lnTo>
                        <a:pt x="1031" y="82"/>
                      </a:lnTo>
                      <a:lnTo>
                        <a:pt x="1014" y="94"/>
                      </a:lnTo>
                      <a:lnTo>
                        <a:pt x="1003" y="100"/>
                      </a:lnTo>
                      <a:lnTo>
                        <a:pt x="986" y="107"/>
                      </a:lnTo>
                      <a:lnTo>
                        <a:pt x="969" y="119"/>
                      </a:lnTo>
                      <a:lnTo>
                        <a:pt x="958" y="125"/>
                      </a:lnTo>
                      <a:lnTo>
                        <a:pt x="941" y="132"/>
                      </a:lnTo>
                      <a:lnTo>
                        <a:pt x="924" y="144"/>
                      </a:lnTo>
                      <a:lnTo>
                        <a:pt x="913" y="151"/>
                      </a:lnTo>
                      <a:lnTo>
                        <a:pt x="896" y="157"/>
                      </a:lnTo>
                      <a:lnTo>
                        <a:pt x="879" y="169"/>
                      </a:lnTo>
                      <a:lnTo>
                        <a:pt x="868" y="176"/>
                      </a:lnTo>
                      <a:lnTo>
                        <a:pt x="851" y="182"/>
                      </a:lnTo>
                      <a:lnTo>
                        <a:pt x="834" y="188"/>
                      </a:lnTo>
                      <a:lnTo>
                        <a:pt x="823" y="201"/>
                      </a:lnTo>
                      <a:lnTo>
                        <a:pt x="806" y="207"/>
                      </a:lnTo>
                      <a:lnTo>
                        <a:pt x="789" y="213"/>
                      </a:lnTo>
                      <a:lnTo>
                        <a:pt x="778" y="226"/>
                      </a:lnTo>
                      <a:lnTo>
                        <a:pt x="761" y="232"/>
                      </a:lnTo>
                      <a:lnTo>
                        <a:pt x="744" y="238"/>
                      </a:lnTo>
                      <a:lnTo>
                        <a:pt x="733" y="251"/>
                      </a:lnTo>
                      <a:lnTo>
                        <a:pt x="716" y="257"/>
                      </a:lnTo>
                      <a:lnTo>
                        <a:pt x="699" y="263"/>
                      </a:lnTo>
                      <a:lnTo>
                        <a:pt x="688" y="270"/>
                      </a:lnTo>
                      <a:lnTo>
                        <a:pt x="671" y="282"/>
                      </a:lnTo>
                      <a:lnTo>
                        <a:pt x="654" y="288"/>
                      </a:lnTo>
                      <a:lnTo>
                        <a:pt x="643" y="295"/>
                      </a:lnTo>
                      <a:lnTo>
                        <a:pt x="631" y="301"/>
                      </a:lnTo>
                      <a:lnTo>
                        <a:pt x="620" y="307"/>
                      </a:lnTo>
                      <a:lnTo>
                        <a:pt x="609" y="314"/>
                      </a:lnTo>
                      <a:lnTo>
                        <a:pt x="592" y="320"/>
                      </a:lnTo>
                      <a:lnTo>
                        <a:pt x="581" y="326"/>
                      </a:lnTo>
                      <a:lnTo>
                        <a:pt x="569" y="332"/>
                      </a:lnTo>
                      <a:lnTo>
                        <a:pt x="558" y="339"/>
                      </a:lnTo>
                      <a:lnTo>
                        <a:pt x="547" y="345"/>
                      </a:lnTo>
                      <a:lnTo>
                        <a:pt x="530" y="351"/>
                      </a:lnTo>
                      <a:lnTo>
                        <a:pt x="519" y="351"/>
                      </a:lnTo>
                      <a:lnTo>
                        <a:pt x="507" y="357"/>
                      </a:lnTo>
                      <a:lnTo>
                        <a:pt x="496" y="364"/>
                      </a:lnTo>
                      <a:lnTo>
                        <a:pt x="485" y="370"/>
                      </a:lnTo>
                      <a:lnTo>
                        <a:pt x="468" y="376"/>
                      </a:lnTo>
                      <a:lnTo>
                        <a:pt x="457" y="383"/>
                      </a:lnTo>
                      <a:lnTo>
                        <a:pt x="451" y="383"/>
                      </a:lnTo>
                      <a:lnTo>
                        <a:pt x="445" y="383"/>
                      </a:lnTo>
                      <a:lnTo>
                        <a:pt x="434" y="389"/>
                      </a:lnTo>
                      <a:lnTo>
                        <a:pt x="428" y="389"/>
                      </a:lnTo>
                      <a:lnTo>
                        <a:pt x="423" y="389"/>
                      </a:lnTo>
                      <a:lnTo>
                        <a:pt x="417" y="389"/>
                      </a:lnTo>
                      <a:lnTo>
                        <a:pt x="406" y="389"/>
                      </a:lnTo>
                      <a:lnTo>
                        <a:pt x="400" y="395"/>
                      </a:lnTo>
                      <a:lnTo>
                        <a:pt x="389" y="401"/>
                      </a:lnTo>
                      <a:lnTo>
                        <a:pt x="378" y="401"/>
                      </a:lnTo>
                      <a:lnTo>
                        <a:pt x="361" y="408"/>
                      </a:lnTo>
                      <a:lnTo>
                        <a:pt x="349" y="414"/>
                      </a:lnTo>
                      <a:lnTo>
                        <a:pt x="338" y="420"/>
                      </a:lnTo>
                      <a:lnTo>
                        <a:pt x="327" y="426"/>
                      </a:lnTo>
                      <a:lnTo>
                        <a:pt x="310" y="433"/>
                      </a:lnTo>
                      <a:lnTo>
                        <a:pt x="299" y="439"/>
                      </a:lnTo>
                      <a:lnTo>
                        <a:pt x="287" y="445"/>
                      </a:lnTo>
                      <a:lnTo>
                        <a:pt x="276" y="452"/>
                      </a:lnTo>
                      <a:lnTo>
                        <a:pt x="265" y="458"/>
                      </a:lnTo>
                      <a:lnTo>
                        <a:pt x="248" y="464"/>
                      </a:lnTo>
                      <a:lnTo>
                        <a:pt x="237" y="470"/>
                      </a:lnTo>
                      <a:lnTo>
                        <a:pt x="225" y="477"/>
                      </a:lnTo>
                      <a:lnTo>
                        <a:pt x="214" y="477"/>
                      </a:lnTo>
                      <a:lnTo>
                        <a:pt x="203" y="483"/>
                      </a:lnTo>
                      <a:lnTo>
                        <a:pt x="186" y="489"/>
                      </a:lnTo>
                      <a:lnTo>
                        <a:pt x="175" y="495"/>
                      </a:lnTo>
                      <a:lnTo>
                        <a:pt x="163" y="502"/>
                      </a:lnTo>
                      <a:lnTo>
                        <a:pt x="152" y="508"/>
                      </a:lnTo>
                      <a:lnTo>
                        <a:pt x="135" y="514"/>
                      </a:lnTo>
                      <a:lnTo>
                        <a:pt x="124" y="520"/>
                      </a:lnTo>
                      <a:lnTo>
                        <a:pt x="113" y="527"/>
                      </a:lnTo>
                      <a:lnTo>
                        <a:pt x="101" y="533"/>
                      </a:lnTo>
                      <a:lnTo>
                        <a:pt x="90" y="539"/>
                      </a:lnTo>
                      <a:lnTo>
                        <a:pt x="73" y="546"/>
                      </a:lnTo>
                      <a:lnTo>
                        <a:pt x="62" y="552"/>
                      </a:lnTo>
                      <a:lnTo>
                        <a:pt x="51" y="558"/>
                      </a:lnTo>
                      <a:lnTo>
                        <a:pt x="39" y="564"/>
                      </a:lnTo>
                      <a:lnTo>
                        <a:pt x="23" y="571"/>
                      </a:lnTo>
                      <a:lnTo>
                        <a:pt x="11" y="577"/>
                      </a:lnTo>
                      <a:lnTo>
                        <a:pt x="0" y="583"/>
                      </a:lnTo>
                      <a:lnTo>
                        <a:pt x="17" y="640"/>
                      </a:lnTo>
                      <a:lnTo>
                        <a:pt x="39" y="690"/>
                      </a:lnTo>
                      <a:lnTo>
                        <a:pt x="56" y="746"/>
                      </a:lnTo>
                      <a:lnTo>
                        <a:pt x="79" y="803"/>
                      </a:lnTo>
                      <a:lnTo>
                        <a:pt x="96" y="859"/>
                      </a:lnTo>
                      <a:lnTo>
                        <a:pt x="118" y="916"/>
                      </a:lnTo>
                      <a:lnTo>
                        <a:pt x="135" y="966"/>
                      </a:lnTo>
                      <a:lnTo>
                        <a:pt x="158" y="1022"/>
                      </a:lnTo>
                      <a:lnTo>
                        <a:pt x="175" y="1079"/>
                      </a:lnTo>
                      <a:lnTo>
                        <a:pt x="197" y="1135"/>
                      </a:lnTo>
                      <a:lnTo>
                        <a:pt x="214" y="1185"/>
                      </a:lnTo>
                      <a:lnTo>
                        <a:pt x="237" y="1242"/>
                      </a:lnTo>
                      <a:lnTo>
                        <a:pt x="254" y="1298"/>
                      </a:lnTo>
                      <a:lnTo>
                        <a:pt x="276" y="1355"/>
                      </a:lnTo>
                      <a:lnTo>
                        <a:pt x="293" y="1411"/>
                      </a:lnTo>
                      <a:lnTo>
                        <a:pt x="316" y="1467"/>
                      </a:lnTo>
                      <a:lnTo>
                        <a:pt x="321" y="1455"/>
                      </a:lnTo>
                      <a:lnTo>
                        <a:pt x="327" y="1442"/>
                      </a:lnTo>
                      <a:lnTo>
                        <a:pt x="333" y="1430"/>
                      </a:lnTo>
                      <a:lnTo>
                        <a:pt x="344" y="1417"/>
                      </a:lnTo>
                      <a:lnTo>
                        <a:pt x="349" y="1405"/>
                      </a:lnTo>
                      <a:lnTo>
                        <a:pt x="355" y="1392"/>
                      </a:lnTo>
                      <a:lnTo>
                        <a:pt x="361" y="1380"/>
                      </a:lnTo>
                      <a:lnTo>
                        <a:pt x="366" y="1367"/>
                      </a:lnTo>
                      <a:lnTo>
                        <a:pt x="378" y="1367"/>
                      </a:lnTo>
                      <a:lnTo>
                        <a:pt x="383" y="1367"/>
                      </a:lnTo>
                      <a:lnTo>
                        <a:pt x="395" y="1367"/>
                      </a:lnTo>
                      <a:lnTo>
                        <a:pt x="406" y="1367"/>
                      </a:lnTo>
                      <a:lnTo>
                        <a:pt x="411" y="1367"/>
                      </a:lnTo>
                      <a:lnTo>
                        <a:pt x="423" y="1367"/>
                      </a:lnTo>
                      <a:lnTo>
                        <a:pt x="428" y="1367"/>
                      </a:lnTo>
                      <a:lnTo>
                        <a:pt x="440" y="1367"/>
                      </a:lnTo>
                      <a:lnTo>
                        <a:pt x="445" y="1367"/>
                      </a:lnTo>
                      <a:lnTo>
                        <a:pt x="457" y="1367"/>
                      </a:lnTo>
                      <a:lnTo>
                        <a:pt x="462" y="1367"/>
                      </a:lnTo>
                      <a:lnTo>
                        <a:pt x="473" y="1367"/>
                      </a:lnTo>
                      <a:lnTo>
                        <a:pt x="479" y="1367"/>
                      </a:lnTo>
                      <a:lnTo>
                        <a:pt x="490" y="1367"/>
                      </a:lnTo>
                      <a:lnTo>
                        <a:pt x="496" y="1367"/>
                      </a:lnTo>
                      <a:lnTo>
                        <a:pt x="507" y="1367"/>
                      </a:lnTo>
                      <a:lnTo>
                        <a:pt x="519" y="1367"/>
                      </a:lnTo>
                      <a:lnTo>
                        <a:pt x="530" y="1361"/>
                      </a:lnTo>
                      <a:lnTo>
                        <a:pt x="547" y="1361"/>
                      </a:lnTo>
                      <a:lnTo>
                        <a:pt x="558" y="1361"/>
                      </a:lnTo>
                      <a:lnTo>
                        <a:pt x="569" y="1361"/>
                      </a:lnTo>
                      <a:lnTo>
                        <a:pt x="586" y="1355"/>
                      </a:lnTo>
                      <a:lnTo>
                        <a:pt x="597" y="1355"/>
                      </a:lnTo>
                      <a:lnTo>
                        <a:pt x="614" y="1355"/>
                      </a:lnTo>
                      <a:lnTo>
                        <a:pt x="626" y="1348"/>
                      </a:lnTo>
                      <a:lnTo>
                        <a:pt x="637" y="1348"/>
                      </a:lnTo>
                      <a:lnTo>
                        <a:pt x="654" y="1342"/>
                      </a:lnTo>
                      <a:lnTo>
                        <a:pt x="665" y="1342"/>
                      </a:lnTo>
                      <a:lnTo>
                        <a:pt x="676" y="1336"/>
                      </a:lnTo>
                      <a:lnTo>
                        <a:pt x="693" y="1336"/>
                      </a:lnTo>
                      <a:lnTo>
                        <a:pt x="705" y="1329"/>
                      </a:lnTo>
                      <a:lnTo>
                        <a:pt x="716" y="1329"/>
                      </a:lnTo>
                      <a:lnTo>
                        <a:pt x="727" y="1323"/>
                      </a:lnTo>
                      <a:lnTo>
                        <a:pt x="744" y="1317"/>
                      </a:lnTo>
                      <a:lnTo>
                        <a:pt x="755" y="1311"/>
                      </a:lnTo>
                      <a:lnTo>
                        <a:pt x="766" y="1311"/>
                      </a:lnTo>
                      <a:lnTo>
                        <a:pt x="783" y="1304"/>
                      </a:lnTo>
                      <a:lnTo>
                        <a:pt x="795" y="1298"/>
                      </a:lnTo>
                      <a:lnTo>
                        <a:pt x="806" y="1292"/>
                      </a:lnTo>
                      <a:lnTo>
                        <a:pt x="817" y="1286"/>
                      </a:lnTo>
                      <a:lnTo>
                        <a:pt x="828" y="1279"/>
                      </a:lnTo>
                      <a:lnTo>
                        <a:pt x="845" y="1273"/>
                      </a:lnTo>
                      <a:lnTo>
                        <a:pt x="857" y="1267"/>
                      </a:lnTo>
                      <a:lnTo>
                        <a:pt x="868" y="1260"/>
                      </a:lnTo>
                      <a:lnTo>
                        <a:pt x="879" y="1254"/>
                      </a:lnTo>
                      <a:lnTo>
                        <a:pt x="890" y="1248"/>
                      </a:lnTo>
                      <a:lnTo>
                        <a:pt x="902" y="1242"/>
                      </a:lnTo>
                      <a:lnTo>
                        <a:pt x="913" y="1235"/>
                      </a:lnTo>
                      <a:lnTo>
                        <a:pt x="924" y="1229"/>
                      </a:lnTo>
                      <a:lnTo>
                        <a:pt x="930" y="1223"/>
                      </a:lnTo>
                      <a:lnTo>
                        <a:pt x="936" y="1217"/>
                      </a:lnTo>
                      <a:lnTo>
                        <a:pt x="947" y="1210"/>
                      </a:lnTo>
                      <a:lnTo>
                        <a:pt x="952" y="1204"/>
                      </a:lnTo>
                      <a:lnTo>
                        <a:pt x="958" y="1198"/>
                      </a:lnTo>
                      <a:lnTo>
                        <a:pt x="964" y="1185"/>
                      </a:lnTo>
                      <a:lnTo>
                        <a:pt x="975" y="1179"/>
                      </a:lnTo>
                      <a:lnTo>
                        <a:pt x="986" y="1179"/>
                      </a:lnTo>
                      <a:lnTo>
                        <a:pt x="998" y="1173"/>
                      </a:lnTo>
                      <a:lnTo>
                        <a:pt x="1014" y="1173"/>
                      </a:lnTo>
                      <a:lnTo>
                        <a:pt x="1026" y="1166"/>
                      </a:lnTo>
                      <a:lnTo>
                        <a:pt x="1043" y="1166"/>
                      </a:lnTo>
                      <a:lnTo>
                        <a:pt x="1054" y="1160"/>
                      </a:lnTo>
                      <a:lnTo>
                        <a:pt x="1071" y="1154"/>
                      </a:lnTo>
                      <a:lnTo>
                        <a:pt x="1082" y="1154"/>
                      </a:lnTo>
                      <a:lnTo>
                        <a:pt x="1093" y="1148"/>
                      </a:lnTo>
                      <a:lnTo>
                        <a:pt x="1110" y="1148"/>
                      </a:lnTo>
                      <a:lnTo>
                        <a:pt x="1122" y="1141"/>
                      </a:lnTo>
                      <a:lnTo>
                        <a:pt x="1138" y="1141"/>
                      </a:lnTo>
                      <a:lnTo>
                        <a:pt x="1150" y="1135"/>
                      </a:lnTo>
                      <a:lnTo>
                        <a:pt x="1167" y="1135"/>
                      </a:lnTo>
                      <a:lnTo>
                        <a:pt x="1178" y="1129"/>
                      </a:lnTo>
                      <a:lnTo>
                        <a:pt x="1189" y="1122"/>
                      </a:lnTo>
                      <a:lnTo>
                        <a:pt x="1200" y="1129"/>
                      </a:lnTo>
                      <a:lnTo>
                        <a:pt x="1212" y="1135"/>
                      </a:lnTo>
                      <a:lnTo>
                        <a:pt x="1223" y="1148"/>
                      </a:lnTo>
                      <a:lnTo>
                        <a:pt x="1234" y="1154"/>
                      </a:lnTo>
                      <a:lnTo>
                        <a:pt x="1240" y="1160"/>
                      </a:lnTo>
                      <a:lnTo>
                        <a:pt x="1251" y="1166"/>
                      </a:lnTo>
                      <a:lnTo>
                        <a:pt x="1262" y="1173"/>
                      </a:lnTo>
                      <a:lnTo>
                        <a:pt x="1274" y="1173"/>
                      </a:lnTo>
                      <a:lnTo>
                        <a:pt x="1279" y="1179"/>
                      </a:lnTo>
                      <a:lnTo>
                        <a:pt x="1291" y="1179"/>
                      </a:lnTo>
                      <a:lnTo>
                        <a:pt x="1296" y="1179"/>
                      </a:lnTo>
                      <a:lnTo>
                        <a:pt x="1308" y="1185"/>
                      </a:lnTo>
                      <a:lnTo>
                        <a:pt x="1313" y="1185"/>
                      </a:lnTo>
                      <a:lnTo>
                        <a:pt x="1324" y="1185"/>
                      </a:lnTo>
                      <a:lnTo>
                        <a:pt x="1330" y="1191"/>
                      </a:lnTo>
                      <a:lnTo>
                        <a:pt x="1341" y="1191"/>
                      </a:lnTo>
                      <a:lnTo>
                        <a:pt x="1347" y="1191"/>
                      </a:lnTo>
                      <a:lnTo>
                        <a:pt x="1358" y="1191"/>
                      </a:lnTo>
                      <a:lnTo>
                        <a:pt x="1364" y="1198"/>
                      </a:lnTo>
                      <a:lnTo>
                        <a:pt x="1375" y="1198"/>
                      </a:lnTo>
                      <a:lnTo>
                        <a:pt x="1381" y="1198"/>
                      </a:lnTo>
                      <a:lnTo>
                        <a:pt x="1386" y="1198"/>
                      </a:lnTo>
                      <a:lnTo>
                        <a:pt x="1398" y="1198"/>
                      </a:lnTo>
                      <a:lnTo>
                        <a:pt x="1403" y="1198"/>
                      </a:lnTo>
                      <a:lnTo>
                        <a:pt x="1415" y="1198"/>
                      </a:lnTo>
                      <a:lnTo>
                        <a:pt x="1426" y="1191"/>
                      </a:lnTo>
                      <a:lnTo>
                        <a:pt x="1437" y="1191"/>
                      </a:lnTo>
                      <a:lnTo>
                        <a:pt x="1448" y="1185"/>
                      </a:lnTo>
                      <a:lnTo>
                        <a:pt x="1454" y="1179"/>
                      </a:lnTo>
                      <a:lnTo>
                        <a:pt x="1465" y="1173"/>
                      </a:lnTo>
                      <a:lnTo>
                        <a:pt x="1477" y="1166"/>
                      </a:lnTo>
                      <a:lnTo>
                        <a:pt x="1482" y="1160"/>
                      </a:lnTo>
                      <a:lnTo>
                        <a:pt x="1494" y="1154"/>
                      </a:lnTo>
                      <a:lnTo>
                        <a:pt x="1499" y="1148"/>
                      </a:lnTo>
                      <a:lnTo>
                        <a:pt x="1505" y="1141"/>
                      </a:lnTo>
                      <a:lnTo>
                        <a:pt x="1516" y="1129"/>
                      </a:lnTo>
                      <a:lnTo>
                        <a:pt x="1522" y="1122"/>
                      </a:lnTo>
                      <a:lnTo>
                        <a:pt x="1527" y="1110"/>
                      </a:lnTo>
                      <a:lnTo>
                        <a:pt x="1533" y="1104"/>
                      </a:lnTo>
                      <a:lnTo>
                        <a:pt x="1533" y="1091"/>
                      </a:lnTo>
                      <a:lnTo>
                        <a:pt x="1539" y="1079"/>
                      </a:lnTo>
                      <a:lnTo>
                        <a:pt x="1539" y="1060"/>
                      </a:lnTo>
                      <a:lnTo>
                        <a:pt x="1539" y="1041"/>
                      </a:lnTo>
                      <a:lnTo>
                        <a:pt x="1533" y="1028"/>
                      </a:lnTo>
                      <a:lnTo>
                        <a:pt x="1539" y="1022"/>
                      </a:lnTo>
                      <a:lnTo>
                        <a:pt x="1550" y="1016"/>
                      </a:lnTo>
                      <a:lnTo>
                        <a:pt x="1556" y="1016"/>
                      </a:lnTo>
                      <a:lnTo>
                        <a:pt x="1561" y="1010"/>
                      </a:lnTo>
                      <a:lnTo>
                        <a:pt x="1567" y="1010"/>
                      </a:lnTo>
                      <a:lnTo>
                        <a:pt x="1572" y="1003"/>
                      </a:lnTo>
                      <a:lnTo>
                        <a:pt x="1578" y="1003"/>
                      </a:lnTo>
                      <a:lnTo>
                        <a:pt x="1584" y="997"/>
                      </a:lnTo>
                      <a:lnTo>
                        <a:pt x="1589" y="991"/>
                      </a:lnTo>
                      <a:lnTo>
                        <a:pt x="1595" y="991"/>
                      </a:lnTo>
                      <a:lnTo>
                        <a:pt x="1601" y="985"/>
                      </a:lnTo>
                      <a:lnTo>
                        <a:pt x="1606" y="985"/>
                      </a:lnTo>
                      <a:lnTo>
                        <a:pt x="1618" y="978"/>
                      </a:lnTo>
                      <a:lnTo>
                        <a:pt x="1623" y="972"/>
                      </a:lnTo>
                      <a:lnTo>
                        <a:pt x="1629" y="966"/>
                      </a:lnTo>
                      <a:lnTo>
                        <a:pt x="1634" y="966"/>
                      </a:lnTo>
                      <a:lnTo>
                        <a:pt x="1634" y="959"/>
                      </a:lnTo>
                      <a:lnTo>
                        <a:pt x="1640" y="953"/>
                      </a:lnTo>
                      <a:lnTo>
                        <a:pt x="1646" y="947"/>
                      </a:lnTo>
                      <a:lnTo>
                        <a:pt x="1646" y="941"/>
                      </a:lnTo>
                      <a:lnTo>
                        <a:pt x="1651" y="934"/>
                      </a:lnTo>
                      <a:lnTo>
                        <a:pt x="1651" y="928"/>
                      </a:lnTo>
                      <a:lnTo>
                        <a:pt x="1657" y="928"/>
                      </a:lnTo>
                      <a:lnTo>
                        <a:pt x="1657" y="922"/>
                      </a:lnTo>
                      <a:lnTo>
                        <a:pt x="1663" y="922"/>
                      </a:lnTo>
                      <a:lnTo>
                        <a:pt x="1668" y="922"/>
                      </a:lnTo>
                      <a:lnTo>
                        <a:pt x="1674" y="922"/>
                      </a:lnTo>
                      <a:lnTo>
                        <a:pt x="1680" y="928"/>
                      </a:lnTo>
                      <a:lnTo>
                        <a:pt x="1685" y="928"/>
                      </a:lnTo>
                      <a:lnTo>
                        <a:pt x="1696" y="928"/>
                      </a:lnTo>
                      <a:lnTo>
                        <a:pt x="1702" y="928"/>
                      </a:lnTo>
                      <a:lnTo>
                        <a:pt x="1708" y="934"/>
                      </a:lnTo>
                      <a:lnTo>
                        <a:pt x="1713" y="934"/>
                      </a:lnTo>
                      <a:lnTo>
                        <a:pt x="1719" y="934"/>
                      </a:lnTo>
                      <a:lnTo>
                        <a:pt x="1725" y="934"/>
                      </a:lnTo>
                      <a:lnTo>
                        <a:pt x="1730" y="941"/>
                      </a:lnTo>
                      <a:lnTo>
                        <a:pt x="1736" y="941"/>
                      </a:lnTo>
                      <a:lnTo>
                        <a:pt x="1742" y="941"/>
                      </a:lnTo>
                      <a:lnTo>
                        <a:pt x="1747" y="941"/>
                      </a:lnTo>
                      <a:lnTo>
                        <a:pt x="1753" y="934"/>
                      </a:lnTo>
                      <a:lnTo>
                        <a:pt x="1764" y="934"/>
                      </a:lnTo>
                      <a:lnTo>
                        <a:pt x="1775" y="928"/>
                      </a:lnTo>
                      <a:lnTo>
                        <a:pt x="1787" y="928"/>
                      </a:lnTo>
                      <a:lnTo>
                        <a:pt x="1798" y="922"/>
                      </a:lnTo>
                      <a:lnTo>
                        <a:pt x="1809" y="916"/>
                      </a:lnTo>
                      <a:lnTo>
                        <a:pt x="1815" y="909"/>
                      </a:lnTo>
                      <a:lnTo>
                        <a:pt x="1826" y="897"/>
                      </a:lnTo>
                      <a:lnTo>
                        <a:pt x="1832" y="890"/>
                      </a:lnTo>
                      <a:lnTo>
                        <a:pt x="1837" y="878"/>
                      </a:lnTo>
                      <a:lnTo>
                        <a:pt x="1843" y="865"/>
                      </a:lnTo>
                      <a:lnTo>
                        <a:pt x="1849" y="847"/>
                      </a:lnTo>
                      <a:lnTo>
                        <a:pt x="1854" y="834"/>
                      </a:lnTo>
                      <a:lnTo>
                        <a:pt x="1854" y="821"/>
                      </a:lnTo>
                      <a:lnTo>
                        <a:pt x="1860" y="809"/>
                      </a:lnTo>
                      <a:lnTo>
                        <a:pt x="1860" y="790"/>
                      </a:lnTo>
                      <a:lnTo>
                        <a:pt x="1860" y="778"/>
                      </a:lnTo>
                      <a:lnTo>
                        <a:pt x="1866" y="746"/>
                      </a:lnTo>
                      <a:lnTo>
                        <a:pt x="1866" y="715"/>
                      </a:lnTo>
                      <a:lnTo>
                        <a:pt x="1860" y="690"/>
                      </a:lnTo>
                      <a:lnTo>
                        <a:pt x="1860" y="658"/>
                      </a:lnTo>
                      <a:lnTo>
                        <a:pt x="1860" y="652"/>
                      </a:lnTo>
                      <a:lnTo>
                        <a:pt x="1860" y="640"/>
                      </a:lnTo>
                      <a:lnTo>
                        <a:pt x="1854" y="640"/>
                      </a:lnTo>
                      <a:lnTo>
                        <a:pt x="1854" y="633"/>
                      </a:lnTo>
                      <a:lnTo>
                        <a:pt x="1849" y="627"/>
                      </a:lnTo>
                      <a:lnTo>
                        <a:pt x="1849" y="627"/>
                      </a:lnTo>
                      <a:lnTo>
                        <a:pt x="1843" y="627"/>
                      </a:lnTo>
                      <a:lnTo>
                        <a:pt x="1837" y="627"/>
                      </a:lnTo>
                      <a:lnTo>
                        <a:pt x="1832" y="627"/>
                      </a:lnTo>
                      <a:lnTo>
                        <a:pt x="1826" y="627"/>
                      </a:lnTo>
                      <a:lnTo>
                        <a:pt x="1815" y="627"/>
                      </a:lnTo>
                      <a:lnTo>
                        <a:pt x="1809" y="633"/>
                      </a:lnTo>
                      <a:lnTo>
                        <a:pt x="1798" y="640"/>
                      </a:lnTo>
                      <a:lnTo>
                        <a:pt x="1792" y="640"/>
                      </a:lnTo>
                      <a:lnTo>
                        <a:pt x="1781" y="646"/>
                      </a:lnTo>
                      <a:lnTo>
                        <a:pt x="1770" y="652"/>
                      </a:lnTo>
                      <a:lnTo>
                        <a:pt x="1775" y="646"/>
                      </a:lnTo>
                      <a:lnTo>
                        <a:pt x="1787" y="646"/>
                      </a:lnTo>
                      <a:lnTo>
                        <a:pt x="1792" y="640"/>
                      </a:lnTo>
                      <a:lnTo>
                        <a:pt x="1804" y="633"/>
                      </a:lnTo>
                      <a:lnTo>
                        <a:pt x="1809" y="633"/>
                      </a:lnTo>
                      <a:lnTo>
                        <a:pt x="1820" y="627"/>
                      </a:lnTo>
                      <a:lnTo>
                        <a:pt x="1826" y="627"/>
                      </a:lnTo>
                      <a:lnTo>
                        <a:pt x="1832" y="621"/>
                      </a:lnTo>
                      <a:lnTo>
                        <a:pt x="1843" y="615"/>
                      </a:lnTo>
                      <a:lnTo>
                        <a:pt x="1849" y="615"/>
                      </a:lnTo>
                      <a:lnTo>
                        <a:pt x="1860" y="608"/>
                      </a:lnTo>
                      <a:lnTo>
                        <a:pt x="1866" y="602"/>
                      </a:lnTo>
                      <a:lnTo>
                        <a:pt x="1871" y="602"/>
                      </a:lnTo>
                      <a:lnTo>
                        <a:pt x="1882" y="596"/>
                      </a:lnTo>
                      <a:lnTo>
                        <a:pt x="1888" y="589"/>
                      </a:lnTo>
                      <a:lnTo>
                        <a:pt x="1894" y="583"/>
                      </a:lnTo>
                      <a:lnTo>
                        <a:pt x="1899" y="577"/>
                      </a:lnTo>
                      <a:lnTo>
                        <a:pt x="1911" y="571"/>
                      </a:lnTo>
                      <a:lnTo>
                        <a:pt x="1916" y="564"/>
                      </a:lnTo>
                      <a:lnTo>
                        <a:pt x="1922" y="558"/>
                      </a:lnTo>
                      <a:lnTo>
                        <a:pt x="1928" y="552"/>
                      </a:lnTo>
                      <a:lnTo>
                        <a:pt x="1933" y="546"/>
                      </a:lnTo>
                      <a:lnTo>
                        <a:pt x="1939" y="539"/>
                      </a:lnTo>
                      <a:lnTo>
                        <a:pt x="1944" y="527"/>
                      </a:lnTo>
                      <a:lnTo>
                        <a:pt x="1950" y="520"/>
                      </a:lnTo>
                      <a:lnTo>
                        <a:pt x="1956" y="514"/>
                      </a:lnTo>
                      <a:lnTo>
                        <a:pt x="1961" y="508"/>
                      </a:lnTo>
                      <a:lnTo>
                        <a:pt x="1967" y="495"/>
                      </a:lnTo>
                      <a:lnTo>
                        <a:pt x="1973" y="489"/>
                      </a:lnTo>
                      <a:lnTo>
                        <a:pt x="1978" y="483"/>
                      </a:lnTo>
                      <a:lnTo>
                        <a:pt x="1984" y="470"/>
                      </a:lnTo>
                      <a:lnTo>
                        <a:pt x="1990" y="464"/>
                      </a:lnTo>
                      <a:lnTo>
                        <a:pt x="1995" y="452"/>
                      </a:lnTo>
                      <a:lnTo>
                        <a:pt x="2001" y="433"/>
                      </a:lnTo>
                      <a:lnTo>
                        <a:pt x="2006" y="420"/>
                      </a:lnTo>
                      <a:lnTo>
                        <a:pt x="2012" y="401"/>
                      </a:lnTo>
                      <a:lnTo>
                        <a:pt x="2018" y="383"/>
                      </a:lnTo>
                      <a:lnTo>
                        <a:pt x="2018" y="370"/>
                      </a:lnTo>
                      <a:lnTo>
                        <a:pt x="2023" y="351"/>
                      </a:lnTo>
                      <a:lnTo>
                        <a:pt x="2018" y="339"/>
                      </a:lnTo>
                      <a:lnTo>
                        <a:pt x="2018" y="326"/>
                      </a:lnTo>
                      <a:lnTo>
                        <a:pt x="2012" y="314"/>
                      </a:lnTo>
                      <a:lnTo>
                        <a:pt x="2006" y="301"/>
                      </a:lnTo>
                      <a:lnTo>
                        <a:pt x="1995" y="295"/>
                      </a:lnTo>
                      <a:lnTo>
                        <a:pt x="1990" y="282"/>
                      </a:lnTo>
                      <a:lnTo>
                        <a:pt x="1978" y="276"/>
                      </a:lnTo>
                      <a:lnTo>
                        <a:pt x="1967" y="263"/>
                      </a:lnTo>
                      <a:lnTo>
                        <a:pt x="1961" y="257"/>
                      </a:lnTo>
                      <a:lnTo>
                        <a:pt x="1956" y="251"/>
                      </a:lnTo>
                      <a:lnTo>
                        <a:pt x="1950" y="245"/>
                      </a:lnTo>
                      <a:lnTo>
                        <a:pt x="1944" y="245"/>
                      </a:lnTo>
                      <a:lnTo>
                        <a:pt x="1939" y="238"/>
                      </a:lnTo>
                      <a:lnTo>
                        <a:pt x="1928" y="238"/>
                      </a:lnTo>
                      <a:lnTo>
                        <a:pt x="1922" y="232"/>
                      </a:lnTo>
                      <a:lnTo>
                        <a:pt x="1916" y="232"/>
                      </a:lnTo>
                      <a:lnTo>
                        <a:pt x="1911" y="226"/>
                      </a:lnTo>
                      <a:close/>
                    </a:path>
                  </a:pathLst>
                </a:custGeom>
                <a:solidFill>
                  <a:srgbClr val="FFFFFF"/>
                </a:solidFill>
                <a:ln w="9525">
                  <a:noFill/>
                  <a:round/>
                  <a:headEnd/>
                  <a:tailEnd/>
                </a:ln>
              </p:spPr>
              <p:txBody>
                <a:bodyPr/>
                <a:lstStyle/>
                <a:p>
                  <a:endParaRPr lang="ar-SA"/>
                </a:p>
              </p:txBody>
            </p:sp>
            <p:sp>
              <p:nvSpPr>
                <p:cNvPr id="64521" name="Freeform 9"/>
                <p:cNvSpPr>
                  <a:spLocks/>
                </p:cNvSpPr>
                <p:nvPr/>
              </p:nvSpPr>
              <p:spPr bwMode="auto">
                <a:xfrm>
                  <a:off x="372" y="1056"/>
                  <a:ext cx="1646" cy="1110"/>
                </a:xfrm>
                <a:custGeom>
                  <a:avLst/>
                  <a:gdLst/>
                  <a:ahLst/>
                  <a:cxnLst>
                    <a:cxn ang="0">
                      <a:pos x="28" y="997"/>
                    </a:cxn>
                    <a:cxn ang="0">
                      <a:pos x="79" y="803"/>
                    </a:cxn>
                    <a:cxn ang="0">
                      <a:pos x="101" y="696"/>
                    </a:cxn>
                    <a:cxn ang="0">
                      <a:pos x="135" y="677"/>
                    </a:cxn>
                    <a:cxn ang="0">
                      <a:pos x="186" y="677"/>
                    </a:cxn>
                    <a:cxn ang="0">
                      <a:pos x="248" y="702"/>
                    </a:cxn>
                    <a:cxn ang="0">
                      <a:pos x="282" y="659"/>
                    </a:cxn>
                    <a:cxn ang="0">
                      <a:pos x="338" y="690"/>
                    </a:cxn>
                    <a:cxn ang="0">
                      <a:pos x="400" y="702"/>
                    </a:cxn>
                    <a:cxn ang="0">
                      <a:pos x="462" y="684"/>
                    </a:cxn>
                    <a:cxn ang="0">
                      <a:pos x="428" y="640"/>
                    </a:cxn>
                    <a:cxn ang="0">
                      <a:pos x="423" y="596"/>
                    </a:cxn>
                    <a:cxn ang="0">
                      <a:pos x="485" y="646"/>
                    </a:cxn>
                    <a:cxn ang="0">
                      <a:pos x="552" y="684"/>
                    </a:cxn>
                    <a:cxn ang="0">
                      <a:pos x="626" y="690"/>
                    </a:cxn>
                    <a:cxn ang="0">
                      <a:pos x="699" y="677"/>
                    </a:cxn>
                    <a:cxn ang="0">
                      <a:pos x="766" y="652"/>
                    </a:cxn>
                    <a:cxn ang="0">
                      <a:pos x="772" y="571"/>
                    </a:cxn>
                    <a:cxn ang="0">
                      <a:pos x="710" y="470"/>
                    </a:cxn>
                    <a:cxn ang="0">
                      <a:pos x="727" y="420"/>
                    </a:cxn>
                    <a:cxn ang="0">
                      <a:pos x="783" y="445"/>
                    </a:cxn>
                    <a:cxn ang="0">
                      <a:pos x="851" y="464"/>
                    </a:cxn>
                    <a:cxn ang="0">
                      <a:pos x="919" y="414"/>
                    </a:cxn>
                    <a:cxn ang="0">
                      <a:pos x="969" y="339"/>
                    </a:cxn>
                    <a:cxn ang="0">
                      <a:pos x="1048" y="332"/>
                    </a:cxn>
                    <a:cxn ang="0">
                      <a:pos x="1110" y="383"/>
                    </a:cxn>
                    <a:cxn ang="0">
                      <a:pos x="1206" y="370"/>
                    </a:cxn>
                    <a:cxn ang="0">
                      <a:pos x="1274" y="339"/>
                    </a:cxn>
                    <a:cxn ang="0">
                      <a:pos x="1279" y="245"/>
                    </a:cxn>
                    <a:cxn ang="0">
                      <a:pos x="1319" y="263"/>
                    </a:cxn>
                    <a:cxn ang="0">
                      <a:pos x="1336" y="232"/>
                    </a:cxn>
                    <a:cxn ang="0">
                      <a:pos x="1392" y="213"/>
                    </a:cxn>
                    <a:cxn ang="0">
                      <a:pos x="1386" y="107"/>
                    </a:cxn>
                    <a:cxn ang="0">
                      <a:pos x="1392" y="44"/>
                    </a:cxn>
                    <a:cxn ang="0">
                      <a:pos x="1443" y="6"/>
                    </a:cxn>
                    <a:cxn ang="0">
                      <a:pos x="1409" y="82"/>
                    </a:cxn>
                    <a:cxn ang="0">
                      <a:pos x="1448" y="176"/>
                    </a:cxn>
                    <a:cxn ang="0">
                      <a:pos x="1516" y="220"/>
                    </a:cxn>
                    <a:cxn ang="0">
                      <a:pos x="1589" y="182"/>
                    </a:cxn>
                    <a:cxn ang="0">
                      <a:pos x="1629" y="107"/>
                    </a:cxn>
                    <a:cxn ang="0">
                      <a:pos x="1634" y="163"/>
                    </a:cxn>
                    <a:cxn ang="0">
                      <a:pos x="1584" y="263"/>
                    </a:cxn>
                    <a:cxn ang="0">
                      <a:pos x="1510" y="339"/>
                    </a:cxn>
                    <a:cxn ang="0">
                      <a:pos x="1477" y="370"/>
                    </a:cxn>
                    <a:cxn ang="0">
                      <a:pos x="1488" y="533"/>
                    </a:cxn>
                    <a:cxn ang="0">
                      <a:pos x="1437" y="659"/>
                    </a:cxn>
                    <a:cxn ang="0">
                      <a:pos x="1353" y="677"/>
                    </a:cxn>
                    <a:cxn ang="0">
                      <a:pos x="1291" y="665"/>
                    </a:cxn>
                    <a:cxn ang="0">
                      <a:pos x="1257" y="709"/>
                    </a:cxn>
                    <a:cxn ang="0">
                      <a:pos x="1195" y="753"/>
                    </a:cxn>
                    <a:cxn ang="0">
                      <a:pos x="1155" y="847"/>
                    </a:cxn>
                    <a:cxn ang="0">
                      <a:pos x="1082" y="922"/>
                    </a:cxn>
                    <a:cxn ang="0">
                      <a:pos x="992" y="941"/>
                    </a:cxn>
                    <a:cxn ang="0">
                      <a:pos x="913" y="922"/>
                    </a:cxn>
                    <a:cxn ang="0">
                      <a:pos x="806" y="872"/>
                    </a:cxn>
                    <a:cxn ang="0">
                      <a:pos x="671" y="903"/>
                    </a:cxn>
                    <a:cxn ang="0">
                      <a:pos x="564" y="960"/>
                    </a:cxn>
                    <a:cxn ang="0">
                      <a:pos x="456" y="1022"/>
                    </a:cxn>
                    <a:cxn ang="0">
                      <a:pos x="333" y="1072"/>
                    </a:cxn>
                    <a:cxn ang="0">
                      <a:pos x="197" y="1098"/>
                    </a:cxn>
                    <a:cxn ang="0">
                      <a:pos x="90" y="1110"/>
                    </a:cxn>
                    <a:cxn ang="0">
                      <a:pos x="6" y="1110"/>
                    </a:cxn>
                  </a:cxnLst>
                  <a:rect l="0" t="0" r="r" b="b"/>
                  <a:pathLst>
                    <a:path w="1646" h="1110">
                      <a:moveTo>
                        <a:pt x="0" y="1110"/>
                      </a:moveTo>
                      <a:lnTo>
                        <a:pt x="0" y="1104"/>
                      </a:lnTo>
                      <a:lnTo>
                        <a:pt x="6" y="1091"/>
                      </a:lnTo>
                      <a:lnTo>
                        <a:pt x="6" y="1079"/>
                      </a:lnTo>
                      <a:lnTo>
                        <a:pt x="11" y="1066"/>
                      </a:lnTo>
                      <a:lnTo>
                        <a:pt x="11" y="1054"/>
                      </a:lnTo>
                      <a:lnTo>
                        <a:pt x="17" y="1041"/>
                      </a:lnTo>
                      <a:lnTo>
                        <a:pt x="23" y="1029"/>
                      </a:lnTo>
                      <a:lnTo>
                        <a:pt x="23" y="1016"/>
                      </a:lnTo>
                      <a:lnTo>
                        <a:pt x="28" y="997"/>
                      </a:lnTo>
                      <a:lnTo>
                        <a:pt x="34" y="972"/>
                      </a:lnTo>
                      <a:lnTo>
                        <a:pt x="39" y="953"/>
                      </a:lnTo>
                      <a:lnTo>
                        <a:pt x="45" y="928"/>
                      </a:lnTo>
                      <a:lnTo>
                        <a:pt x="51" y="909"/>
                      </a:lnTo>
                      <a:lnTo>
                        <a:pt x="56" y="884"/>
                      </a:lnTo>
                      <a:lnTo>
                        <a:pt x="62" y="865"/>
                      </a:lnTo>
                      <a:lnTo>
                        <a:pt x="68" y="840"/>
                      </a:lnTo>
                      <a:lnTo>
                        <a:pt x="68" y="828"/>
                      </a:lnTo>
                      <a:lnTo>
                        <a:pt x="73" y="815"/>
                      </a:lnTo>
                      <a:lnTo>
                        <a:pt x="79" y="803"/>
                      </a:lnTo>
                      <a:lnTo>
                        <a:pt x="79" y="790"/>
                      </a:lnTo>
                      <a:lnTo>
                        <a:pt x="85" y="778"/>
                      </a:lnTo>
                      <a:lnTo>
                        <a:pt x="85" y="765"/>
                      </a:lnTo>
                      <a:lnTo>
                        <a:pt x="90" y="753"/>
                      </a:lnTo>
                      <a:lnTo>
                        <a:pt x="90" y="746"/>
                      </a:lnTo>
                      <a:lnTo>
                        <a:pt x="96" y="734"/>
                      </a:lnTo>
                      <a:lnTo>
                        <a:pt x="96" y="728"/>
                      </a:lnTo>
                      <a:lnTo>
                        <a:pt x="96" y="715"/>
                      </a:lnTo>
                      <a:lnTo>
                        <a:pt x="101" y="702"/>
                      </a:lnTo>
                      <a:lnTo>
                        <a:pt x="101" y="696"/>
                      </a:lnTo>
                      <a:lnTo>
                        <a:pt x="101" y="684"/>
                      </a:lnTo>
                      <a:lnTo>
                        <a:pt x="107" y="677"/>
                      </a:lnTo>
                      <a:lnTo>
                        <a:pt x="113" y="671"/>
                      </a:lnTo>
                      <a:lnTo>
                        <a:pt x="113" y="665"/>
                      </a:lnTo>
                      <a:lnTo>
                        <a:pt x="118" y="665"/>
                      </a:lnTo>
                      <a:lnTo>
                        <a:pt x="118" y="665"/>
                      </a:lnTo>
                      <a:lnTo>
                        <a:pt x="124" y="671"/>
                      </a:lnTo>
                      <a:lnTo>
                        <a:pt x="130" y="671"/>
                      </a:lnTo>
                      <a:lnTo>
                        <a:pt x="130" y="671"/>
                      </a:lnTo>
                      <a:lnTo>
                        <a:pt x="135" y="677"/>
                      </a:lnTo>
                      <a:lnTo>
                        <a:pt x="141" y="677"/>
                      </a:lnTo>
                      <a:lnTo>
                        <a:pt x="141" y="671"/>
                      </a:lnTo>
                      <a:lnTo>
                        <a:pt x="147" y="659"/>
                      </a:lnTo>
                      <a:lnTo>
                        <a:pt x="147" y="652"/>
                      </a:lnTo>
                      <a:lnTo>
                        <a:pt x="152" y="652"/>
                      </a:lnTo>
                      <a:lnTo>
                        <a:pt x="163" y="652"/>
                      </a:lnTo>
                      <a:lnTo>
                        <a:pt x="169" y="659"/>
                      </a:lnTo>
                      <a:lnTo>
                        <a:pt x="175" y="665"/>
                      </a:lnTo>
                      <a:lnTo>
                        <a:pt x="180" y="671"/>
                      </a:lnTo>
                      <a:lnTo>
                        <a:pt x="186" y="677"/>
                      </a:lnTo>
                      <a:lnTo>
                        <a:pt x="192" y="684"/>
                      </a:lnTo>
                      <a:lnTo>
                        <a:pt x="203" y="696"/>
                      </a:lnTo>
                      <a:lnTo>
                        <a:pt x="209" y="702"/>
                      </a:lnTo>
                      <a:lnTo>
                        <a:pt x="214" y="702"/>
                      </a:lnTo>
                      <a:lnTo>
                        <a:pt x="220" y="702"/>
                      </a:lnTo>
                      <a:lnTo>
                        <a:pt x="225" y="702"/>
                      </a:lnTo>
                      <a:lnTo>
                        <a:pt x="231" y="702"/>
                      </a:lnTo>
                      <a:lnTo>
                        <a:pt x="237" y="702"/>
                      </a:lnTo>
                      <a:lnTo>
                        <a:pt x="242" y="702"/>
                      </a:lnTo>
                      <a:lnTo>
                        <a:pt x="248" y="702"/>
                      </a:lnTo>
                      <a:lnTo>
                        <a:pt x="254" y="696"/>
                      </a:lnTo>
                      <a:lnTo>
                        <a:pt x="259" y="696"/>
                      </a:lnTo>
                      <a:lnTo>
                        <a:pt x="259" y="690"/>
                      </a:lnTo>
                      <a:lnTo>
                        <a:pt x="259" y="684"/>
                      </a:lnTo>
                      <a:lnTo>
                        <a:pt x="265" y="671"/>
                      </a:lnTo>
                      <a:lnTo>
                        <a:pt x="265" y="665"/>
                      </a:lnTo>
                      <a:lnTo>
                        <a:pt x="265" y="659"/>
                      </a:lnTo>
                      <a:lnTo>
                        <a:pt x="271" y="659"/>
                      </a:lnTo>
                      <a:lnTo>
                        <a:pt x="276" y="659"/>
                      </a:lnTo>
                      <a:lnTo>
                        <a:pt x="282" y="659"/>
                      </a:lnTo>
                      <a:lnTo>
                        <a:pt x="287" y="659"/>
                      </a:lnTo>
                      <a:lnTo>
                        <a:pt x="293" y="659"/>
                      </a:lnTo>
                      <a:lnTo>
                        <a:pt x="299" y="665"/>
                      </a:lnTo>
                      <a:lnTo>
                        <a:pt x="304" y="665"/>
                      </a:lnTo>
                      <a:lnTo>
                        <a:pt x="310" y="671"/>
                      </a:lnTo>
                      <a:lnTo>
                        <a:pt x="316" y="671"/>
                      </a:lnTo>
                      <a:lnTo>
                        <a:pt x="321" y="677"/>
                      </a:lnTo>
                      <a:lnTo>
                        <a:pt x="327" y="684"/>
                      </a:lnTo>
                      <a:lnTo>
                        <a:pt x="333" y="684"/>
                      </a:lnTo>
                      <a:lnTo>
                        <a:pt x="338" y="690"/>
                      </a:lnTo>
                      <a:lnTo>
                        <a:pt x="344" y="690"/>
                      </a:lnTo>
                      <a:lnTo>
                        <a:pt x="349" y="696"/>
                      </a:lnTo>
                      <a:lnTo>
                        <a:pt x="355" y="696"/>
                      </a:lnTo>
                      <a:lnTo>
                        <a:pt x="361" y="702"/>
                      </a:lnTo>
                      <a:lnTo>
                        <a:pt x="366" y="702"/>
                      </a:lnTo>
                      <a:lnTo>
                        <a:pt x="372" y="702"/>
                      </a:lnTo>
                      <a:lnTo>
                        <a:pt x="383" y="702"/>
                      </a:lnTo>
                      <a:lnTo>
                        <a:pt x="389" y="702"/>
                      </a:lnTo>
                      <a:lnTo>
                        <a:pt x="394" y="702"/>
                      </a:lnTo>
                      <a:lnTo>
                        <a:pt x="400" y="702"/>
                      </a:lnTo>
                      <a:lnTo>
                        <a:pt x="406" y="702"/>
                      </a:lnTo>
                      <a:lnTo>
                        <a:pt x="411" y="696"/>
                      </a:lnTo>
                      <a:lnTo>
                        <a:pt x="417" y="696"/>
                      </a:lnTo>
                      <a:lnTo>
                        <a:pt x="423" y="696"/>
                      </a:lnTo>
                      <a:lnTo>
                        <a:pt x="428" y="696"/>
                      </a:lnTo>
                      <a:lnTo>
                        <a:pt x="434" y="690"/>
                      </a:lnTo>
                      <a:lnTo>
                        <a:pt x="445" y="690"/>
                      </a:lnTo>
                      <a:lnTo>
                        <a:pt x="451" y="690"/>
                      </a:lnTo>
                      <a:lnTo>
                        <a:pt x="456" y="690"/>
                      </a:lnTo>
                      <a:lnTo>
                        <a:pt x="462" y="684"/>
                      </a:lnTo>
                      <a:lnTo>
                        <a:pt x="468" y="684"/>
                      </a:lnTo>
                      <a:lnTo>
                        <a:pt x="462" y="677"/>
                      </a:lnTo>
                      <a:lnTo>
                        <a:pt x="456" y="677"/>
                      </a:lnTo>
                      <a:lnTo>
                        <a:pt x="456" y="671"/>
                      </a:lnTo>
                      <a:lnTo>
                        <a:pt x="451" y="665"/>
                      </a:lnTo>
                      <a:lnTo>
                        <a:pt x="445" y="665"/>
                      </a:lnTo>
                      <a:lnTo>
                        <a:pt x="440" y="659"/>
                      </a:lnTo>
                      <a:lnTo>
                        <a:pt x="434" y="652"/>
                      </a:lnTo>
                      <a:lnTo>
                        <a:pt x="434" y="646"/>
                      </a:lnTo>
                      <a:lnTo>
                        <a:pt x="428" y="640"/>
                      </a:lnTo>
                      <a:lnTo>
                        <a:pt x="423" y="633"/>
                      </a:lnTo>
                      <a:lnTo>
                        <a:pt x="423" y="621"/>
                      </a:lnTo>
                      <a:lnTo>
                        <a:pt x="417" y="615"/>
                      </a:lnTo>
                      <a:lnTo>
                        <a:pt x="417" y="602"/>
                      </a:lnTo>
                      <a:lnTo>
                        <a:pt x="411" y="596"/>
                      </a:lnTo>
                      <a:lnTo>
                        <a:pt x="411" y="590"/>
                      </a:lnTo>
                      <a:lnTo>
                        <a:pt x="406" y="577"/>
                      </a:lnTo>
                      <a:lnTo>
                        <a:pt x="411" y="583"/>
                      </a:lnTo>
                      <a:lnTo>
                        <a:pt x="417" y="590"/>
                      </a:lnTo>
                      <a:lnTo>
                        <a:pt x="423" y="596"/>
                      </a:lnTo>
                      <a:lnTo>
                        <a:pt x="428" y="602"/>
                      </a:lnTo>
                      <a:lnTo>
                        <a:pt x="434" y="608"/>
                      </a:lnTo>
                      <a:lnTo>
                        <a:pt x="440" y="615"/>
                      </a:lnTo>
                      <a:lnTo>
                        <a:pt x="445" y="621"/>
                      </a:lnTo>
                      <a:lnTo>
                        <a:pt x="451" y="627"/>
                      </a:lnTo>
                      <a:lnTo>
                        <a:pt x="456" y="627"/>
                      </a:lnTo>
                      <a:lnTo>
                        <a:pt x="462" y="633"/>
                      </a:lnTo>
                      <a:lnTo>
                        <a:pt x="473" y="640"/>
                      </a:lnTo>
                      <a:lnTo>
                        <a:pt x="479" y="640"/>
                      </a:lnTo>
                      <a:lnTo>
                        <a:pt x="485" y="646"/>
                      </a:lnTo>
                      <a:lnTo>
                        <a:pt x="490" y="652"/>
                      </a:lnTo>
                      <a:lnTo>
                        <a:pt x="496" y="659"/>
                      </a:lnTo>
                      <a:lnTo>
                        <a:pt x="502" y="659"/>
                      </a:lnTo>
                      <a:lnTo>
                        <a:pt x="507" y="665"/>
                      </a:lnTo>
                      <a:lnTo>
                        <a:pt x="518" y="665"/>
                      </a:lnTo>
                      <a:lnTo>
                        <a:pt x="524" y="671"/>
                      </a:lnTo>
                      <a:lnTo>
                        <a:pt x="530" y="677"/>
                      </a:lnTo>
                      <a:lnTo>
                        <a:pt x="535" y="677"/>
                      </a:lnTo>
                      <a:lnTo>
                        <a:pt x="541" y="677"/>
                      </a:lnTo>
                      <a:lnTo>
                        <a:pt x="552" y="684"/>
                      </a:lnTo>
                      <a:lnTo>
                        <a:pt x="558" y="684"/>
                      </a:lnTo>
                      <a:lnTo>
                        <a:pt x="564" y="684"/>
                      </a:lnTo>
                      <a:lnTo>
                        <a:pt x="575" y="690"/>
                      </a:lnTo>
                      <a:lnTo>
                        <a:pt x="580" y="690"/>
                      </a:lnTo>
                      <a:lnTo>
                        <a:pt x="586" y="690"/>
                      </a:lnTo>
                      <a:lnTo>
                        <a:pt x="597" y="690"/>
                      </a:lnTo>
                      <a:lnTo>
                        <a:pt x="603" y="690"/>
                      </a:lnTo>
                      <a:lnTo>
                        <a:pt x="609" y="690"/>
                      </a:lnTo>
                      <a:lnTo>
                        <a:pt x="620" y="690"/>
                      </a:lnTo>
                      <a:lnTo>
                        <a:pt x="626" y="690"/>
                      </a:lnTo>
                      <a:lnTo>
                        <a:pt x="637" y="690"/>
                      </a:lnTo>
                      <a:lnTo>
                        <a:pt x="642" y="690"/>
                      </a:lnTo>
                      <a:lnTo>
                        <a:pt x="648" y="690"/>
                      </a:lnTo>
                      <a:lnTo>
                        <a:pt x="659" y="690"/>
                      </a:lnTo>
                      <a:lnTo>
                        <a:pt x="665" y="684"/>
                      </a:lnTo>
                      <a:lnTo>
                        <a:pt x="676" y="684"/>
                      </a:lnTo>
                      <a:lnTo>
                        <a:pt x="682" y="684"/>
                      </a:lnTo>
                      <a:lnTo>
                        <a:pt x="688" y="684"/>
                      </a:lnTo>
                      <a:lnTo>
                        <a:pt x="693" y="677"/>
                      </a:lnTo>
                      <a:lnTo>
                        <a:pt x="699" y="677"/>
                      </a:lnTo>
                      <a:lnTo>
                        <a:pt x="710" y="677"/>
                      </a:lnTo>
                      <a:lnTo>
                        <a:pt x="716" y="671"/>
                      </a:lnTo>
                      <a:lnTo>
                        <a:pt x="721" y="671"/>
                      </a:lnTo>
                      <a:lnTo>
                        <a:pt x="727" y="671"/>
                      </a:lnTo>
                      <a:lnTo>
                        <a:pt x="733" y="665"/>
                      </a:lnTo>
                      <a:lnTo>
                        <a:pt x="738" y="665"/>
                      </a:lnTo>
                      <a:lnTo>
                        <a:pt x="750" y="659"/>
                      </a:lnTo>
                      <a:lnTo>
                        <a:pt x="755" y="659"/>
                      </a:lnTo>
                      <a:lnTo>
                        <a:pt x="761" y="652"/>
                      </a:lnTo>
                      <a:lnTo>
                        <a:pt x="766" y="652"/>
                      </a:lnTo>
                      <a:lnTo>
                        <a:pt x="772" y="646"/>
                      </a:lnTo>
                      <a:lnTo>
                        <a:pt x="778" y="640"/>
                      </a:lnTo>
                      <a:lnTo>
                        <a:pt x="783" y="640"/>
                      </a:lnTo>
                      <a:lnTo>
                        <a:pt x="789" y="633"/>
                      </a:lnTo>
                      <a:lnTo>
                        <a:pt x="795" y="621"/>
                      </a:lnTo>
                      <a:lnTo>
                        <a:pt x="795" y="608"/>
                      </a:lnTo>
                      <a:lnTo>
                        <a:pt x="795" y="602"/>
                      </a:lnTo>
                      <a:lnTo>
                        <a:pt x="789" y="590"/>
                      </a:lnTo>
                      <a:lnTo>
                        <a:pt x="783" y="577"/>
                      </a:lnTo>
                      <a:lnTo>
                        <a:pt x="772" y="571"/>
                      </a:lnTo>
                      <a:lnTo>
                        <a:pt x="766" y="558"/>
                      </a:lnTo>
                      <a:lnTo>
                        <a:pt x="755" y="552"/>
                      </a:lnTo>
                      <a:lnTo>
                        <a:pt x="750" y="539"/>
                      </a:lnTo>
                      <a:lnTo>
                        <a:pt x="744" y="533"/>
                      </a:lnTo>
                      <a:lnTo>
                        <a:pt x="738" y="521"/>
                      </a:lnTo>
                      <a:lnTo>
                        <a:pt x="733" y="508"/>
                      </a:lnTo>
                      <a:lnTo>
                        <a:pt x="727" y="502"/>
                      </a:lnTo>
                      <a:lnTo>
                        <a:pt x="721" y="489"/>
                      </a:lnTo>
                      <a:lnTo>
                        <a:pt x="716" y="483"/>
                      </a:lnTo>
                      <a:lnTo>
                        <a:pt x="710" y="470"/>
                      </a:lnTo>
                      <a:lnTo>
                        <a:pt x="704" y="458"/>
                      </a:lnTo>
                      <a:lnTo>
                        <a:pt x="704" y="445"/>
                      </a:lnTo>
                      <a:lnTo>
                        <a:pt x="699" y="439"/>
                      </a:lnTo>
                      <a:lnTo>
                        <a:pt x="699" y="433"/>
                      </a:lnTo>
                      <a:lnTo>
                        <a:pt x="704" y="427"/>
                      </a:lnTo>
                      <a:lnTo>
                        <a:pt x="704" y="427"/>
                      </a:lnTo>
                      <a:lnTo>
                        <a:pt x="710" y="427"/>
                      </a:lnTo>
                      <a:lnTo>
                        <a:pt x="716" y="420"/>
                      </a:lnTo>
                      <a:lnTo>
                        <a:pt x="721" y="420"/>
                      </a:lnTo>
                      <a:lnTo>
                        <a:pt x="727" y="420"/>
                      </a:lnTo>
                      <a:lnTo>
                        <a:pt x="733" y="420"/>
                      </a:lnTo>
                      <a:lnTo>
                        <a:pt x="738" y="427"/>
                      </a:lnTo>
                      <a:lnTo>
                        <a:pt x="744" y="427"/>
                      </a:lnTo>
                      <a:lnTo>
                        <a:pt x="750" y="427"/>
                      </a:lnTo>
                      <a:lnTo>
                        <a:pt x="755" y="433"/>
                      </a:lnTo>
                      <a:lnTo>
                        <a:pt x="761" y="433"/>
                      </a:lnTo>
                      <a:lnTo>
                        <a:pt x="766" y="433"/>
                      </a:lnTo>
                      <a:lnTo>
                        <a:pt x="772" y="439"/>
                      </a:lnTo>
                      <a:lnTo>
                        <a:pt x="778" y="439"/>
                      </a:lnTo>
                      <a:lnTo>
                        <a:pt x="783" y="445"/>
                      </a:lnTo>
                      <a:lnTo>
                        <a:pt x="789" y="445"/>
                      </a:lnTo>
                      <a:lnTo>
                        <a:pt x="795" y="452"/>
                      </a:lnTo>
                      <a:lnTo>
                        <a:pt x="806" y="452"/>
                      </a:lnTo>
                      <a:lnTo>
                        <a:pt x="812" y="452"/>
                      </a:lnTo>
                      <a:lnTo>
                        <a:pt x="817" y="458"/>
                      </a:lnTo>
                      <a:lnTo>
                        <a:pt x="823" y="458"/>
                      </a:lnTo>
                      <a:lnTo>
                        <a:pt x="828" y="458"/>
                      </a:lnTo>
                      <a:lnTo>
                        <a:pt x="834" y="464"/>
                      </a:lnTo>
                      <a:lnTo>
                        <a:pt x="845" y="464"/>
                      </a:lnTo>
                      <a:lnTo>
                        <a:pt x="851" y="464"/>
                      </a:lnTo>
                      <a:lnTo>
                        <a:pt x="862" y="464"/>
                      </a:lnTo>
                      <a:lnTo>
                        <a:pt x="868" y="458"/>
                      </a:lnTo>
                      <a:lnTo>
                        <a:pt x="874" y="458"/>
                      </a:lnTo>
                      <a:lnTo>
                        <a:pt x="885" y="458"/>
                      </a:lnTo>
                      <a:lnTo>
                        <a:pt x="890" y="452"/>
                      </a:lnTo>
                      <a:lnTo>
                        <a:pt x="896" y="445"/>
                      </a:lnTo>
                      <a:lnTo>
                        <a:pt x="907" y="439"/>
                      </a:lnTo>
                      <a:lnTo>
                        <a:pt x="913" y="433"/>
                      </a:lnTo>
                      <a:lnTo>
                        <a:pt x="913" y="420"/>
                      </a:lnTo>
                      <a:lnTo>
                        <a:pt x="919" y="414"/>
                      </a:lnTo>
                      <a:lnTo>
                        <a:pt x="924" y="401"/>
                      </a:lnTo>
                      <a:lnTo>
                        <a:pt x="930" y="395"/>
                      </a:lnTo>
                      <a:lnTo>
                        <a:pt x="936" y="383"/>
                      </a:lnTo>
                      <a:lnTo>
                        <a:pt x="941" y="376"/>
                      </a:lnTo>
                      <a:lnTo>
                        <a:pt x="947" y="370"/>
                      </a:lnTo>
                      <a:lnTo>
                        <a:pt x="952" y="364"/>
                      </a:lnTo>
                      <a:lnTo>
                        <a:pt x="958" y="358"/>
                      </a:lnTo>
                      <a:lnTo>
                        <a:pt x="958" y="351"/>
                      </a:lnTo>
                      <a:lnTo>
                        <a:pt x="964" y="345"/>
                      </a:lnTo>
                      <a:lnTo>
                        <a:pt x="969" y="339"/>
                      </a:lnTo>
                      <a:lnTo>
                        <a:pt x="981" y="332"/>
                      </a:lnTo>
                      <a:lnTo>
                        <a:pt x="986" y="332"/>
                      </a:lnTo>
                      <a:lnTo>
                        <a:pt x="992" y="326"/>
                      </a:lnTo>
                      <a:lnTo>
                        <a:pt x="1003" y="326"/>
                      </a:lnTo>
                      <a:lnTo>
                        <a:pt x="1009" y="320"/>
                      </a:lnTo>
                      <a:lnTo>
                        <a:pt x="1014" y="320"/>
                      </a:lnTo>
                      <a:lnTo>
                        <a:pt x="1026" y="320"/>
                      </a:lnTo>
                      <a:lnTo>
                        <a:pt x="1031" y="326"/>
                      </a:lnTo>
                      <a:lnTo>
                        <a:pt x="1043" y="326"/>
                      </a:lnTo>
                      <a:lnTo>
                        <a:pt x="1048" y="332"/>
                      </a:lnTo>
                      <a:lnTo>
                        <a:pt x="1054" y="339"/>
                      </a:lnTo>
                      <a:lnTo>
                        <a:pt x="1060" y="345"/>
                      </a:lnTo>
                      <a:lnTo>
                        <a:pt x="1060" y="351"/>
                      </a:lnTo>
                      <a:lnTo>
                        <a:pt x="1065" y="358"/>
                      </a:lnTo>
                      <a:lnTo>
                        <a:pt x="1071" y="364"/>
                      </a:lnTo>
                      <a:lnTo>
                        <a:pt x="1076" y="370"/>
                      </a:lnTo>
                      <a:lnTo>
                        <a:pt x="1082" y="376"/>
                      </a:lnTo>
                      <a:lnTo>
                        <a:pt x="1093" y="376"/>
                      </a:lnTo>
                      <a:lnTo>
                        <a:pt x="1105" y="383"/>
                      </a:lnTo>
                      <a:lnTo>
                        <a:pt x="1110" y="383"/>
                      </a:lnTo>
                      <a:lnTo>
                        <a:pt x="1122" y="383"/>
                      </a:lnTo>
                      <a:lnTo>
                        <a:pt x="1133" y="383"/>
                      </a:lnTo>
                      <a:lnTo>
                        <a:pt x="1144" y="383"/>
                      </a:lnTo>
                      <a:lnTo>
                        <a:pt x="1155" y="376"/>
                      </a:lnTo>
                      <a:lnTo>
                        <a:pt x="1167" y="376"/>
                      </a:lnTo>
                      <a:lnTo>
                        <a:pt x="1172" y="376"/>
                      </a:lnTo>
                      <a:lnTo>
                        <a:pt x="1184" y="376"/>
                      </a:lnTo>
                      <a:lnTo>
                        <a:pt x="1189" y="370"/>
                      </a:lnTo>
                      <a:lnTo>
                        <a:pt x="1195" y="370"/>
                      </a:lnTo>
                      <a:lnTo>
                        <a:pt x="1206" y="370"/>
                      </a:lnTo>
                      <a:lnTo>
                        <a:pt x="1212" y="370"/>
                      </a:lnTo>
                      <a:lnTo>
                        <a:pt x="1217" y="364"/>
                      </a:lnTo>
                      <a:lnTo>
                        <a:pt x="1229" y="364"/>
                      </a:lnTo>
                      <a:lnTo>
                        <a:pt x="1234" y="364"/>
                      </a:lnTo>
                      <a:lnTo>
                        <a:pt x="1246" y="358"/>
                      </a:lnTo>
                      <a:lnTo>
                        <a:pt x="1251" y="358"/>
                      </a:lnTo>
                      <a:lnTo>
                        <a:pt x="1257" y="351"/>
                      </a:lnTo>
                      <a:lnTo>
                        <a:pt x="1262" y="351"/>
                      </a:lnTo>
                      <a:lnTo>
                        <a:pt x="1268" y="345"/>
                      </a:lnTo>
                      <a:lnTo>
                        <a:pt x="1274" y="339"/>
                      </a:lnTo>
                      <a:lnTo>
                        <a:pt x="1279" y="332"/>
                      </a:lnTo>
                      <a:lnTo>
                        <a:pt x="1285" y="326"/>
                      </a:lnTo>
                      <a:lnTo>
                        <a:pt x="1285" y="314"/>
                      </a:lnTo>
                      <a:lnTo>
                        <a:pt x="1279" y="301"/>
                      </a:lnTo>
                      <a:lnTo>
                        <a:pt x="1279" y="289"/>
                      </a:lnTo>
                      <a:lnTo>
                        <a:pt x="1274" y="282"/>
                      </a:lnTo>
                      <a:lnTo>
                        <a:pt x="1274" y="270"/>
                      </a:lnTo>
                      <a:lnTo>
                        <a:pt x="1274" y="257"/>
                      </a:lnTo>
                      <a:lnTo>
                        <a:pt x="1274" y="251"/>
                      </a:lnTo>
                      <a:lnTo>
                        <a:pt x="1279" y="245"/>
                      </a:lnTo>
                      <a:lnTo>
                        <a:pt x="1285" y="251"/>
                      </a:lnTo>
                      <a:lnTo>
                        <a:pt x="1291" y="257"/>
                      </a:lnTo>
                      <a:lnTo>
                        <a:pt x="1291" y="270"/>
                      </a:lnTo>
                      <a:lnTo>
                        <a:pt x="1296" y="276"/>
                      </a:lnTo>
                      <a:lnTo>
                        <a:pt x="1302" y="282"/>
                      </a:lnTo>
                      <a:lnTo>
                        <a:pt x="1308" y="289"/>
                      </a:lnTo>
                      <a:lnTo>
                        <a:pt x="1313" y="289"/>
                      </a:lnTo>
                      <a:lnTo>
                        <a:pt x="1319" y="276"/>
                      </a:lnTo>
                      <a:lnTo>
                        <a:pt x="1319" y="270"/>
                      </a:lnTo>
                      <a:lnTo>
                        <a:pt x="1319" y="263"/>
                      </a:lnTo>
                      <a:lnTo>
                        <a:pt x="1319" y="251"/>
                      </a:lnTo>
                      <a:lnTo>
                        <a:pt x="1319" y="238"/>
                      </a:lnTo>
                      <a:lnTo>
                        <a:pt x="1313" y="226"/>
                      </a:lnTo>
                      <a:lnTo>
                        <a:pt x="1313" y="220"/>
                      </a:lnTo>
                      <a:lnTo>
                        <a:pt x="1313" y="207"/>
                      </a:lnTo>
                      <a:lnTo>
                        <a:pt x="1319" y="213"/>
                      </a:lnTo>
                      <a:lnTo>
                        <a:pt x="1324" y="220"/>
                      </a:lnTo>
                      <a:lnTo>
                        <a:pt x="1324" y="226"/>
                      </a:lnTo>
                      <a:lnTo>
                        <a:pt x="1330" y="232"/>
                      </a:lnTo>
                      <a:lnTo>
                        <a:pt x="1336" y="232"/>
                      </a:lnTo>
                      <a:lnTo>
                        <a:pt x="1341" y="238"/>
                      </a:lnTo>
                      <a:lnTo>
                        <a:pt x="1347" y="245"/>
                      </a:lnTo>
                      <a:lnTo>
                        <a:pt x="1353" y="245"/>
                      </a:lnTo>
                      <a:lnTo>
                        <a:pt x="1358" y="245"/>
                      </a:lnTo>
                      <a:lnTo>
                        <a:pt x="1364" y="238"/>
                      </a:lnTo>
                      <a:lnTo>
                        <a:pt x="1370" y="232"/>
                      </a:lnTo>
                      <a:lnTo>
                        <a:pt x="1375" y="232"/>
                      </a:lnTo>
                      <a:lnTo>
                        <a:pt x="1381" y="226"/>
                      </a:lnTo>
                      <a:lnTo>
                        <a:pt x="1386" y="220"/>
                      </a:lnTo>
                      <a:lnTo>
                        <a:pt x="1392" y="213"/>
                      </a:lnTo>
                      <a:lnTo>
                        <a:pt x="1398" y="207"/>
                      </a:lnTo>
                      <a:lnTo>
                        <a:pt x="1398" y="188"/>
                      </a:lnTo>
                      <a:lnTo>
                        <a:pt x="1398" y="169"/>
                      </a:lnTo>
                      <a:lnTo>
                        <a:pt x="1398" y="151"/>
                      </a:lnTo>
                      <a:lnTo>
                        <a:pt x="1398" y="132"/>
                      </a:lnTo>
                      <a:lnTo>
                        <a:pt x="1398" y="126"/>
                      </a:lnTo>
                      <a:lnTo>
                        <a:pt x="1392" y="119"/>
                      </a:lnTo>
                      <a:lnTo>
                        <a:pt x="1392" y="113"/>
                      </a:lnTo>
                      <a:lnTo>
                        <a:pt x="1386" y="113"/>
                      </a:lnTo>
                      <a:lnTo>
                        <a:pt x="1386" y="107"/>
                      </a:lnTo>
                      <a:lnTo>
                        <a:pt x="1381" y="100"/>
                      </a:lnTo>
                      <a:lnTo>
                        <a:pt x="1381" y="94"/>
                      </a:lnTo>
                      <a:lnTo>
                        <a:pt x="1381" y="88"/>
                      </a:lnTo>
                      <a:lnTo>
                        <a:pt x="1381" y="82"/>
                      </a:lnTo>
                      <a:lnTo>
                        <a:pt x="1381" y="75"/>
                      </a:lnTo>
                      <a:lnTo>
                        <a:pt x="1381" y="69"/>
                      </a:lnTo>
                      <a:lnTo>
                        <a:pt x="1381" y="63"/>
                      </a:lnTo>
                      <a:lnTo>
                        <a:pt x="1386" y="57"/>
                      </a:lnTo>
                      <a:lnTo>
                        <a:pt x="1386" y="50"/>
                      </a:lnTo>
                      <a:lnTo>
                        <a:pt x="1392" y="44"/>
                      </a:lnTo>
                      <a:lnTo>
                        <a:pt x="1398" y="38"/>
                      </a:lnTo>
                      <a:lnTo>
                        <a:pt x="1403" y="31"/>
                      </a:lnTo>
                      <a:lnTo>
                        <a:pt x="1409" y="25"/>
                      </a:lnTo>
                      <a:lnTo>
                        <a:pt x="1415" y="25"/>
                      </a:lnTo>
                      <a:lnTo>
                        <a:pt x="1420" y="19"/>
                      </a:lnTo>
                      <a:lnTo>
                        <a:pt x="1426" y="13"/>
                      </a:lnTo>
                      <a:lnTo>
                        <a:pt x="1432" y="13"/>
                      </a:lnTo>
                      <a:lnTo>
                        <a:pt x="1443" y="6"/>
                      </a:lnTo>
                      <a:lnTo>
                        <a:pt x="1448" y="0"/>
                      </a:lnTo>
                      <a:lnTo>
                        <a:pt x="1443" y="6"/>
                      </a:lnTo>
                      <a:lnTo>
                        <a:pt x="1437" y="13"/>
                      </a:lnTo>
                      <a:lnTo>
                        <a:pt x="1432" y="25"/>
                      </a:lnTo>
                      <a:lnTo>
                        <a:pt x="1426" y="31"/>
                      </a:lnTo>
                      <a:lnTo>
                        <a:pt x="1420" y="38"/>
                      </a:lnTo>
                      <a:lnTo>
                        <a:pt x="1415" y="44"/>
                      </a:lnTo>
                      <a:lnTo>
                        <a:pt x="1409" y="50"/>
                      </a:lnTo>
                      <a:lnTo>
                        <a:pt x="1409" y="57"/>
                      </a:lnTo>
                      <a:lnTo>
                        <a:pt x="1409" y="63"/>
                      </a:lnTo>
                      <a:lnTo>
                        <a:pt x="1409" y="69"/>
                      </a:lnTo>
                      <a:lnTo>
                        <a:pt x="1409" y="82"/>
                      </a:lnTo>
                      <a:lnTo>
                        <a:pt x="1409" y="88"/>
                      </a:lnTo>
                      <a:lnTo>
                        <a:pt x="1415" y="94"/>
                      </a:lnTo>
                      <a:lnTo>
                        <a:pt x="1415" y="100"/>
                      </a:lnTo>
                      <a:lnTo>
                        <a:pt x="1420" y="107"/>
                      </a:lnTo>
                      <a:lnTo>
                        <a:pt x="1420" y="113"/>
                      </a:lnTo>
                      <a:lnTo>
                        <a:pt x="1426" y="126"/>
                      </a:lnTo>
                      <a:lnTo>
                        <a:pt x="1432" y="138"/>
                      </a:lnTo>
                      <a:lnTo>
                        <a:pt x="1437" y="151"/>
                      </a:lnTo>
                      <a:lnTo>
                        <a:pt x="1443" y="163"/>
                      </a:lnTo>
                      <a:lnTo>
                        <a:pt x="1448" y="176"/>
                      </a:lnTo>
                      <a:lnTo>
                        <a:pt x="1454" y="188"/>
                      </a:lnTo>
                      <a:lnTo>
                        <a:pt x="1460" y="201"/>
                      </a:lnTo>
                      <a:lnTo>
                        <a:pt x="1471" y="213"/>
                      </a:lnTo>
                      <a:lnTo>
                        <a:pt x="1477" y="213"/>
                      </a:lnTo>
                      <a:lnTo>
                        <a:pt x="1482" y="220"/>
                      </a:lnTo>
                      <a:lnTo>
                        <a:pt x="1488" y="220"/>
                      </a:lnTo>
                      <a:lnTo>
                        <a:pt x="1494" y="220"/>
                      </a:lnTo>
                      <a:lnTo>
                        <a:pt x="1499" y="226"/>
                      </a:lnTo>
                      <a:lnTo>
                        <a:pt x="1505" y="226"/>
                      </a:lnTo>
                      <a:lnTo>
                        <a:pt x="1516" y="220"/>
                      </a:lnTo>
                      <a:lnTo>
                        <a:pt x="1522" y="220"/>
                      </a:lnTo>
                      <a:lnTo>
                        <a:pt x="1527" y="220"/>
                      </a:lnTo>
                      <a:lnTo>
                        <a:pt x="1539" y="213"/>
                      </a:lnTo>
                      <a:lnTo>
                        <a:pt x="1544" y="213"/>
                      </a:lnTo>
                      <a:lnTo>
                        <a:pt x="1556" y="207"/>
                      </a:lnTo>
                      <a:lnTo>
                        <a:pt x="1561" y="201"/>
                      </a:lnTo>
                      <a:lnTo>
                        <a:pt x="1567" y="195"/>
                      </a:lnTo>
                      <a:lnTo>
                        <a:pt x="1578" y="195"/>
                      </a:lnTo>
                      <a:lnTo>
                        <a:pt x="1584" y="188"/>
                      </a:lnTo>
                      <a:lnTo>
                        <a:pt x="1589" y="182"/>
                      </a:lnTo>
                      <a:lnTo>
                        <a:pt x="1595" y="176"/>
                      </a:lnTo>
                      <a:lnTo>
                        <a:pt x="1601" y="169"/>
                      </a:lnTo>
                      <a:lnTo>
                        <a:pt x="1606" y="163"/>
                      </a:lnTo>
                      <a:lnTo>
                        <a:pt x="1612" y="157"/>
                      </a:lnTo>
                      <a:lnTo>
                        <a:pt x="1612" y="151"/>
                      </a:lnTo>
                      <a:lnTo>
                        <a:pt x="1618" y="144"/>
                      </a:lnTo>
                      <a:lnTo>
                        <a:pt x="1623" y="138"/>
                      </a:lnTo>
                      <a:lnTo>
                        <a:pt x="1623" y="126"/>
                      </a:lnTo>
                      <a:lnTo>
                        <a:pt x="1623" y="113"/>
                      </a:lnTo>
                      <a:lnTo>
                        <a:pt x="1629" y="107"/>
                      </a:lnTo>
                      <a:lnTo>
                        <a:pt x="1629" y="94"/>
                      </a:lnTo>
                      <a:lnTo>
                        <a:pt x="1629" y="88"/>
                      </a:lnTo>
                      <a:lnTo>
                        <a:pt x="1634" y="75"/>
                      </a:lnTo>
                      <a:lnTo>
                        <a:pt x="1634" y="69"/>
                      </a:lnTo>
                      <a:lnTo>
                        <a:pt x="1640" y="63"/>
                      </a:lnTo>
                      <a:lnTo>
                        <a:pt x="1640" y="82"/>
                      </a:lnTo>
                      <a:lnTo>
                        <a:pt x="1646" y="107"/>
                      </a:lnTo>
                      <a:lnTo>
                        <a:pt x="1646" y="126"/>
                      </a:lnTo>
                      <a:lnTo>
                        <a:pt x="1640" y="144"/>
                      </a:lnTo>
                      <a:lnTo>
                        <a:pt x="1634" y="163"/>
                      </a:lnTo>
                      <a:lnTo>
                        <a:pt x="1629" y="176"/>
                      </a:lnTo>
                      <a:lnTo>
                        <a:pt x="1623" y="195"/>
                      </a:lnTo>
                      <a:lnTo>
                        <a:pt x="1618" y="207"/>
                      </a:lnTo>
                      <a:lnTo>
                        <a:pt x="1612" y="213"/>
                      </a:lnTo>
                      <a:lnTo>
                        <a:pt x="1606" y="226"/>
                      </a:lnTo>
                      <a:lnTo>
                        <a:pt x="1601" y="232"/>
                      </a:lnTo>
                      <a:lnTo>
                        <a:pt x="1601" y="238"/>
                      </a:lnTo>
                      <a:lnTo>
                        <a:pt x="1595" y="251"/>
                      </a:lnTo>
                      <a:lnTo>
                        <a:pt x="1589" y="257"/>
                      </a:lnTo>
                      <a:lnTo>
                        <a:pt x="1584" y="263"/>
                      </a:lnTo>
                      <a:lnTo>
                        <a:pt x="1578" y="276"/>
                      </a:lnTo>
                      <a:lnTo>
                        <a:pt x="1572" y="282"/>
                      </a:lnTo>
                      <a:lnTo>
                        <a:pt x="1561" y="289"/>
                      </a:lnTo>
                      <a:lnTo>
                        <a:pt x="1556" y="295"/>
                      </a:lnTo>
                      <a:lnTo>
                        <a:pt x="1550" y="301"/>
                      </a:lnTo>
                      <a:lnTo>
                        <a:pt x="1544" y="307"/>
                      </a:lnTo>
                      <a:lnTo>
                        <a:pt x="1539" y="314"/>
                      </a:lnTo>
                      <a:lnTo>
                        <a:pt x="1533" y="320"/>
                      </a:lnTo>
                      <a:lnTo>
                        <a:pt x="1522" y="326"/>
                      </a:lnTo>
                      <a:lnTo>
                        <a:pt x="1510" y="339"/>
                      </a:lnTo>
                      <a:lnTo>
                        <a:pt x="1505" y="345"/>
                      </a:lnTo>
                      <a:lnTo>
                        <a:pt x="1494" y="351"/>
                      </a:lnTo>
                      <a:lnTo>
                        <a:pt x="1488" y="358"/>
                      </a:lnTo>
                      <a:lnTo>
                        <a:pt x="1482" y="358"/>
                      </a:lnTo>
                      <a:lnTo>
                        <a:pt x="1477" y="364"/>
                      </a:lnTo>
                      <a:lnTo>
                        <a:pt x="1465" y="364"/>
                      </a:lnTo>
                      <a:lnTo>
                        <a:pt x="1454" y="370"/>
                      </a:lnTo>
                      <a:lnTo>
                        <a:pt x="1465" y="370"/>
                      </a:lnTo>
                      <a:lnTo>
                        <a:pt x="1471" y="370"/>
                      </a:lnTo>
                      <a:lnTo>
                        <a:pt x="1477" y="370"/>
                      </a:lnTo>
                      <a:lnTo>
                        <a:pt x="1482" y="376"/>
                      </a:lnTo>
                      <a:lnTo>
                        <a:pt x="1482" y="383"/>
                      </a:lnTo>
                      <a:lnTo>
                        <a:pt x="1488" y="389"/>
                      </a:lnTo>
                      <a:lnTo>
                        <a:pt x="1488" y="395"/>
                      </a:lnTo>
                      <a:lnTo>
                        <a:pt x="1488" y="401"/>
                      </a:lnTo>
                      <a:lnTo>
                        <a:pt x="1494" y="433"/>
                      </a:lnTo>
                      <a:lnTo>
                        <a:pt x="1494" y="464"/>
                      </a:lnTo>
                      <a:lnTo>
                        <a:pt x="1494" y="489"/>
                      </a:lnTo>
                      <a:lnTo>
                        <a:pt x="1494" y="521"/>
                      </a:lnTo>
                      <a:lnTo>
                        <a:pt x="1488" y="533"/>
                      </a:lnTo>
                      <a:lnTo>
                        <a:pt x="1488" y="552"/>
                      </a:lnTo>
                      <a:lnTo>
                        <a:pt x="1482" y="564"/>
                      </a:lnTo>
                      <a:lnTo>
                        <a:pt x="1482" y="577"/>
                      </a:lnTo>
                      <a:lnTo>
                        <a:pt x="1477" y="596"/>
                      </a:lnTo>
                      <a:lnTo>
                        <a:pt x="1471" y="608"/>
                      </a:lnTo>
                      <a:lnTo>
                        <a:pt x="1465" y="621"/>
                      </a:lnTo>
                      <a:lnTo>
                        <a:pt x="1460" y="633"/>
                      </a:lnTo>
                      <a:lnTo>
                        <a:pt x="1454" y="640"/>
                      </a:lnTo>
                      <a:lnTo>
                        <a:pt x="1443" y="652"/>
                      </a:lnTo>
                      <a:lnTo>
                        <a:pt x="1437" y="659"/>
                      </a:lnTo>
                      <a:lnTo>
                        <a:pt x="1426" y="665"/>
                      </a:lnTo>
                      <a:lnTo>
                        <a:pt x="1415" y="671"/>
                      </a:lnTo>
                      <a:lnTo>
                        <a:pt x="1403" y="677"/>
                      </a:lnTo>
                      <a:lnTo>
                        <a:pt x="1392" y="677"/>
                      </a:lnTo>
                      <a:lnTo>
                        <a:pt x="1381" y="684"/>
                      </a:lnTo>
                      <a:lnTo>
                        <a:pt x="1375" y="684"/>
                      </a:lnTo>
                      <a:lnTo>
                        <a:pt x="1370" y="684"/>
                      </a:lnTo>
                      <a:lnTo>
                        <a:pt x="1364" y="684"/>
                      </a:lnTo>
                      <a:lnTo>
                        <a:pt x="1358" y="684"/>
                      </a:lnTo>
                      <a:lnTo>
                        <a:pt x="1353" y="677"/>
                      </a:lnTo>
                      <a:lnTo>
                        <a:pt x="1347" y="677"/>
                      </a:lnTo>
                      <a:lnTo>
                        <a:pt x="1341" y="677"/>
                      </a:lnTo>
                      <a:lnTo>
                        <a:pt x="1336" y="677"/>
                      </a:lnTo>
                      <a:lnTo>
                        <a:pt x="1330" y="671"/>
                      </a:lnTo>
                      <a:lnTo>
                        <a:pt x="1319" y="671"/>
                      </a:lnTo>
                      <a:lnTo>
                        <a:pt x="1313" y="671"/>
                      </a:lnTo>
                      <a:lnTo>
                        <a:pt x="1308" y="671"/>
                      </a:lnTo>
                      <a:lnTo>
                        <a:pt x="1302" y="665"/>
                      </a:lnTo>
                      <a:lnTo>
                        <a:pt x="1296" y="665"/>
                      </a:lnTo>
                      <a:lnTo>
                        <a:pt x="1291" y="665"/>
                      </a:lnTo>
                      <a:lnTo>
                        <a:pt x="1285" y="665"/>
                      </a:lnTo>
                      <a:lnTo>
                        <a:pt x="1279" y="671"/>
                      </a:lnTo>
                      <a:lnTo>
                        <a:pt x="1279" y="671"/>
                      </a:lnTo>
                      <a:lnTo>
                        <a:pt x="1279" y="677"/>
                      </a:lnTo>
                      <a:lnTo>
                        <a:pt x="1274" y="684"/>
                      </a:lnTo>
                      <a:lnTo>
                        <a:pt x="1274" y="690"/>
                      </a:lnTo>
                      <a:lnTo>
                        <a:pt x="1268" y="696"/>
                      </a:lnTo>
                      <a:lnTo>
                        <a:pt x="1262" y="702"/>
                      </a:lnTo>
                      <a:lnTo>
                        <a:pt x="1257" y="709"/>
                      </a:lnTo>
                      <a:lnTo>
                        <a:pt x="1257" y="709"/>
                      </a:lnTo>
                      <a:lnTo>
                        <a:pt x="1246" y="715"/>
                      </a:lnTo>
                      <a:lnTo>
                        <a:pt x="1240" y="721"/>
                      </a:lnTo>
                      <a:lnTo>
                        <a:pt x="1234" y="721"/>
                      </a:lnTo>
                      <a:lnTo>
                        <a:pt x="1229" y="728"/>
                      </a:lnTo>
                      <a:lnTo>
                        <a:pt x="1223" y="734"/>
                      </a:lnTo>
                      <a:lnTo>
                        <a:pt x="1217" y="734"/>
                      </a:lnTo>
                      <a:lnTo>
                        <a:pt x="1212" y="740"/>
                      </a:lnTo>
                      <a:lnTo>
                        <a:pt x="1206" y="740"/>
                      </a:lnTo>
                      <a:lnTo>
                        <a:pt x="1200" y="746"/>
                      </a:lnTo>
                      <a:lnTo>
                        <a:pt x="1195" y="753"/>
                      </a:lnTo>
                      <a:lnTo>
                        <a:pt x="1189" y="753"/>
                      </a:lnTo>
                      <a:lnTo>
                        <a:pt x="1184" y="759"/>
                      </a:lnTo>
                      <a:lnTo>
                        <a:pt x="1178" y="759"/>
                      </a:lnTo>
                      <a:lnTo>
                        <a:pt x="1167" y="765"/>
                      </a:lnTo>
                      <a:lnTo>
                        <a:pt x="1161" y="771"/>
                      </a:lnTo>
                      <a:lnTo>
                        <a:pt x="1161" y="784"/>
                      </a:lnTo>
                      <a:lnTo>
                        <a:pt x="1167" y="803"/>
                      </a:lnTo>
                      <a:lnTo>
                        <a:pt x="1167" y="822"/>
                      </a:lnTo>
                      <a:lnTo>
                        <a:pt x="1161" y="834"/>
                      </a:lnTo>
                      <a:lnTo>
                        <a:pt x="1155" y="847"/>
                      </a:lnTo>
                      <a:lnTo>
                        <a:pt x="1155" y="859"/>
                      </a:lnTo>
                      <a:lnTo>
                        <a:pt x="1144" y="865"/>
                      </a:lnTo>
                      <a:lnTo>
                        <a:pt x="1138" y="878"/>
                      </a:lnTo>
                      <a:lnTo>
                        <a:pt x="1133" y="884"/>
                      </a:lnTo>
                      <a:lnTo>
                        <a:pt x="1127" y="891"/>
                      </a:lnTo>
                      <a:lnTo>
                        <a:pt x="1116" y="897"/>
                      </a:lnTo>
                      <a:lnTo>
                        <a:pt x="1110" y="909"/>
                      </a:lnTo>
                      <a:lnTo>
                        <a:pt x="1099" y="909"/>
                      </a:lnTo>
                      <a:lnTo>
                        <a:pt x="1093" y="916"/>
                      </a:lnTo>
                      <a:lnTo>
                        <a:pt x="1082" y="922"/>
                      </a:lnTo>
                      <a:lnTo>
                        <a:pt x="1071" y="928"/>
                      </a:lnTo>
                      <a:lnTo>
                        <a:pt x="1065" y="934"/>
                      </a:lnTo>
                      <a:lnTo>
                        <a:pt x="1054" y="934"/>
                      </a:lnTo>
                      <a:lnTo>
                        <a:pt x="1043" y="941"/>
                      </a:lnTo>
                      <a:lnTo>
                        <a:pt x="1031" y="941"/>
                      </a:lnTo>
                      <a:lnTo>
                        <a:pt x="1026" y="941"/>
                      </a:lnTo>
                      <a:lnTo>
                        <a:pt x="1014" y="941"/>
                      </a:lnTo>
                      <a:lnTo>
                        <a:pt x="1009" y="941"/>
                      </a:lnTo>
                      <a:lnTo>
                        <a:pt x="998" y="941"/>
                      </a:lnTo>
                      <a:lnTo>
                        <a:pt x="992" y="941"/>
                      </a:lnTo>
                      <a:lnTo>
                        <a:pt x="986" y="941"/>
                      </a:lnTo>
                      <a:lnTo>
                        <a:pt x="975" y="934"/>
                      </a:lnTo>
                      <a:lnTo>
                        <a:pt x="969" y="934"/>
                      </a:lnTo>
                      <a:lnTo>
                        <a:pt x="958" y="934"/>
                      </a:lnTo>
                      <a:lnTo>
                        <a:pt x="952" y="934"/>
                      </a:lnTo>
                      <a:lnTo>
                        <a:pt x="941" y="928"/>
                      </a:lnTo>
                      <a:lnTo>
                        <a:pt x="936" y="928"/>
                      </a:lnTo>
                      <a:lnTo>
                        <a:pt x="924" y="928"/>
                      </a:lnTo>
                      <a:lnTo>
                        <a:pt x="919" y="922"/>
                      </a:lnTo>
                      <a:lnTo>
                        <a:pt x="913" y="922"/>
                      </a:lnTo>
                      <a:lnTo>
                        <a:pt x="902" y="916"/>
                      </a:lnTo>
                      <a:lnTo>
                        <a:pt x="890" y="916"/>
                      </a:lnTo>
                      <a:lnTo>
                        <a:pt x="879" y="909"/>
                      </a:lnTo>
                      <a:lnTo>
                        <a:pt x="868" y="903"/>
                      </a:lnTo>
                      <a:lnTo>
                        <a:pt x="862" y="897"/>
                      </a:lnTo>
                      <a:lnTo>
                        <a:pt x="851" y="891"/>
                      </a:lnTo>
                      <a:lnTo>
                        <a:pt x="840" y="878"/>
                      </a:lnTo>
                      <a:lnTo>
                        <a:pt x="828" y="872"/>
                      </a:lnTo>
                      <a:lnTo>
                        <a:pt x="817" y="865"/>
                      </a:lnTo>
                      <a:lnTo>
                        <a:pt x="806" y="872"/>
                      </a:lnTo>
                      <a:lnTo>
                        <a:pt x="789" y="872"/>
                      </a:lnTo>
                      <a:lnTo>
                        <a:pt x="778" y="878"/>
                      </a:lnTo>
                      <a:lnTo>
                        <a:pt x="766" y="878"/>
                      </a:lnTo>
                      <a:lnTo>
                        <a:pt x="750" y="884"/>
                      </a:lnTo>
                      <a:lnTo>
                        <a:pt x="738" y="891"/>
                      </a:lnTo>
                      <a:lnTo>
                        <a:pt x="721" y="891"/>
                      </a:lnTo>
                      <a:lnTo>
                        <a:pt x="710" y="897"/>
                      </a:lnTo>
                      <a:lnTo>
                        <a:pt x="693" y="897"/>
                      </a:lnTo>
                      <a:lnTo>
                        <a:pt x="682" y="903"/>
                      </a:lnTo>
                      <a:lnTo>
                        <a:pt x="671" y="903"/>
                      </a:lnTo>
                      <a:lnTo>
                        <a:pt x="654" y="909"/>
                      </a:lnTo>
                      <a:lnTo>
                        <a:pt x="642" y="916"/>
                      </a:lnTo>
                      <a:lnTo>
                        <a:pt x="626" y="916"/>
                      </a:lnTo>
                      <a:lnTo>
                        <a:pt x="614" y="922"/>
                      </a:lnTo>
                      <a:lnTo>
                        <a:pt x="603" y="922"/>
                      </a:lnTo>
                      <a:lnTo>
                        <a:pt x="592" y="928"/>
                      </a:lnTo>
                      <a:lnTo>
                        <a:pt x="586" y="934"/>
                      </a:lnTo>
                      <a:lnTo>
                        <a:pt x="580" y="947"/>
                      </a:lnTo>
                      <a:lnTo>
                        <a:pt x="575" y="953"/>
                      </a:lnTo>
                      <a:lnTo>
                        <a:pt x="564" y="960"/>
                      </a:lnTo>
                      <a:lnTo>
                        <a:pt x="558" y="966"/>
                      </a:lnTo>
                      <a:lnTo>
                        <a:pt x="552" y="972"/>
                      </a:lnTo>
                      <a:lnTo>
                        <a:pt x="541" y="978"/>
                      </a:lnTo>
                      <a:lnTo>
                        <a:pt x="530" y="985"/>
                      </a:lnTo>
                      <a:lnTo>
                        <a:pt x="518" y="991"/>
                      </a:lnTo>
                      <a:lnTo>
                        <a:pt x="507" y="997"/>
                      </a:lnTo>
                      <a:lnTo>
                        <a:pt x="496" y="1003"/>
                      </a:lnTo>
                      <a:lnTo>
                        <a:pt x="485" y="1010"/>
                      </a:lnTo>
                      <a:lnTo>
                        <a:pt x="468" y="1016"/>
                      </a:lnTo>
                      <a:lnTo>
                        <a:pt x="456" y="1022"/>
                      </a:lnTo>
                      <a:lnTo>
                        <a:pt x="445" y="1029"/>
                      </a:lnTo>
                      <a:lnTo>
                        <a:pt x="434" y="1035"/>
                      </a:lnTo>
                      <a:lnTo>
                        <a:pt x="423" y="1041"/>
                      </a:lnTo>
                      <a:lnTo>
                        <a:pt x="406" y="1047"/>
                      </a:lnTo>
                      <a:lnTo>
                        <a:pt x="394" y="1054"/>
                      </a:lnTo>
                      <a:lnTo>
                        <a:pt x="383" y="1054"/>
                      </a:lnTo>
                      <a:lnTo>
                        <a:pt x="372" y="1060"/>
                      </a:lnTo>
                      <a:lnTo>
                        <a:pt x="355" y="1066"/>
                      </a:lnTo>
                      <a:lnTo>
                        <a:pt x="344" y="1072"/>
                      </a:lnTo>
                      <a:lnTo>
                        <a:pt x="333" y="1072"/>
                      </a:lnTo>
                      <a:lnTo>
                        <a:pt x="316" y="1079"/>
                      </a:lnTo>
                      <a:lnTo>
                        <a:pt x="304" y="1079"/>
                      </a:lnTo>
                      <a:lnTo>
                        <a:pt x="293" y="1085"/>
                      </a:lnTo>
                      <a:lnTo>
                        <a:pt x="282" y="1085"/>
                      </a:lnTo>
                      <a:lnTo>
                        <a:pt x="265" y="1091"/>
                      </a:lnTo>
                      <a:lnTo>
                        <a:pt x="254" y="1091"/>
                      </a:lnTo>
                      <a:lnTo>
                        <a:pt x="242" y="1098"/>
                      </a:lnTo>
                      <a:lnTo>
                        <a:pt x="225" y="1098"/>
                      </a:lnTo>
                      <a:lnTo>
                        <a:pt x="214" y="1098"/>
                      </a:lnTo>
                      <a:lnTo>
                        <a:pt x="197" y="1098"/>
                      </a:lnTo>
                      <a:lnTo>
                        <a:pt x="186" y="1104"/>
                      </a:lnTo>
                      <a:lnTo>
                        <a:pt x="175" y="1104"/>
                      </a:lnTo>
                      <a:lnTo>
                        <a:pt x="158" y="1104"/>
                      </a:lnTo>
                      <a:lnTo>
                        <a:pt x="147" y="1110"/>
                      </a:lnTo>
                      <a:lnTo>
                        <a:pt x="135" y="1110"/>
                      </a:lnTo>
                      <a:lnTo>
                        <a:pt x="124" y="1110"/>
                      </a:lnTo>
                      <a:lnTo>
                        <a:pt x="118" y="1110"/>
                      </a:lnTo>
                      <a:lnTo>
                        <a:pt x="107" y="1110"/>
                      </a:lnTo>
                      <a:lnTo>
                        <a:pt x="101" y="1110"/>
                      </a:lnTo>
                      <a:lnTo>
                        <a:pt x="90" y="1110"/>
                      </a:lnTo>
                      <a:lnTo>
                        <a:pt x="85" y="1110"/>
                      </a:lnTo>
                      <a:lnTo>
                        <a:pt x="73" y="1110"/>
                      </a:lnTo>
                      <a:lnTo>
                        <a:pt x="68" y="1110"/>
                      </a:lnTo>
                      <a:lnTo>
                        <a:pt x="56" y="1110"/>
                      </a:lnTo>
                      <a:lnTo>
                        <a:pt x="51" y="1110"/>
                      </a:lnTo>
                      <a:lnTo>
                        <a:pt x="39" y="1110"/>
                      </a:lnTo>
                      <a:lnTo>
                        <a:pt x="34" y="1110"/>
                      </a:lnTo>
                      <a:lnTo>
                        <a:pt x="23" y="1110"/>
                      </a:lnTo>
                      <a:lnTo>
                        <a:pt x="17" y="1110"/>
                      </a:lnTo>
                      <a:lnTo>
                        <a:pt x="6" y="1110"/>
                      </a:lnTo>
                      <a:lnTo>
                        <a:pt x="0" y="1110"/>
                      </a:lnTo>
                      <a:close/>
                    </a:path>
                  </a:pathLst>
                </a:custGeom>
                <a:solidFill>
                  <a:srgbClr val="B7B7B9"/>
                </a:solidFill>
                <a:ln w="9525">
                  <a:noFill/>
                  <a:round/>
                  <a:headEnd/>
                  <a:tailEnd/>
                </a:ln>
              </p:spPr>
              <p:txBody>
                <a:bodyPr/>
                <a:lstStyle/>
                <a:p>
                  <a:endParaRPr lang="ar-SA"/>
                </a:p>
              </p:txBody>
            </p:sp>
            <p:sp>
              <p:nvSpPr>
                <p:cNvPr id="64522" name="Freeform 10"/>
                <p:cNvSpPr>
                  <a:spLocks/>
                </p:cNvSpPr>
                <p:nvPr/>
              </p:nvSpPr>
              <p:spPr bwMode="auto">
                <a:xfrm>
                  <a:off x="586" y="1420"/>
                  <a:ext cx="1280" cy="646"/>
                </a:xfrm>
                <a:custGeom>
                  <a:avLst/>
                  <a:gdLst/>
                  <a:ahLst/>
                  <a:cxnLst>
                    <a:cxn ang="0">
                      <a:pos x="1274" y="63"/>
                    </a:cxn>
                    <a:cxn ang="0">
                      <a:pos x="1234" y="81"/>
                    </a:cxn>
                    <a:cxn ang="0">
                      <a:pos x="1189" y="100"/>
                    </a:cxn>
                    <a:cxn ang="0">
                      <a:pos x="1156" y="144"/>
                    </a:cxn>
                    <a:cxn ang="0">
                      <a:pos x="1116" y="175"/>
                    </a:cxn>
                    <a:cxn ang="0">
                      <a:pos x="1071" y="157"/>
                    </a:cxn>
                    <a:cxn ang="0">
                      <a:pos x="1003" y="150"/>
                    </a:cxn>
                    <a:cxn ang="0">
                      <a:pos x="986" y="194"/>
                    </a:cxn>
                    <a:cxn ang="0">
                      <a:pos x="986" y="251"/>
                    </a:cxn>
                    <a:cxn ang="0">
                      <a:pos x="1032" y="276"/>
                    </a:cxn>
                    <a:cxn ang="0">
                      <a:pos x="1071" y="301"/>
                    </a:cxn>
                    <a:cxn ang="0">
                      <a:pos x="1032" y="295"/>
                    </a:cxn>
                    <a:cxn ang="0">
                      <a:pos x="986" y="282"/>
                    </a:cxn>
                    <a:cxn ang="0">
                      <a:pos x="947" y="257"/>
                    </a:cxn>
                    <a:cxn ang="0">
                      <a:pos x="885" y="238"/>
                    </a:cxn>
                    <a:cxn ang="0">
                      <a:pos x="817" y="244"/>
                    </a:cxn>
                    <a:cxn ang="0">
                      <a:pos x="767" y="301"/>
                    </a:cxn>
                    <a:cxn ang="0">
                      <a:pos x="817" y="364"/>
                    </a:cxn>
                    <a:cxn ang="0">
                      <a:pos x="874" y="401"/>
                    </a:cxn>
                    <a:cxn ang="0">
                      <a:pos x="879" y="420"/>
                    </a:cxn>
                    <a:cxn ang="0">
                      <a:pos x="829" y="401"/>
                    </a:cxn>
                    <a:cxn ang="0">
                      <a:pos x="778" y="382"/>
                    </a:cxn>
                    <a:cxn ang="0">
                      <a:pos x="738" y="382"/>
                    </a:cxn>
                    <a:cxn ang="0">
                      <a:pos x="716" y="464"/>
                    </a:cxn>
                    <a:cxn ang="0">
                      <a:pos x="716" y="514"/>
                    </a:cxn>
                    <a:cxn ang="0">
                      <a:pos x="744" y="545"/>
                    </a:cxn>
                    <a:cxn ang="0">
                      <a:pos x="688" y="552"/>
                    </a:cxn>
                    <a:cxn ang="0">
                      <a:pos x="614" y="508"/>
                    </a:cxn>
                    <a:cxn ang="0">
                      <a:pos x="519" y="514"/>
                    </a:cxn>
                    <a:cxn ang="0">
                      <a:pos x="428" y="545"/>
                    </a:cxn>
                    <a:cxn ang="0">
                      <a:pos x="372" y="570"/>
                    </a:cxn>
                    <a:cxn ang="0">
                      <a:pos x="338" y="602"/>
                    </a:cxn>
                    <a:cxn ang="0">
                      <a:pos x="276" y="633"/>
                    </a:cxn>
                    <a:cxn ang="0">
                      <a:pos x="203" y="646"/>
                    </a:cxn>
                    <a:cxn ang="0">
                      <a:pos x="147" y="646"/>
                    </a:cxn>
                    <a:cxn ang="0">
                      <a:pos x="85" y="639"/>
                    </a:cxn>
                    <a:cxn ang="0">
                      <a:pos x="51" y="627"/>
                    </a:cxn>
                    <a:cxn ang="0">
                      <a:pos x="57" y="602"/>
                    </a:cxn>
                    <a:cxn ang="0">
                      <a:pos x="40" y="583"/>
                    </a:cxn>
                    <a:cxn ang="0">
                      <a:pos x="11" y="570"/>
                    </a:cxn>
                    <a:cxn ang="0">
                      <a:pos x="6" y="527"/>
                    </a:cxn>
                    <a:cxn ang="0">
                      <a:pos x="11" y="464"/>
                    </a:cxn>
                    <a:cxn ang="0">
                      <a:pos x="40" y="464"/>
                    </a:cxn>
                    <a:cxn ang="0">
                      <a:pos x="96" y="520"/>
                    </a:cxn>
                    <a:cxn ang="0">
                      <a:pos x="175" y="527"/>
                    </a:cxn>
                    <a:cxn ang="0">
                      <a:pos x="248" y="520"/>
                    </a:cxn>
                    <a:cxn ang="0">
                      <a:pos x="321" y="501"/>
                    </a:cxn>
                    <a:cxn ang="0">
                      <a:pos x="383" y="476"/>
                    </a:cxn>
                    <a:cxn ang="0">
                      <a:pos x="451" y="458"/>
                    </a:cxn>
                    <a:cxn ang="0">
                      <a:pos x="519" y="458"/>
                    </a:cxn>
                    <a:cxn ang="0">
                      <a:pos x="558" y="445"/>
                    </a:cxn>
                    <a:cxn ang="0">
                      <a:pos x="592" y="426"/>
                    </a:cxn>
                    <a:cxn ang="0">
                      <a:pos x="643" y="376"/>
                    </a:cxn>
                    <a:cxn ang="0">
                      <a:pos x="693" y="320"/>
                    </a:cxn>
                    <a:cxn ang="0">
                      <a:pos x="744" y="244"/>
                    </a:cxn>
                    <a:cxn ang="0">
                      <a:pos x="789" y="169"/>
                    </a:cxn>
                    <a:cxn ang="0">
                      <a:pos x="840" y="138"/>
                    </a:cxn>
                    <a:cxn ang="0">
                      <a:pos x="902" y="132"/>
                    </a:cxn>
                    <a:cxn ang="0">
                      <a:pos x="981" y="100"/>
                    </a:cxn>
                    <a:cxn ang="0">
                      <a:pos x="1060" y="69"/>
                    </a:cxn>
                    <a:cxn ang="0">
                      <a:pos x="1105" y="50"/>
                    </a:cxn>
                    <a:cxn ang="0">
                      <a:pos x="1150" y="37"/>
                    </a:cxn>
                    <a:cxn ang="0">
                      <a:pos x="1206" y="19"/>
                    </a:cxn>
                  </a:cxnLst>
                  <a:rect l="0" t="0" r="r" b="b"/>
                  <a:pathLst>
                    <a:path w="1280" h="646">
                      <a:moveTo>
                        <a:pt x="1246" y="0"/>
                      </a:moveTo>
                      <a:lnTo>
                        <a:pt x="1257" y="6"/>
                      </a:lnTo>
                      <a:lnTo>
                        <a:pt x="1268" y="12"/>
                      </a:lnTo>
                      <a:lnTo>
                        <a:pt x="1274" y="25"/>
                      </a:lnTo>
                      <a:lnTo>
                        <a:pt x="1274" y="37"/>
                      </a:lnTo>
                      <a:lnTo>
                        <a:pt x="1274" y="50"/>
                      </a:lnTo>
                      <a:lnTo>
                        <a:pt x="1274" y="63"/>
                      </a:lnTo>
                      <a:lnTo>
                        <a:pt x="1274" y="75"/>
                      </a:lnTo>
                      <a:lnTo>
                        <a:pt x="1280" y="88"/>
                      </a:lnTo>
                      <a:lnTo>
                        <a:pt x="1268" y="88"/>
                      </a:lnTo>
                      <a:lnTo>
                        <a:pt x="1263" y="88"/>
                      </a:lnTo>
                      <a:lnTo>
                        <a:pt x="1251" y="88"/>
                      </a:lnTo>
                      <a:lnTo>
                        <a:pt x="1240" y="81"/>
                      </a:lnTo>
                      <a:lnTo>
                        <a:pt x="1234" y="81"/>
                      </a:lnTo>
                      <a:lnTo>
                        <a:pt x="1223" y="81"/>
                      </a:lnTo>
                      <a:lnTo>
                        <a:pt x="1218" y="81"/>
                      </a:lnTo>
                      <a:lnTo>
                        <a:pt x="1212" y="88"/>
                      </a:lnTo>
                      <a:lnTo>
                        <a:pt x="1206" y="88"/>
                      </a:lnTo>
                      <a:lnTo>
                        <a:pt x="1201" y="94"/>
                      </a:lnTo>
                      <a:lnTo>
                        <a:pt x="1195" y="94"/>
                      </a:lnTo>
                      <a:lnTo>
                        <a:pt x="1189" y="100"/>
                      </a:lnTo>
                      <a:lnTo>
                        <a:pt x="1189" y="106"/>
                      </a:lnTo>
                      <a:lnTo>
                        <a:pt x="1184" y="113"/>
                      </a:lnTo>
                      <a:lnTo>
                        <a:pt x="1178" y="119"/>
                      </a:lnTo>
                      <a:lnTo>
                        <a:pt x="1172" y="119"/>
                      </a:lnTo>
                      <a:lnTo>
                        <a:pt x="1167" y="125"/>
                      </a:lnTo>
                      <a:lnTo>
                        <a:pt x="1161" y="138"/>
                      </a:lnTo>
                      <a:lnTo>
                        <a:pt x="1156" y="144"/>
                      </a:lnTo>
                      <a:lnTo>
                        <a:pt x="1150" y="150"/>
                      </a:lnTo>
                      <a:lnTo>
                        <a:pt x="1150" y="157"/>
                      </a:lnTo>
                      <a:lnTo>
                        <a:pt x="1139" y="163"/>
                      </a:lnTo>
                      <a:lnTo>
                        <a:pt x="1133" y="169"/>
                      </a:lnTo>
                      <a:lnTo>
                        <a:pt x="1127" y="175"/>
                      </a:lnTo>
                      <a:lnTo>
                        <a:pt x="1122" y="175"/>
                      </a:lnTo>
                      <a:lnTo>
                        <a:pt x="1116" y="175"/>
                      </a:lnTo>
                      <a:lnTo>
                        <a:pt x="1110" y="175"/>
                      </a:lnTo>
                      <a:lnTo>
                        <a:pt x="1105" y="169"/>
                      </a:lnTo>
                      <a:lnTo>
                        <a:pt x="1099" y="169"/>
                      </a:lnTo>
                      <a:lnTo>
                        <a:pt x="1094" y="163"/>
                      </a:lnTo>
                      <a:lnTo>
                        <a:pt x="1088" y="163"/>
                      </a:lnTo>
                      <a:lnTo>
                        <a:pt x="1082" y="163"/>
                      </a:lnTo>
                      <a:lnTo>
                        <a:pt x="1071" y="157"/>
                      </a:lnTo>
                      <a:lnTo>
                        <a:pt x="1065" y="157"/>
                      </a:lnTo>
                      <a:lnTo>
                        <a:pt x="1054" y="150"/>
                      </a:lnTo>
                      <a:lnTo>
                        <a:pt x="1043" y="150"/>
                      </a:lnTo>
                      <a:lnTo>
                        <a:pt x="1032" y="144"/>
                      </a:lnTo>
                      <a:lnTo>
                        <a:pt x="1026" y="144"/>
                      </a:lnTo>
                      <a:lnTo>
                        <a:pt x="1015" y="144"/>
                      </a:lnTo>
                      <a:lnTo>
                        <a:pt x="1003" y="150"/>
                      </a:lnTo>
                      <a:lnTo>
                        <a:pt x="1003" y="150"/>
                      </a:lnTo>
                      <a:lnTo>
                        <a:pt x="998" y="157"/>
                      </a:lnTo>
                      <a:lnTo>
                        <a:pt x="992" y="163"/>
                      </a:lnTo>
                      <a:lnTo>
                        <a:pt x="992" y="169"/>
                      </a:lnTo>
                      <a:lnTo>
                        <a:pt x="986" y="175"/>
                      </a:lnTo>
                      <a:lnTo>
                        <a:pt x="986" y="182"/>
                      </a:lnTo>
                      <a:lnTo>
                        <a:pt x="986" y="194"/>
                      </a:lnTo>
                      <a:lnTo>
                        <a:pt x="981" y="200"/>
                      </a:lnTo>
                      <a:lnTo>
                        <a:pt x="981" y="207"/>
                      </a:lnTo>
                      <a:lnTo>
                        <a:pt x="975" y="219"/>
                      </a:lnTo>
                      <a:lnTo>
                        <a:pt x="975" y="232"/>
                      </a:lnTo>
                      <a:lnTo>
                        <a:pt x="981" y="238"/>
                      </a:lnTo>
                      <a:lnTo>
                        <a:pt x="986" y="244"/>
                      </a:lnTo>
                      <a:lnTo>
                        <a:pt x="986" y="251"/>
                      </a:lnTo>
                      <a:lnTo>
                        <a:pt x="992" y="257"/>
                      </a:lnTo>
                      <a:lnTo>
                        <a:pt x="998" y="257"/>
                      </a:lnTo>
                      <a:lnTo>
                        <a:pt x="1003" y="263"/>
                      </a:lnTo>
                      <a:lnTo>
                        <a:pt x="1009" y="263"/>
                      </a:lnTo>
                      <a:lnTo>
                        <a:pt x="1015" y="269"/>
                      </a:lnTo>
                      <a:lnTo>
                        <a:pt x="1020" y="269"/>
                      </a:lnTo>
                      <a:lnTo>
                        <a:pt x="1032" y="276"/>
                      </a:lnTo>
                      <a:lnTo>
                        <a:pt x="1037" y="276"/>
                      </a:lnTo>
                      <a:lnTo>
                        <a:pt x="1043" y="282"/>
                      </a:lnTo>
                      <a:lnTo>
                        <a:pt x="1048" y="288"/>
                      </a:lnTo>
                      <a:lnTo>
                        <a:pt x="1054" y="288"/>
                      </a:lnTo>
                      <a:lnTo>
                        <a:pt x="1060" y="295"/>
                      </a:lnTo>
                      <a:lnTo>
                        <a:pt x="1065" y="295"/>
                      </a:lnTo>
                      <a:lnTo>
                        <a:pt x="1071" y="301"/>
                      </a:lnTo>
                      <a:lnTo>
                        <a:pt x="1065" y="295"/>
                      </a:lnTo>
                      <a:lnTo>
                        <a:pt x="1060" y="295"/>
                      </a:lnTo>
                      <a:lnTo>
                        <a:pt x="1054" y="295"/>
                      </a:lnTo>
                      <a:lnTo>
                        <a:pt x="1048" y="295"/>
                      </a:lnTo>
                      <a:lnTo>
                        <a:pt x="1043" y="295"/>
                      </a:lnTo>
                      <a:lnTo>
                        <a:pt x="1037" y="295"/>
                      </a:lnTo>
                      <a:lnTo>
                        <a:pt x="1032" y="295"/>
                      </a:lnTo>
                      <a:lnTo>
                        <a:pt x="1020" y="288"/>
                      </a:lnTo>
                      <a:lnTo>
                        <a:pt x="1015" y="288"/>
                      </a:lnTo>
                      <a:lnTo>
                        <a:pt x="1009" y="288"/>
                      </a:lnTo>
                      <a:lnTo>
                        <a:pt x="1003" y="288"/>
                      </a:lnTo>
                      <a:lnTo>
                        <a:pt x="998" y="288"/>
                      </a:lnTo>
                      <a:lnTo>
                        <a:pt x="992" y="288"/>
                      </a:lnTo>
                      <a:lnTo>
                        <a:pt x="986" y="282"/>
                      </a:lnTo>
                      <a:lnTo>
                        <a:pt x="981" y="282"/>
                      </a:lnTo>
                      <a:lnTo>
                        <a:pt x="975" y="282"/>
                      </a:lnTo>
                      <a:lnTo>
                        <a:pt x="970" y="276"/>
                      </a:lnTo>
                      <a:lnTo>
                        <a:pt x="964" y="276"/>
                      </a:lnTo>
                      <a:lnTo>
                        <a:pt x="958" y="269"/>
                      </a:lnTo>
                      <a:lnTo>
                        <a:pt x="953" y="263"/>
                      </a:lnTo>
                      <a:lnTo>
                        <a:pt x="947" y="257"/>
                      </a:lnTo>
                      <a:lnTo>
                        <a:pt x="941" y="257"/>
                      </a:lnTo>
                      <a:lnTo>
                        <a:pt x="936" y="251"/>
                      </a:lnTo>
                      <a:lnTo>
                        <a:pt x="930" y="251"/>
                      </a:lnTo>
                      <a:lnTo>
                        <a:pt x="919" y="244"/>
                      </a:lnTo>
                      <a:lnTo>
                        <a:pt x="908" y="244"/>
                      </a:lnTo>
                      <a:lnTo>
                        <a:pt x="896" y="238"/>
                      </a:lnTo>
                      <a:lnTo>
                        <a:pt x="885" y="238"/>
                      </a:lnTo>
                      <a:lnTo>
                        <a:pt x="879" y="232"/>
                      </a:lnTo>
                      <a:lnTo>
                        <a:pt x="868" y="232"/>
                      </a:lnTo>
                      <a:lnTo>
                        <a:pt x="857" y="232"/>
                      </a:lnTo>
                      <a:lnTo>
                        <a:pt x="846" y="232"/>
                      </a:lnTo>
                      <a:lnTo>
                        <a:pt x="834" y="232"/>
                      </a:lnTo>
                      <a:lnTo>
                        <a:pt x="829" y="238"/>
                      </a:lnTo>
                      <a:lnTo>
                        <a:pt x="817" y="244"/>
                      </a:lnTo>
                      <a:lnTo>
                        <a:pt x="806" y="244"/>
                      </a:lnTo>
                      <a:lnTo>
                        <a:pt x="800" y="251"/>
                      </a:lnTo>
                      <a:lnTo>
                        <a:pt x="789" y="257"/>
                      </a:lnTo>
                      <a:lnTo>
                        <a:pt x="784" y="269"/>
                      </a:lnTo>
                      <a:lnTo>
                        <a:pt x="778" y="276"/>
                      </a:lnTo>
                      <a:lnTo>
                        <a:pt x="772" y="288"/>
                      </a:lnTo>
                      <a:lnTo>
                        <a:pt x="767" y="301"/>
                      </a:lnTo>
                      <a:lnTo>
                        <a:pt x="767" y="320"/>
                      </a:lnTo>
                      <a:lnTo>
                        <a:pt x="772" y="332"/>
                      </a:lnTo>
                      <a:lnTo>
                        <a:pt x="784" y="338"/>
                      </a:lnTo>
                      <a:lnTo>
                        <a:pt x="789" y="345"/>
                      </a:lnTo>
                      <a:lnTo>
                        <a:pt x="795" y="351"/>
                      </a:lnTo>
                      <a:lnTo>
                        <a:pt x="806" y="357"/>
                      </a:lnTo>
                      <a:lnTo>
                        <a:pt x="817" y="364"/>
                      </a:lnTo>
                      <a:lnTo>
                        <a:pt x="829" y="370"/>
                      </a:lnTo>
                      <a:lnTo>
                        <a:pt x="834" y="370"/>
                      </a:lnTo>
                      <a:lnTo>
                        <a:pt x="846" y="376"/>
                      </a:lnTo>
                      <a:lnTo>
                        <a:pt x="851" y="382"/>
                      </a:lnTo>
                      <a:lnTo>
                        <a:pt x="857" y="389"/>
                      </a:lnTo>
                      <a:lnTo>
                        <a:pt x="868" y="395"/>
                      </a:lnTo>
                      <a:lnTo>
                        <a:pt x="874" y="401"/>
                      </a:lnTo>
                      <a:lnTo>
                        <a:pt x="879" y="407"/>
                      </a:lnTo>
                      <a:lnTo>
                        <a:pt x="891" y="414"/>
                      </a:lnTo>
                      <a:lnTo>
                        <a:pt x="896" y="420"/>
                      </a:lnTo>
                      <a:lnTo>
                        <a:pt x="902" y="426"/>
                      </a:lnTo>
                      <a:lnTo>
                        <a:pt x="896" y="426"/>
                      </a:lnTo>
                      <a:lnTo>
                        <a:pt x="885" y="420"/>
                      </a:lnTo>
                      <a:lnTo>
                        <a:pt x="879" y="420"/>
                      </a:lnTo>
                      <a:lnTo>
                        <a:pt x="874" y="414"/>
                      </a:lnTo>
                      <a:lnTo>
                        <a:pt x="868" y="414"/>
                      </a:lnTo>
                      <a:lnTo>
                        <a:pt x="857" y="407"/>
                      </a:lnTo>
                      <a:lnTo>
                        <a:pt x="851" y="407"/>
                      </a:lnTo>
                      <a:lnTo>
                        <a:pt x="846" y="407"/>
                      </a:lnTo>
                      <a:lnTo>
                        <a:pt x="834" y="401"/>
                      </a:lnTo>
                      <a:lnTo>
                        <a:pt x="829" y="401"/>
                      </a:lnTo>
                      <a:lnTo>
                        <a:pt x="817" y="395"/>
                      </a:lnTo>
                      <a:lnTo>
                        <a:pt x="812" y="395"/>
                      </a:lnTo>
                      <a:lnTo>
                        <a:pt x="806" y="395"/>
                      </a:lnTo>
                      <a:lnTo>
                        <a:pt x="795" y="389"/>
                      </a:lnTo>
                      <a:lnTo>
                        <a:pt x="789" y="389"/>
                      </a:lnTo>
                      <a:lnTo>
                        <a:pt x="784" y="389"/>
                      </a:lnTo>
                      <a:lnTo>
                        <a:pt x="778" y="382"/>
                      </a:lnTo>
                      <a:lnTo>
                        <a:pt x="772" y="382"/>
                      </a:lnTo>
                      <a:lnTo>
                        <a:pt x="767" y="382"/>
                      </a:lnTo>
                      <a:lnTo>
                        <a:pt x="761" y="382"/>
                      </a:lnTo>
                      <a:lnTo>
                        <a:pt x="755" y="382"/>
                      </a:lnTo>
                      <a:lnTo>
                        <a:pt x="750" y="382"/>
                      </a:lnTo>
                      <a:lnTo>
                        <a:pt x="744" y="382"/>
                      </a:lnTo>
                      <a:lnTo>
                        <a:pt x="738" y="382"/>
                      </a:lnTo>
                      <a:lnTo>
                        <a:pt x="733" y="395"/>
                      </a:lnTo>
                      <a:lnTo>
                        <a:pt x="727" y="414"/>
                      </a:lnTo>
                      <a:lnTo>
                        <a:pt x="727" y="426"/>
                      </a:lnTo>
                      <a:lnTo>
                        <a:pt x="727" y="445"/>
                      </a:lnTo>
                      <a:lnTo>
                        <a:pt x="722" y="451"/>
                      </a:lnTo>
                      <a:lnTo>
                        <a:pt x="722" y="458"/>
                      </a:lnTo>
                      <a:lnTo>
                        <a:pt x="716" y="464"/>
                      </a:lnTo>
                      <a:lnTo>
                        <a:pt x="716" y="476"/>
                      </a:lnTo>
                      <a:lnTo>
                        <a:pt x="710" y="483"/>
                      </a:lnTo>
                      <a:lnTo>
                        <a:pt x="710" y="489"/>
                      </a:lnTo>
                      <a:lnTo>
                        <a:pt x="710" y="495"/>
                      </a:lnTo>
                      <a:lnTo>
                        <a:pt x="710" y="501"/>
                      </a:lnTo>
                      <a:lnTo>
                        <a:pt x="716" y="508"/>
                      </a:lnTo>
                      <a:lnTo>
                        <a:pt x="716" y="514"/>
                      </a:lnTo>
                      <a:lnTo>
                        <a:pt x="722" y="520"/>
                      </a:lnTo>
                      <a:lnTo>
                        <a:pt x="727" y="527"/>
                      </a:lnTo>
                      <a:lnTo>
                        <a:pt x="738" y="533"/>
                      </a:lnTo>
                      <a:lnTo>
                        <a:pt x="744" y="533"/>
                      </a:lnTo>
                      <a:lnTo>
                        <a:pt x="750" y="539"/>
                      </a:lnTo>
                      <a:lnTo>
                        <a:pt x="755" y="545"/>
                      </a:lnTo>
                      <a:lnTo>
                        <a:pt x="744" y="545"/>
                      </a:lnTo>
                      <a:lnTo>
                        <a:pt x="738" y="545"/>
                      </a:lnTo>
                      <a:lnTo>
                        <a:pt x="727" y="545"/>
                      </a:lnTo>
                      <a:lnTo>
                        <a:pt x="722" y="552"/>
                      </a:lnTo>
                      <a:lnTo>
                        <a:pt x="710" y="552"/>
                      </a:lnTo>
                      <a:lnTo>
                        <a:pt x="705" y="552"/>
                      </a:lnTo>
                      <a:lnTo>
                        <a:pt x="693" y="552"/>
                      </a:lnTo>
                      <a:lnTo>
                        <a:pt x="688" y="552"/>
                      </a:lnTo>
                      <a:lnTo>
                        <a:pt x="676" y="552"/>
                      </a:lnTo>
                      <a:lnTo>
                        <a:pt x="665" y="545"/>
                      </a:lnTo>
                      <a:lnTo>
                        <a:pt x="654" y="533"/>
                      </a:lnTo>
                      <a:lnTo>
                        <a:pt x="648" y="527"/>
                      </a:lnTo>
                      <a:lnTo>
                        <a:pt x="637" y="520"/>
                      </a:lnTo>
                      <a:lnTo>
                        <a:pt x="626" y="514"/>
                      </a:lnTo>
                      <a:lnTo>
                        <a:pt x="614" y="508"/>
                      </a:lnTo>
                      <a:lnTo>
                        <a:pt x="603" y="501"/>
                      </a:lnTo>
                      <a:lnTo>
                        <a:pt x="592" y="508"/>
                      </a:lnTo>
                      <a:lnTo>
                        <a:pt x="575" y="508"/>
                      </a:lnTo>
                      <a:lnTo>
                        <a:pt x="564" y="508"/>
                      </a:lnTo>
                      <a:lnTo>
                        <a:pt x="547" y="508"/>
                      </a:lnTo>
                      <a:lnTo>
                        <a:pt x="536" y="514"/>
                      </a:lnTo>
                      <a:lnTo>
                        <a:pt x="519" y="514"/>
                      </a:lnTo>
                      <a:lnTo>
                        <a:pt x="507" y="520"/>
                      </a:lnTo>
                      <a:lnTo>
                        <a:pt x="496" y="520"/>
                      </a:lnTo>
                      <a:lnTo>
                        <a:pt x="479" y="527"/>
                      </a:lnTo>
                      <a:lnTo>
                        <a:pt x="468" y="533"/>
                      </a:lnTo>
                      <a:lnTo>
                        <a:pt x="451" y="533"/>
                      </a:lnTo>
                      <a:lnTo>
                        <a:pt x="440" y="539"/>
                      </a:lnTo>
                      <a:lnTo>
                        <a:pt x="428" y="545"/>
                      </a:lnTo>
                      <a:lnTo>
                        <a:pt x="412" y="552"/>
                      </a:lnTo>
                      <a:lnTo>
                        <a:pt x="400" y="558"/>
                      </a:lnTo>
                      <a:lnTo>
                        <a:pt x="389" y="558"/>
                      </a:lnTo>
                      <a:lnTo>
                        <a:pt x="383" y="564"/>
                      </a:lnTo>
                      <a:lnTo>
                        <a:pt x="378" y="564"/>
                      </a:lnTo>
                      <a:lnTo>
                        <a:pt x="372" y="564"/>
                      </a:lnTo>
                      <a:lnTo>
                        <a:pt x="372" y="570"/>
                      </a:lnTo>
                      <a:lnTo>
                        <a:pt x="366" y="577"/>
                      </a:lnTo>
                      <a:lnTo>
                        <a:pt x="361" y="577"/>
                      </a:lnTo>
                      <a:lnTo>
                        <a:pt x="361" y="583"/>
                      </a:lnTo>
                      <a:lnTo>
                        <a:pt x="355" y="589"/>
                      </a:lnTo>
                      <a:lnTo>
                        <a:pt x="350" y="589"/>
                      </a:lnTo>
                      <a:lnTo>
                        <a:pt x="344" y="596"/>
                      </a:lnTo>
                      <a:lnTo>
                        <a:pt x="338" y="602"/>
                      </a:lnTo>
                      <a:lnTo>
                        <a:pt x="333" y="608"/>
                      </a:lnTo>
                      <a:lnTo>
                        <a:pt x="327" y="614"/>
                      </a:lnTo>
                      <a:lnTo>
                        <a:pt x="316" y="614"/>
                      </a:lnTo>
                      <a:lnTo>
                        <a:pt x="310" y="621"/>
                      </a:lnTo>
                      <a:lnTo>
                        <a:pt x="299" y="627"/>
                      </a:lnTo>
                      <a:lnTo>
                        <a:pt x="288" y="633"/>
                      </a:lnTo>
                      <a:lnTo>
                        <a:pt x="276" y="633"/>
                      </a:lnTo>
                      <a:lnTo>
                        <a:pt x="265" y="633"/>
                      </a:lnTo>
                      <a:lnTo>
                        <a:pt x="254" y="639"/>
                      </a:lnTo>
                      <a:lnTo>
                        <a:pt x="242" y="639"/>
                      </a:lnTo>
                      <a:lnTo>
                        <a:pt x="231" y="639"/>
                      </a:lnTo>
                      <a:lnTo>
                        <a:pt x="220" y="646"/>
                      </a:lnTo>
                      <a:lnTo>
                        <a:pt x="214" y="646"/>
                      </a:lnTo>
                      <a:lnTo>
                        <a:pt x="203" y="646"/>
                      </a:lnTo>
                      <a:lnTo>
                        <a:pt x="192" y="646"/>
                      </a:lnTo>
                      <a:lnTo>
                        <a:pt x="186" y="646"/>
                      </a:lnTo>
                      <a:lnTo>
                        <a:pt x="175" y="646"/>
                      </a:lnTo>
                      <a:lnTo>
                        <a:pt x="169" y="646"/>
                      </a:lnTo>
                      <a:lnTo>
                        <a:pt x="158" y="646"/>
                      </a:lnTo>
                      <a:lnTo>
                        <a:pt x="152" y="646"/>
                      </a:lnTo>
                      <a:lnTo>
                        <a:pt x="147" y="646"/>
                      </a:lnTo>
                      <a:lnTo>
                        <a:pt x="135" y="646"/>
                      </a:lnTo>
                      <a:lnTo>
                        <a:pt x="130" y="646"/>
                      </a:lnTo>
                      <a:lnTo>
                        <a:pt x="119" y="646"/>
                      </a:lnTo>
                      <a:lnTo>
                        <a:pt x="113" y="646"/>
                      </a:lnTo>
                      <a:lnTo>
                        <a:pt x="102" y="639"/>
                      </a:lnTo>
                      <a:lnTo>
                        <a:pt x="90" y="639"/>
                      </a:lnTo>
                      <a:lnTo>
                        <a:pt x="85" y="639"/>
                      </a:lnTo>
                      <a:lnTo>
                        <a:pt x="73" y="639"/>
                      </a:lnTo>
                      <a:lnTo>
                        <a:pt x="73" y="633"/>
                      </a:lnTo>
                      <a:lnTo>
                        <a:pt x="68" y="633"/>
                      </a:lnTo>
                      <a:lnTo>
                        <a:pt x="62" y="633"/>
                      </a:lnTo>
                      <a:lnTo>
                        <a:pt x="57" y="633"/>
                      </a:lnTo>
                      <a:lnTo>
                        <a:pt x="57" y="627"/>
                      </a:lnTo>
                      <a:lnTo>
                        <a:pt x="51" y="627"/>
                      </a:lnTo>
                      <a:lnTo>
                        <a:pt x="45" y="621"/>
                      </a:lnTo>
                      <a:lnTo>
                        <a:pt x="45" y="614"/>
                      </a:lnTo>
                      <a:lnTo>
                        <a:pt x="45" y="614"/>
                      </a:lnTo>
                      <a:lnTo>
                        <a:pt x="45" y="608"/>
                      </a:lnTo>
                      <a:lnTo>
                        <a:pt x="51" y="608"/>
                      </a:lnTo>
                      <a:lnTo>
                        <a:pt x="51" y="602"/>
                      </a:lnTo>
                      <a:lnTo>
                        <a:pt x="57" y="602"/>
                      </a:lnTo>
                      <a:lnTo>
                        <a:pt x="57" y="596"/>
                      </a:lnTo>
                      <a:lnTo>
                        <a:pt x="62" y="596"/>
                      </a:lnTo>
                      <a:lnTo>
                        <a:pt x="62" y="589"/>
                      </a:lnTo>
                      <a:lnTo>
                        <a:pt x="57" y="589"/>
                      </a:lnTo>
                      <a:lnTo>
                        <a:pt x="51" y="583"/>
                      </a:lnTo>
                      <a:lnTo>
                        <a:pt x="45" y="583"/>
                      </a:lnTo>
                      <a:lnTo>
                        <a:pt x="40" y="583"/>
                      </a:lnTo>
                      <a:lnTo>
                        <a:pt x="34" y="583"/>
                      </a:lnTo>
                      <a:lnTo>
                        <a:pt x="28" y="577"/>
                      </a:lnTo>
                      <a:lnTo>
                        <a:pt x="23" y="577"/>
                      </a:lnTo>
                      <a:lnTo>
                        <a:pt x="17" y="577"/>
                      </a:lnTo>
                      <a:lnTo>
                        <a:pt x="17" y="577"/>
                      </a:lnTo>
                      <a:lnTo>
                        <a:pt x="11" y="570"/>
                      </a:lnTo>
                      <a:lnTo>
                        <a:pt x="11" y="570"/>
                      </a:lnTo>
                      <a:lnTo>
                        <a:pt x="6" y="564"/>
                      </a:lnTo>
                      <a:lnTo>
                        <a:pt x="6" y="564"/>
                      </a:lnTo>
                      <a:lnTo>
                        <a:pt x="0" y="558"/>
                      </a:lnTo>
                      <a:lnTo>
                        <a:pt x="0" y="558"/>
                      </a:lnTo>
                      <a:lnTo>
                        <a:pt x="0" y="552"/>
                      </a:lnTo>
                      <a:lnTo>
                        <a:pt x="0" y="539"/>
                      </a:lnTo>
                      <a:lnTo>
                        <a:pt x="6" y="527"/>
                      </a:lnTo>
                      <a:lnTo>
                        <a:pt x="11" y="520"/>
                      </a:lnTo>
                      <a:lnTo>
                        <a:pt x="11" y="508"/>
                      </a:lnTo>
                      <a:lnTo>
                        <a:pt x="11" y="495"/>
                      </a:lnTo>
                      <a:lnTo>
                        <a:pt x="11" y="489"/>
                      </a:lnTo>
                      <a:lnTo>
                        <a:pt x="6" y="476"/>
                      </a:lnTo>
                      <a:lnTo>
                        <a:pt x="11" y="470"/>
                      </a:lnTo>
                      <a:lnTo>
                        <a:pt x="11" y="464"/>
                      </a:lnTo>
                      <a:lnTo>
                        <a:pt x="17" y="464"/>
                      </a:lnTo>
                      <a:lnTo>
                        <a:pt x="17" y="464"/>
                      </a:lnTo>
                      <a:lnTo>
                        <a:pt x="23" y="458"/>
                      </a:lnTo>
                      <a:lnTo>
                        <a:pt x="28" y="458"/>
                      </a:lnTo>
                      <a:lnTo>
                        <a:pt x="28" y="458"/>
                      </a:lnTo>
                      <a:lnTo>
                        <a:pt x="34" y="464"/>
                      </a:lnTo>
                      <a:lnTo>
                        <a:pt x="40" y="464"/>
                      </a:lnTo>
                      <a:lnTo>
                        <a:pt x="45" y="470"/>
                      </a:lnTo>
                      <a:lnTo>
                        <a:pt x="57" y="476"/>
                      </a:lnTo>
                      <a:lnTo>
                        <a:pt x="62" y="489"/>
                      </a:lnTo>
                      <a:lnTo>
                        <a:pt x="73" y="495"/>
                      </a:lnTo>
                      <a:lnTo>
                        <a:pt x="79" y="508"/>
                      </a:lnTo>
                      <a:lnTo>
                        <a:pt x="90" y="514"/>
                      </a:lnTo>
                      <a:lnTo>
                        <a:pt x="96" y="520"/>
                      </a:lnTo>
                      <a:lnTo>
                        <a:pt x="107" y="527"/>
                      </a:lnTo>
                      <a:lnTo>
                        <a:pt x="119" y="527"/>
                      </a:lnTo>
                      <a:lnTo>
                        <a:pt x="130" y="527"/>
                      </a:lnTo>
                      <a:lnTo>
                        <a:pt x="141" y="527"/>
                      </a:lnTo>
                      <a:lnTo>
                        <a:pt x="152" y="527"/>
                      </a:lnTo>
                      <a:lnTo>
                        <a:pt x="164" y="527"/>
                      </a:lnTo>
                      <a:lnTo>
                        <a:pt x="175" y="527"/>
                      </a:lnTo>
                      <a:lnTo>
                        <a:pt x="180" y="527"/>
                      </a:lnTo>
                      <a:lnTo>
                        <a:pt x="192" y="527"/>
                      </a:lnTo>
                      <a:lnTo>
                        <a:pt x="203" y="527"/>
                      </a:lnTo>
                      <a:lnTo>
                        <a:pt x="214" y="527"/>
                      </a:lnTo>
                      <a:lnTo>
                        <a:pt x="226" y="527"/>
                      </a:lnTo>
                      <a:lnTo>
                        <a:pt x="237" y="520"/>
                      </a:lnTo>
                      <a:lnTo>
                        <a:pt x="248" y="520"/>
                      </a:lnTo>
                      <a:lnTo>
                        <a:pt x="259" y="520"/>
                      </a:lnTo>
                      <a:lnTo>
                        <a:pt x="271" y="514"/>
                      </a:lnTo>
                      <a:lnTo>
                        <a:pt x="282" y="514"/>
                      </a:lnTo>
                      <a:lnTo>
                        <a:pt x="293" y="514"/>
                      </a:lnTo>
                      <a:lnTo>
                        <a:pt x="299" y="508"/>
                      </a:lnTo>
                      <a:lnTo>
                        <a:pt x="310" y="508"/>
                      </a:lnTo>
                      <a:lnTo>
                        <a:pt x="321" y="501"/>
                      </a:lnTo>
                      <a:lnTo>
                        <a:pt x="327" y="501"/>
                      </a:lnTo>
                      <a:lnTo>
                        <a:pt x="338" y="495"/>
                      </a:lnTo>
                      <a:lnTo>
                        <a:pt x="350" y="489"/>
                      </a:lnTo>
                      <a:lnTo>
                        <a:pt x="355" y="489"/>
                      </a:lnTo>
                      <a:lnTo>
                        <a:pt x="366" y="483"/>
                      </a:lnTo>
                      <a:lnTo>
                        <a:pt x="378" y="476"/>
                      </a:lnTo>
                      <a:lnTo>
                        <a:pt x="383" y="476"/>
                      </a:lnTo>
                      <a:lnTo>
                        <a:pt x="395" y="470"/>
                      </a:lnTo>
                      <a:lnTo>
                        <a:pt x="406" y="470"/>
                      </a:lnTo>
                      <a:lnTo>
                        <a:pt x="417" y="464"/>
                      </a:lnTo>
                      <a:lnTo>
                        <a:pt x="423" y="464"/>
                      </a:lnTo>
                      <a:lnTo>
                        <a:pt x="434" y="458"/>
                      </a:lnTo>
                      <a:lnTo>
                        <a:pt x="445" y="458"/>
                      </a:lnTo>
                      <a:lnTo>
                        <a:pt x="451" y="458"/>
                      </a:lnTo>
                      <a:lnTo>
                        <a:pt x="462" y="458"/>
                      </a:lnTo>
                      <a:lnTo>
                        <a:pt x="474" y="458"/>
                      </a:lnTo>
                      <a:lnTo>
                        <a:pt x="485" y="458"/>
                      </a:lnTo>
                      <a:lnTo>
                        <a:pt x="490" y="458"/>
                      </a:lnTo>
                      <a:lnTo>
                        <a:pt x="502" y="458"/>
                      </a:lnTo>
                      <a:lnTo>
                        <a:pt x="513" y="458"/>
                      </a:lnTo>
                      <a:lnTo>
                        <a:pt x="519" y="458"/>
                      </a:lnTo>
                      <a:lnTo>
                        <a:pt x="524" y="458"/>
                      </a:lnTo>
                      <a:lnTo>
                        <a:pt x="530" y="458"/>
                      </a:lnTo>
                      <a:lnTo>
                        <a:pt x="536" y="451"/>
                      </a:lnTo>
                      <a:lnTo>
                        <a:pt x="541" y="451"/>
                      </a:lnTo>
                      <a:lnTo>
                        <a:pt x="547" y="451"/>
                      </a:lnTo>
                      <a:lnTo>
                        <a:pt x="552" y="445"/>
                      </a:lnTo>
                      <a:lnTo>
                        <a:pt x="558" y="445"/>
                      </a:lnTo>
                      <a:lnTo>
                        <a:pt x="564" y="445"/>
                      </a:lnTo>
                      <a:lnTo>
                        <a:pt x="569" y="439"/>
                      </a:lnTo>
                      <a:lnTo>
                        <a:pt x="575" y="439"/>
                      </a:lnTo>
                      <a:lnTo>
                        <a:pt x="581" y="433"/>
                      </a:lnTo>
                      <a:lnTo>
                        <a:pt x="586" y="433"/>
                      </a:lnTo>
                      <a:lnTo>
                        <a:pt x="592" y="426"/>
                      </a:lnTo>
                      <a:lnTo>
                        <a:pt x="592" y="426"/>
                      </a:lnTo>
                      <a:lnTo>
                        <a:pt x="598" y="420"/>
                      </a:lnTo>
                      <a:lnTo>
                        <a:pt x="609" y="414"/>
                      </a:lnTo>
                      <a:lnTo>
                        <a:pt x="614" y="407"/>
                      </a:lnTo>
                      <a:lnTo>
                        <a:pt x="620" y="401"/>
                      </a:lnTo>
                      <a:lnTo>
                        <a:pt x="631" y="395"/>
                      </a:lnTo>
                      <a:lnTo>
                        <a:pt x="637" y="389"/>
                      </a:lnTo>
                      <a:lnTo>
                        <a:pt x="643" y="376"/>
                      </a:lnTo>
                      <a:lnTo>
                        <a:pt x="654" y="370"/>
                      </a:lnTo>
                      <a:lnTo>
                        <a:pt x="660" y="364"/>
                      </a:lnTo>
                      <a:lnTo>
                        <a:pt x="665" y="357"/>
                      </a:lnTo>
                      <a:lnTo>
                        <a:pt x="676" y="345"/>
                      </a:lnTo>
                      <a:lnTo>
                        <a:pt x="682" y="338"/>
                      </a:lnTo>
                      <a:lnTo>
                        <a:pt x="688" y="332"/>
                      </a:lnTo>
                      <a:lnTo>
                        <a:pt x="693" y="320"/>
                      </a:lnTo>
                      <a:lnTo>
                        <a:pt x="699" y="313"/>
                      </a:lnTo>
                      <a:lnTo>
                        <a:pt x="710" y="307"/>
                      </a:lnTo>
                      <a:lnTo>
                        <a:pt x="716" y="295"/>
                      </a:lnTo>
                      <a:lnTo>
                        <a:pt x="722" y="282"/>
                      </a:lnTo>
                      <a:lnTo>
                        <a:pt x="733" y="269"/>
                      </a:lnTo>
                      <a:lnTo>
                        <a:pt x="738" y="257"/>
                      </a:lnTo>
                      <a:lnTo>
                        <a:pt x="744" y="244"/>
                      </a:lnTo>
                      <a:lnTo>
                        <a:pt x="755" y="232"/>
                      </a:lnTo>
                      <a:lnTo>
                        <a:pt x="761" y="213"/>
                      </a:lnTo>
                      <a:lnTo>
                        <a:pt x="767" y="200"/>
                      </a:lnTo>
                      <a:lnTo>
                        <a:pt x="778" y="188"/>
                      </a:lnTo>
                      <a:lnTo>
                        <a:pt x="784" y="182"/>
                      </a:lnTo>
                      <a:lnTo>
                        <a:pt x="784" y="175"/>
                      </a:lnTo>
                      <a:lnTo>
                        <a:pt x="789" y="169"/>
                      </a:lnTo>
                      <a:lnTo>
                        <a:pt x="795" y="163"/>
                      </a:lnTo>
                      <a:lnTo>
                        <a:pt x="800" y="157"/>
                      </a:lnTo>
                      <a:lnTo>
                        <a:pt x="806" y="150"/>
                      </a:lnTo>
                      <a:lnTo>
                        <a:pt x="812" y="150"/>
                      </a:lnTo>
                      <a:lnTo>
                        <a:pt x="823" y="144"/>
                      </a:lnTo>
                      <a:lnTo>
                        <a:pt x="829" y="144"/>
                      </a:lnTo>
                      <a:lnTo>
                        <a:pt x="840" y="138"/>
                      </a:lnTo>
                      <a:lnTo>
                        <a:pt x="846" y="138"/>
                      </a:lnTo>
                      <a:lnTo>
                        <a:pt x="857" y="138"/>
                      </a:lnTo>
                      <a:lnTo>
                        <a:pt x="862" y="138"/>
                      </a:lnTo>
                      <a:lnTo>
                        <a:pt x="874" y="138"/>
                      </a:lnTo>
                      <a:lnTo>
                        <a:pt x="879" y="138"/>
                      </a:lnTo>
                      <a:lnTo>
                        <a:pt x="885" y="132"/>
                      </a:lnTo>
                      <a:lnTo>
                        <a:pt x="902" y="132"/>
                      </a:lnTo>
                      <a:lnTo>
                        <a:pt x="913" y="125"/>
                      </a:lnTo>
                      <a:lnTo>
                        <a:pt x="924" y="125"/>
                      </a:lnTo>
                      <a:lnTo>
                        <a:pt x="936" y="119"/>
                      </a:lnTo>
                      <a:lnTo>
                        <a:pt x="947" y="113"/>
                      </a:lnTo>
                      <a:lnTo>
                        <a:pt x="958" y="113"/>
                      </a:lnTo>
                      <a:lnTo>
                        <a:pt x="970" y="106"/>
                      </a:lnTo>
                      <a:lnTo>
                        <a:pt x="981" y="100"/>
                      </a:lnTo>
                      <a:lnTo>
                        <a:pt x="992" y="100"/>
                      </a:lnTo>
                      <a:lnTo>
                        <a:pt x="1003" y="94"/>
                      </a:lnTo>
                      <a:lnTo>
                        <a:pt x="1015" y="88"/>
                      </a:lnTo>
                      <a:lnTo>
                        <a:pt x="1026" y="88"/>
                      </a:lnTo>
                      <a:lnTo>
                        <a:pt x="1037" y="81"/>
                      </a:lnTo>
                      <a:lnTo>
                        <a:pt x="1048" y="75"/>
                      </a:lnTo>
                      <a:lnTo>
                        <a:pt x="1060" y="69"/>
                      </a:lnTo>
                      <a:lnTo>
                        <a:pt x="1071" y="69"/>
                      </a:lnTo>
                      <a:lnTo>
                        <a:pt x="1077" y="63"/>
                      </a:lnTo>
                      <a:lnTo>
                        <a:pt x="1082" y="63"/>
                      </a:lnTo>
                      <a:lnTo>
                        <a:pt x="1088" y="63"/>
                      </a:lnTo>
                      <a:lnTo>
                        <a:pt x="1094" y="56"/>
                      </a:lnTo>
                      <a:lnTo>
                        <a:pt x="1099" y="56"/>
                      </a:lnTo>
                      <a:lnTo>
                        <a:pt x="1105" y="50"/>
                      </a:lnTo>
                      <a:lnTo>
                        <a:pt x="1110" y="50"/>
                      </a:lnTo>
                      <a:lnTo>
                        <a:pt x="1116" y="50"/>
                      </a:lnTo>
                      <a:lnTo>
                        <a:pt x="1122" y="44"/>
                      </a:lnTo>
                      <a:lnTo>
                        <a:pt x="1127" y="44"/>
                      </a:lnTo>
                      <a:lnTo>
                        <a:pt x="1139" y="44"/>
                      </a:lnTo>
                      <a:lnTo>
                        <a:pt x="1144" y="37"/>
                      </a:lnTo>
                      <a:lnTo>
                        <a:pt x="1150" y="37"/>
                      </a:lnTo>
                      <a:lnTo>
                        <a:pt x="1156" y="31"/>
                      </a:lnTo>
                      <a:lnTo>
                        <a:pt x="1161" y="31"/>
                      </a:lnTo>
                      <a:lnTo>
                        <a:pt x="1167" y="31"/>
                      </a:lnTo>
                      <a:lnTo>
                        <a:pt x="1178" y="31"/>
                      </a:lnTo>
                      <a:lnTo>
                        <a:pt x="1189" y="25"/>
                      </a:lnTo>
                      <a:lnTo>
                        <a:pt x="1195" y="25"/>
                      </a:lnTo>
                      <a:lnTo>
                        <a:pt x="1206" y="19"/>
                      </a:lnTo>
                      <a:lnTo>
                        <a:pt x="1218" y="19"/>
                      </a:lnTo>
                      <a:lnTo>
                        <a:pt x="1229" y="12"/>
                      </a:lnTo>
                      <a:lnTo>
                        <a:pt x="1234" y="6"/>
                      </a:lnTo>
                      <a:lnTo>
                        <a:pt x="1246" y="0"/>
                      </a:lnTo>
                      <a:close/>
                    </a:path>
                  </a:pathLst>
                </a:custGeom>
                <a:solidFill>
                  <a:srgbClr val="0E0D0D"/>
                </a:solidFill>
                <a:ln w="9525">
                  <a:noFill/>
                  <a:round/>
                  <a:headEnd/>
                  <a:tailEnd/>
                </a:ln>
              </p:spPr>
              <p:txBody>
                <a:bodyPr/>
                <a:lstStyle/>
                <a:p>
                  <a:endParaRPr lang="ar-SA"/>
                </a:p>
              </p:txBody>
            </p:sp>
            <p:sp>
              <p:nvSpPr>
                <p:cNvPr id="64523" name="Freeform 11"/>
                <p:cNvSpPr>
                  <a:spLocks/>
                </p:cNvSpPr>
                <p:nvPr/>
              </p:nvSpPr>
              <p:spPr bwMode="auto">
                <a:xfrm>
                  <a:off x="1026" y="912"/>
                  <a:ext cx="873" cy="307"/>
                </a:xfrm>
                <a:custGeom>
                  <a:avLst/>
                  <a:gdLst/>
                  <a:ahLst/>
                  <a:cxnLst>
                    <a:cxn ang="0">
                      <a:pos x="851" y="113"/>
                    </a:cxn>
                    <a:cxn ang="0">
                      <a:pos x="817" y="113"/>
                    </a:cxn>
                    <a:cxn ang="0">
                      <a:pos x="789" y="125"/>
                    </a:cxn>
                    <a:cxn ang="0">
                      <a:pos x="761" y="138"/>
                    </a:cxn>
                    <a:cxn ang="0">
                      <a:pos x="732" y="150"/>
                    </a:cxn>
                    <a:cxn ang="0">
                      <a:pos x="693" y="175"/>
                    </a:cxn>
                    <a:cxn ang="0">
                      <a:pos x="659" y="201"/>
                    </a:cxn>
                    <a:cxn ang="0">
                      <a:pos x="620" y="219"/>
                    </a:cxn>
                    <a:cxn ang="0">
                      <a:pos x="580" y="244"/>
                    </a:cxn>
                    <a:cxn ang="0">
                      <a:pos x="541" y="263"/>
                    </a:cxn>
                    <a:cxn ang="0">
                      <a:pos x="496" y="288"/>
                    </a:cxn>
                    <a:cxn ang="0">
                      <a:pos x="451" y="301"/>
                    </a:cxn>
                    <a:cxn ang="0">
                      <a:pos x="406" y="307"/>
                    </a:cxn>
                    <a:cxn ang="0">
                      <a:pos x="360" y="307"/>
                    </a:cxn>
                    <a:cxn ang="0">
                      <a:pos x="310" y="307"/>
                    </a:cxn>
                    <a:cxn ang="0">
                      <a:pos x="259" y="301"/>
                    </a:cxn>
                    <a:cxn ang="0">
                      <a:pos x="208" y="295"/>
                    </a:cxn>
                    <a:cxn ang="0">
                      <a:pos x="158" y="282"/>
                    </a:cxn>
                    <a:cxn ang="0">
                      <a:pos x="112" y="251"/>
                    </a:cxn>
                    <a:cxn ang="0">
                      <a:pos x="79" y="232"/>
                    </a:cxn>
                    <a:cxn ang="0">
                      <a:pos x="39" y="213"/>
                    </a:cxn>
                    <a:cxn ang="0">
                      <a:pos x="11" y="182"/>
                    </a:cxn>
                    <a:cxn ang="0">
                      <a:pos x="17" y="169"/>
                    </a:cxn>
                    <a:cxn ang="0">
                      <a:pos x="62" y="188"/>
                    </a:cxn>
                    <a:cxn ang="0">
                      <a:pos x="84" y="169"/>
                    </a:cxn>
                    <a:cxn ang="0">
                      <a:pos x="112" y="144"/>
                    </a:cxn>
                    <a:cxn ang="0">
                      <a:pos x="158" y="163"/>
                    </a:cxn>
                    <a:cxn ang="0">
                      <a:pos x="197" y="175"/>
                    </a:cxn>
                    <a:cxn ang="0">
                      <a:pos x="225" y="182"/>
                    </a:cxn>
                    <a:cxn ang="0">
                      <a:pos x="259" y="188"/>
                    </a:cxn>
                    <a:cxn ang="0">
                      <a:pos x="276" y="163"/>
                    </a:cxn>
                    <a:cxn ang="0">
                      <a:pos x="287" y="38"/>
                    </a:cxn>
                    <a:cxn ang="0">
                      <a:pos x="298" y="56"/>
                    </a:cxn>
                    <a:cxn ang="0">
                      <a:pos x="315" y="113"/>
                    </a:cxn>
                    <a:cxn ang="0">
                      <a:pos x="344" y="144"/>
                    </a:cxn>
                    <a:cxn ang="0">
                      <a:pos x="377" y="150"/>
                    </a:cxn>
                    <a:cxn ang="0">
                      <a:pos x="411" y="132"/>
                    </a:cxn>
                    <a:cxn ang="0">
                      <a:pos x="451" y="125"/>
                    </a:cxn>
                    <a:cxn ang="0">
                      <a:pos x="479" y="100"/>
                    </a:cxn>
                    <a:cxn ang="0">
                      <a:pos x="456" y="69"/>
                    </a:cxn>
                    <a:cxn ang="0">
                      <a:pos x="451" y="0"/>
                    </a:cxn>
                    <a:cxn ang="0">
                      <a:pos x="479" y="6"/>
                    </a:cxn>
                    <a:cxn ang="0">
                      <a:pos x="501" y="25"/>
                    </a:cxn>
                    <a:cxn ang="0">
                      <a:pos x="513" y="56"/>
                    </a:cxn>
                    <a:cxn ang="0">
                      <a:pos x="535" y="75"/>
                    </a:cxn>
                    <a:cxn ang="0">
                      <a:pos x="569" y="88"/>
                    </a:cxn>
                    <a:cxn ang="0">
                      <a:pos x="597" y="94"/>
                    </a:cxn>
                    <a:cxn ang="0">
                      <a:pos x="637" y="94"/>
                    </a:cxn>
                    <a:cxn ang="0">
                      <a:pos x="676" y="94"/>
                    </a:cxn>
                    <a:cxn ang="0">
                      <a:pos x="721" y="94"/>
                    </a:cxn>
                    <a:cxn ang="0">
                      <a:pos x="761" y="81"/>
                    </a:cxn>
                    <a:cxn ang="0">
                      <a:pos x="806" y="63"/>
                    </a:cxn>
                    <a:cxn ang="0">
                      <a:pos x="828" y="69"/>
                    </a:cxn>
                    <a:cxn ang="0">
                      <a:pos x="845" y="88"/>
                    </a:cxn>
                    <a:cxn ang="0">
                      <a:pos x="862" y="113"/>
                    </a:cxn>
                  </a:cxnLst>
                  <a:rect l="0" t="0" r="r" b="b"/>
                  <a:pathLst>
                    <a:path w="873" h="307">
                      <a:moveTo>
                        <a:pt x="873" y="119"/>
                      </a:moveTo>
                      <a:lnTo>
                        <a:pt x="868" y="119"/>
                      </a:lnTo>
                      <a:lnTo>
                        <a:pt x="862" y="119"/>
                      </a:lnTo>
                      <a:lnTo>
                        <a:pt x="856" y="113"/>
                      </a:lnTo>
                      <a:lnTo>
                        <a:pt x="851" y="113"/>
                      </a:lnTo>
                      <a:lnTo>
                        <a:pt x="840" y="113"/>
                      </a:lnTo>
                      <a:lnTo>
                        <a:pt x="834" y="113"/>
                      </a:lnTo>
                      <a:lnTo>
                        <a:pt x="828" y="113"/>
                      </a:lnTo>
                      <a:lnTo>
                        <a:pt x="823" y="113"/>
                      </a:lnTo>
                      <a:lnTo>
                        <a:pt x="817" y="113"/>
                      </a:lnTo>
                      <a:lnTo>
                        <a:pt x="811" y="119"/>
                      </a:lnTo>
                      <a:lnTo>
                        <a:pt x="806" y="119"/>
                      </a:lnTo>
                      <a:lnTo>
                        <a:pt x="800" y="119"/>
                      </a:lnTo>
                      <a:lnTo>
                        <a:pt x="794" y="125"/>
                      </a:lnTo>
                      <a:lnTo>
                        <a:pt x="789" y="125"/>
                      </a:lnTo>
                      <a:lnTo>
                        <a:pt x="783" y="125"/>
                      </a:lnTo>
                      <a:lnTo>
                        <a:pt x="778" y="132"/>
                      </a:lnTo>
                      <a:lnTo>
                        <a:pt x="772" y="132"/>
                      </a:lnTo>
                      <a:lnTo>
                        <a:pt x="766" y="138"/>
                      </a:lnTo>
                      <a:lnTo>
                        <a:pt x="761" y="138"/>
                      </a:lnTo>
                      <a:lnTo>
                        <a:pt x="755" y="144"/>
                      </a:lnTo>
                      <a:lnTo>
                        <a:pt x="749" y="144"/>
                      </a:lnTo>
                      <a:lnTo>
                        <a:pt x="744" y="144"/>
                      </a:lnTo>
                      <a:lnTo>
                        <a:pt x="738" y="150"/>
                      </a:lnTo>
                      <a:lnTo>
                        <a:pt x="732" y="150"/>
                      </a:lnTo>
                      <a:lnTo>
                        <a:pt x="727" y="157"/>
                      </a:lnTo>
                      <a:lnTo>
                        <a:pt x="716" y="163"/>
                      </a:lnTo>
                      <a:lnTo>
                        <a:pt x="710" y="163"/>
                      </a:lnTo>
                      <a:lnTo>
                        <a:pt x="704" y="169"/>
                      </a:lnTo>
                      <a:lnTo>
                        <a:pt x="693" y="175"/>
                      </a:lnTo>
                      <a:lnTo>
                        <a:pt x="687" y="182"/>
                      </a:lnTo>
                      <a:lnTo>
                        <a:pt x="682" y="182"/>
                      </a:lnTo>
                      <a:lnTo>
                        <a:pt x="676" y="188"/>
                      </a:lnTo>
                      <a:lnTo>
                        <a:pt x="665" y="194"/>
                      </a:lnTo>
                      <a:lnTo>
                        <a:pt x="659" y="201"/>
                      </a:lnTo>
                      <a:lnTo>
                        <a:pt x="654" y="201"/>
                      </a:lnTo>
                      <a:lnTo>
                        <a:pt x="642" y="207"/>
                      </a:lnTo>
                      <a:lnTo>
                        <a:pt x="637" y="213"/>
                      </a:lnTo>
                      <a:lnTo>
                        <a:pt x="631" y="219"/>
                      </a:lnTo>
                      <a:lnTo>
                        <a:pt x="620" y="219"/>
                      </a:lnTo>
                      <a:lnTo>
                        <a:pt x="614" y="226"/>
                      </a:lnTo>
                      <a:lnTo>
                        <a:pt x="608" y="232"/>
                      </a:lnTo>
                      <a:lnTo>
                        <a:pt x="597" y="232"/>
                      </a:lnTo>
                      <a:lnTo>
                        <a:pt x="592" y="238"/>
                      </a:lnTo>
                      <a:lnTo>
                        <a:pt x="580" y="244"/>
                      </a:lnTo>
                      <a:lnTo>
                        <a:pt x="575" y="251"/>
                      </a:lnTo>
                      <a:lnTo>
                        <a:pt x="563" y="251"/>
                      </a:lnTo>
                      <a:lnTo>
                        <a:pt x="558" y="257"/>
                      </a:lnTo>
                      <a:lnTo>
                        <a:pt x="546" y="263"/>
                      </a:lnTo>
                      <a:lnTo>
                        <a:pt x="541" y="263"/>
                      </a:lnTo>
                      <a:lnTo>
                        <a:pt x="530" y="270"/>
                      </a:lnTo>
                      <a:lnTo>
                        <a:pt x="524" y="276"/>
                      </a:lnTo>
                      <a:lnTo>
                        <a:pt x="513" y="276"/>
                      </a:lnTo>
                      <a:lnTo>
                        <a:pt x="507" y="282"/>
                      </a:lnTo>
                      <a:lnTo>
                        <a:pt x="496" y="288"/>
                      </a:lnTo>
                      <a:lnTo>
                        <a:pt x="490" y="288"/>
                      </a:lnTo>
                      <a:lnTo>
                        <a:pt x="479" y="288"/>
                      </a:lnTo>
                      <a:lnTo>
                        <a:pt x="468" y="295"/>
                      </a:lnTo>
                      <a:lnTo>
                        <a:pt x="462" y="295"/>
                      </a:lnTo>
                      <a:lnTo>
                        <a:pt x="451" y="301"/>
                      </a:lnTo>
                      <a:lnTo>
                        <a:pt x="445" y="301"/>
                      </a:lnTo>
                      <a:lnTo>
                        <a:pt x="434" y="301"/>
                      </a:lnTo>
                      <a:lnTo>
                        <a:pt x="422" y="301"/>
                      </a:lnTo>
                      <a:lnTo>
                        <a:pt x="417" y="307"/>
                      </a:lnTo>
                      <a:lnTo>
                        <a:pt x="406" y="307"/>
                      </a:lnTo>
                      <a:lnTo>
                        <a:pt x="394" y="307"/>
                      </a:lnTo>
                      <a:lnTo>
                        <a:pt x="389" y="307"/>
                      </a:lnTo>
                      <a:lnTo>
                        <a:pt x="377" y="307"/>
                      </a:lnTo>
                      <a:lnTo>
                        <a:pt x="366" y="307"/>
                      </a:lnTo>
                      <a:lnTo>
                        <a:pt x="360" y="307"/>
                      </a:lnTo>
                      <a:lnTo>
                        <a:pt x="349" y="307"/>
                      </a:lnTo>
                      <a:lnTo>
                        <a:pt x="338" y="307"/>
                      </a:lnTo>
                      <a:lnTo>
                        <a:pt x="332" y="307"/>
                      </a:lnTo>
                      <a:lnTo>
                        <a:pt x="321" y="307"/>
                      </a:lnTo>
                      <a:lnTo>
                        <a:pt x="310" y="307"/>
                      </a:lnTo>
                      <a:lnTo>
                        <a:pt x="298" y="307"/>
                      </a:lnTo>
                      <a:lnTo>
                        <a:pt x="287" y="307"/>
                      </a:lnTo>
                      <a:lnTo>
                        <a:pt x="282" y="307"/>
                      </a:lnTo>
                      <a:lnTo>
                        <a:pt x="270" y="307"/>
                      </a:lnTo>
                      <a:lnTo>
                        <a:pt x="259" y="301"/>
                      </a:lnTo>
                      <a:lnTo>
                        <a:pt x="248" y="301"/>
                      </a:lnTo>
                      <a:lnTo>
                        <a:pt x="236" y="301"/>
                      </a:lnTo>
                      <a:lnTo>
                        <a:pt x="225" y="295"/>
                      </a:lnTo>
                      <a:lnTo>
                        <a:pt x="220" y="295"/>
                      </a:lnTo>
                      <a:lnTo>
                        <a:pt x="208" y="295"/>
                      </a:lnTo>
                      <a:lnTo>
                        <a:pt x="197" y="288"/>
                      </a:lnTo>
                      <a:lnTo>
                        <a:pt x="186" y="288"/>
                      </a:lnTo>
                      <a:lnTo>
                        <a:pt x="174" y="288"/>
                      </a:lnTo>
                      <a:lnTo>
                        <a:pt x="169" y="282"/>
                      </a:lnTo>
                      <a:lnTo>
                        <a:pt x="158" y="282"/>
                      </a:lnTo>
                      <a:lnTo>
                        <a:pt x="146" y="276"/>
                      </a:lnTo>
                      <a:lnTo>
                        <a:pt x="141" y="270"/>
                      </a:lnTo>
                      <a:lnTo>
                        <a:pt x="129" y="263"/>
                      </a:lnTo>
                      <a:lnTo>
                        <a:pt x="124" y="257"/>
                      </a:lnTo>
                      <a:lnTo>
                        <a:pt x="112" y="251"/>
                      </a:lnTo>
                      <a:lnTo>
                        <a:pt x="107" y="244"/>
                      </a:lnTo>
                      <a:lnTo>
                        <a:pt x="96" y="238"/>
                      </a:lnTo>
                      <a:lnTo>
                        <a:pt x="90" y="238"/>
                      </a:lnTo>
                      <a:lnTo>
                        <a:pt x="84" y="232"/>
                      </a:lnTo>
                      <a:lnTo>
                        <a:pt x="79" y="232"/>
                      </a:lnTo>
                      <a:lnTo>
                        <a:pt x="67" y="226"/>
                      </a:lnTo>
                      <a:lnTo>
                        <a:pt x="62" y="226"/>
                      </a:lnTo>
                      <a:lnTo>
                        <a:pt x="56" y="219"/>
                      </a:lnTo>
                      <a:lnTo>
                        <a:pt x="45" y="219"/>
                      </a:lnTo>
                      <a:lnTo>
                        <a:pt x="39" y="213"/>
                      </a:lnTo>
                      <a:lnTo>
                        <a:pt x="34" y="207"/>
                      </a:lnTo>
                      <a:lnTo>
                        <a:pt x="28" y="201"/>
                      </a:lnTo>
                      <a:lnTo>
                        <a:pt x="22" y="194"/>
                      </a:lnTo>
                      <a:lnTo>
                        <a:pt x="17" y="188"/>
                      </a:lnTo>
                      <a:lnTo>
                        <a:pt x="11" y="182"/>
                      </a:lnTo>
                      <a:lnTo>
                        <a:pt x="11" y="169"/>
                      </a:lnTo>
                      <a:lnTo>
                        <a:pt x="5" y="163"/>
                      </a:lnTo>
                      <a:lnTo>
                        <a:pt x="0" y="157"/>
                      </a:lnTo>
                      <a:lnTo>
                        <a:pt x="5" y="163"/>
                      </a:lnTo>
                      <a:lnTo>
                        <a:pt x="17" y="169"/>
                      </a:lnTo>
                      <a:lnTo>
                        <a:pt x="28" y="169"/>
                      </a:lnTo>
                      <a:lnTo>
                        <a:pt x="34" y="175"/>
                      </a:lnTo>
                      <a:lnTo>
                        <a:pt x="45" y="182"/>
                      </a:lnTo>
                      <a:lnTo>
                        <a:pt x="50" y="182"/>
                      </a:lnTo>
                      <a:lnTo>
                        <a:pt x="62" y="188"/>
                      </a:lnTo>
                      <a:lnTo>
                        <a:pt x="73" y="188"/>
                      </a:lnTo>
                      <a:lnTo>
                        <a:pt x="79" y="182"/>
                      </a:lnTo>
                      <a:lnTo>
                        <a:pt x="79" y="175"/>
                      </a:lnTo>
                      <a:lnTo>
                        <a:pt x="84" y="175"/>
                      </a:lnTo>
                      <a:lnTo>
                        <a:pt x="84" y="169"/>
                      </a:lnTo>
                      <a:lnTo>
                        <a:pt x="90" y="157"/>
                      </a:lnTo>
                      <a:lnTo>
                        <a:pt x="90" y="150"/>
                      </a:lnTo>
                      <a:lnTo>
                        <a:pt x="96" y="150"/>
                      </a:lnTo>
                      <a:lnTo>
                        <a:pt x="101" y="144"/>
                      </a:lnTo>
                      <a:lnTo>
                        <a:pt x="112" y="144"/>
                      </a:lnTo>
                      <a:lnTo>
                        <a:pt x="118" y="150"/>
                      </a:lnTo>
                      <a:lnTo>
                        <a:pt x="129" y="150"/>
                      </a:lnTo>
                      <a:lnTo>
                        <a:pt x="141" y="157"/>
                      </a:lnTo>
                      <a:lnTo>
                        <a:pt x="152" y="157"/>
                      </a:lnTo>
                      <a:lnTo>
                        <a:pt x="158" y="163"/>
                      </a:lnTo>
                      <a:lnTo>
                        <a:pt x="169" y="169"/>
                      </a:lnTo>
                      <a:lnTo>
                        <a:pt x="180" y="169"/>
                      </a:lnTo>
                      <a:lnTo>
                        <a:pt x="186" y="169"/>
                      </a:lnTo>
                      <a:lnTo>
                        <a:pt x="191" y="175"/>
                      </a:lnTo>
                      <a:lnTo>
                        <a:pt x="197" y="175"/>
                      </a:lnTo>
                      <a:lnTo>
                        <a:pt x="203" y="175"/>
                      </a:lnTo>
                      <a:lnTo>
                        <a:pt x="208" y="175"/>
                      </a:lnTo>
                      <a:lnTo>
                        <a:pt x="214" y="175"/>
                      </a:lnTo>
                      <a:lnTo>
                        <a:pt x="220" y="182"/>
                      </a:lnTo>
                      <a:lnTo>
                        <a:pt x="225" y="182"/>
                      </a:lnTo>
                      <a:lnTo>
                        <a:pt x="231" y="182"/>
                      </a:lnTo>
                      <a:lnTo>
                        <a:pt x="236" y="182"/>
                      </a:lnTo>
                      <a:lnTo>
                        <a:pt x="242" y="182"/>
                      </a:lnTo>
                      <a:lnTo>
                        <a:pt x="253" y="182"/>
                      </a:lnTo>
                      <a:lnTo>
                        <a:pt x="259" y="188"/>
                      </a:lnTo>
                      <a:lnTo>
                        <a:pt x="265" y="188"/>
                      </a:lnTo>
                      <a:lnTo>
                        <a:pt x="270" y="188"/>
                      </a:lnTo>
                      <a:lnTo>
                        <a:pt x="276" y="188"/>
                      </a:lnTo>
                      <a:lnTo>
                        <a:pt x="276" y="175"/>
                      </a:lnTo>
                      <a:lnTo>
                        <a:pt x="276" y="163"/>
                      </a:lnTo>
                      <a:lnTo>
                        <a:pt x="276" y="144"/>
                      </a:lnTo>
                      <a:lnTo>
                        <a:pt x="282" y="132"/>
                      </a:lnTo>
                      <a:lnTo>
                        <a:pt x="282" y="100"/>
                      </a:lnTo>
                      <a:lnTo>
                        <a:pt x="287" y="69"/>
                      </a:lnTo>
                      <a:lnTo>
                        <a:pt x="287" y="38"/>
                      </a:lnTo>
                      <a:lnTo>
                        <a:pt x="293" y="0"/>
                      </a:lnTo>
                      <a:lnTo>
                        <a:pt x="293" y="19"/>
                      </a:lnTo>
                      <a:lnTo>
                        <a:pt x="293" y="31"/>
                      </a:lnTo>
                      <a:lnTo>
                        <a:pt x="298" y="44"/>
                      </a:lnTo>
                      <a:lnTo>
                        <a:pt x="298" y="56"/>
                      </a:lnTo>
                      <a:lnTo>
                        <a:pt x="298" y="69"/>
                      </a:lnTo>
                      <a:lnTo>
                        <a:pt x="304" y="81"/>
                      </a:lnTo>
                      <a:lnTo>
                        <a:pt x="310" y="94"/>
                      </a:lnTo>
                      <a:lnTo>
                        <a:pt x="310" y="106"/>
                      </a:lnTo>
                      <a:lnTo>
                        <a:pt x="315" y="113"/>
                      </a:lnTo>
                      <a:lnTo>
                        <a:pt x="321" y="119"/>
                      </a:lnTo>
                      <a:lnTo>
                        <a:pt x="327" y="132"/>
                      </a:lnTo>
                      <a:lnTo>
                        <a:pt x="332" y="138"/>
                      </a:lnTo>
                      <a:lnTo>
                        <a:pt x="338" y="144"/>
                      </a:lnTo>
                      <a:lnTo>
                        <a:pt x="344" y="144"/>
                      </a:lnTo>
                      <a:lnTo>
                        <a:pt x="349" y="150"/>
                      </a:lnTo>
                      <a:lnTo>
                        <a:pt x="355" y="150"/>
                      </a:lnTo>
                      <a:lnTo>
                        <a:pt x="366" y="150"/>
                      </a:lnTo>
                      <a:lnTo>
                        <a:pt x="372" y="150"/>
                      </a:lnTo>
                      <a:lnTo>
                        <a:pt x="377" y="150"/>
                      </a:lnTo>
                      <a:lnTo>
                        <a:pt x="383" y="144"/>
                      </a:lnTo>
                      <a:lnTo>
                        <a:pt x="389" y="138"/>
                      </a:lnTo>
                      <a:lnTo>
                        <a:pt x="394" y="138"/>
                      </a:lnTo>
                      <a:lnTo>
                        <a:pt x="400" y="132"/>
                      </a:lnTo>
                      <a:lnTo>
                        <a:pt x="411" y="132"/>
                      </a:lnTo>
                      <a:lnTo>
                        <a:pt x="417" y="125"/>
                      </a:lnTo>
                      <a:lnTo>
                        <a:pt x="428" y="125"/>
                      </a:lnTo>
                      <a:lnTo>
                        <a:pt x="434" y="125"/>
                      </a:lnTo>
                      <a:lnTo>
                        <a:pt x="445" y="125"/>
                      </a:lnTo>
                      <a:lnTo>
                        <a:pt x="451" y="125"/>
                      </a:lnTo>
                      <a:lnTo>
                        <a:pt x="462" y="125"/>
                      </a:lnTo>
                      <a:lnTo>
                        <a:pt x="468" y="119"/>
                      </a:lnTo>
                      <a:lnTo>
                        <a:pt x="473" y="113"/>
                      </a:lnTo>
                      <a:lnTo>
                        <a:pt x="479" y="106"/>
                      </a:lnTo>
                      <a:lnTo>
                        <a:pt x="479" y="100"/>
                      </a:lnTo>
                      <a:lnTo>
                        <a:pt x="473" y="94"/>
                      </a:lnTo>
                      <a:lnTo>
                        <a:pt x="473" y="88"/>
                      </a:lnTo>
                      <a:lnTo>
                        <a:pt x="468" y="81"/>
                      </a:lnTo>
                      <a:lnTo>
                        <a:pt x="462" y="75"/>
                      </a:lnTo>
                      <a:lnTo>
                        <a:pt x="456" y="69"/>
                      </a:lnTo>
                      <a:lnTo>
                        <a:pt x="456" y="63"/>
                      </a:lnTo>
                      <a:lnTo>
                        <a:pt x="451" y="50"/>
                      </a:lnTo>
                      <a:lnTo>
                        <a:pt x="451" y="31"/>
                      </a:lnTo>
                      <a:lnTo>
                        <a:pt x="451" y="12"/>
                      </a:lnTo>
                      <a:lnTo>
                        <a:pt x="451" y="0"/>
                      </a:lnTo>
                      <a:lnTo>
                        <a:pt x="456" y="0"/>
                      </a:lnTo>
                      <a:lnTo>
                        <a:pt x="462" y="0"/>
                      </a:lnTo>
                      <a:lnTo>
                        <a:pt x="468" y="0"/>
                      </a:lnTo>
                      <a:lnTo>
                        <a:pt x="473" y="6"/>
                      </a:lnTo>
                      <a:lnTo>
                        <a:pt x="479" y="6"/>
                      </a:lnTo>
                      <a:lnTo>
                        <a:pt x="484" y="6"/>
                      </a:lnTo>
                      <a:lnTo>
                        <a:pt x="490" y="12"/>
                      </a:lnTo>
                      <a:lnTo>
                        <a:pt x="490" y="12"/>
                      </a:lnTo>
                      <a:lnTo>
                        <a:pt x="496" y="19"/>
                      </a:lnTo>
                      <a:lnTo>
                        <a:pt x="501" y="25"/>
                      </a:lnTo>
                      <a:lnTo>
                        <a:pt x="501" y="31"/>
                      </a:lnTo>
                      <a:lnTo>
                        <a:pt x="501" y="38"/>
                      </a:lnTo>
                      <a:lnTo>
                        <a:pt x="507" y="44"/>
                      </a:lnTo>
                      <a:lnTo>
                        <a:pt x="507" y="56"/>
                      </a:lnTo>
                      <a:lnTo>
                        <a:pt x="513" y="56"/>
                      </a:lnTo>
                      <a:lnTo>
                        <a:pt x="518" y="63"/>
                      </a:lnTo>
                      <a:lnTo>
                        <a:pt x="518" y="69"/>
                      </a:lnTo>
                      <a:lnTo>
                        <a:pt x="524" y="69"/>
                      </a:lnTo>
                      <a:lnTo>
                        <a:pt x="530" y="75"/>
                      </a:lnTo>
                      <a:lnTo>
                        <a:pt x="535" y="75"/>
                      </a:lnTo>
                      <a:lnTo>
                        <a:pt x="541" y="75"/>
                      </a:lnTo>
                      <a:lnTo>
                        <a:pt x="546" y="81"/>
                      </a:lnTo>
                      <a:lnTo>
                        <a:pt x="558" y="81"/>
                      </a:lnTo>
                      <a:lnTo>
                        <a:pt x="563" y="88"/>
                      </a:lnTo>
                      <a:lnTo>
                        <a:pt x="569" y="88"/>
                      </a:lnTo>
                      <a:lnTo>
                        <a:pt x="575" y="88"/>
                      </a:lnTo>
                      <a:lnTo>
                        <a:pt x="580" y="88"/>
                      </a:lnTo>
                      <a:lnTo>
                        <a:pt x="586" y="94"/>
                      </a:lnTo>
                      <a:lnTo>
                        <a:pt x="592" y="94"/>
                      </a:lnTo>
                      <a:lnTo>
                        <a:pt x="597" y="94"/>
                      </a:lnTo>
                      <a:lnTo>
                        <a:pt x="603" y="94"/>
                      </a:lnTo>
                      <a:lnTo>
                        <a:pt x="608" y="94"/>
                      </a:lnTo>
                      <a:lnTo>
                        <a:pt x="620" y="94"/>
                      </a:lnTo>
                      <a:lnTo>
                        <a:pt x="625" y="94"/>
                      </a:lnTo>
                      <a:lnTo>
                        <a:pt x="637" y="94"/>
                      </a:lnTo>
                      <a:lnTo>
                        <a:pt x="642" y="94"/>
                      </a:lnTo>
                      <a:lnTo>
                        <a:pt x="654" y="94"/>
                      </a:lnTo>
                      <a:lnTo>
                        <a:pt x="659" y="94"/>
                      </a:lnTo>
                      <a:lnTo>
                        <a:pt x="670" y="94"/>
                      </a:lnTo>
                      <a:lnTo>
                        <a:pt x="676" y="94"/>
                      </a:lnTo>
                      <a:lnTo>
                        <a:pt x="687" y="94"/>
                      </a:lnTo>
                      <a:lnTo>
                        <a:pt x="693" y="94"/>
                      </a:lnTo>
                      <a:lnTo>
                        <a:pt x="704" y="94"/>
                      </a:lnTo>
                      <a:lnTo>
                        <a:pt x="710" y="94"/>
                      </a:lnTo>
                      <a:lnTo>
                        <a:pt x="721" y="94"/>
                      </a:lnTo>
                      <a:lnTo>
                        <a:pt x="727" y="94"/>
                      </a:lnTo>
                      <a:lnTo>
                        <a:pt x="738" y="88"/>
                      </a:lnTo>
                      <a:lnTo>
                        <a:pt x="744" y="88"/>
                      </a:lnTo>
                      <a:lnTo>
                        <a:pt x="755" y="88"/>
                      </a:lnTo>
                      <a:lnTo>
                        <a:pt x="761" y="81"/>
                      </a:lnTo>
                      <a:lnTo>
                        <a:pt x="772" y="81"/>
                      </a:lnTo>
                      <a:lnTo>
                        <a:pt x="778" y="75"/>
                      </a:lnTo>
                      <a:lnTo>
                        <a:pt x="789" y="69"/>
                      </a:lnTo>
                      <a:lnTo>
                        <a:pt x="800" y="63"/>
                      </a:lnTo>
                      <a:lnTo>
                        <a:pt x="806" y="63"/>
                      </a:lnTo>
                      <a:lnTo>
                        <a:pt x="817" y="56"/>
                      </a:lnTo>
                      <a:lnTo>
                        <a:pt x="817" y="63"/>
                      </a:lnTo>
                      <a:lnTo>
                        <a:pt x="823" y="63"/>
                      </a:lnTo>
                      <a:lnTo>
                        <a:pt x="823" y="69"/>
                      </a:lnTo>
                      <a:lnTo>
                        <a:pt x="828" y="69"/>
                      </a:lnTo>
                      <a:lnTo>
                        <a:pt x="828" y="75"/>
                      </a:lnTo>
                      <a:lnTo>
                        <a:pt x="834" y="81"/>
                      </a:lnTo>
                      <a:lnTo>
                        <a:pt x="834" y="81"/>
                      </a:lnTo>
                      <a:lnTo>
                        <a:pt x="840" y="88"/>
                      </a:lnTo>
                      <a:lnTo>
                        <a:pt x="845" y="88"/>
                      </a:lnTo>
                      <a:lnTo>
                        <a:pt x="845" y="94"/>
                      </a:lnTo>
                      <a:lnTo>
                        <a:pt x="851" y="100"/>
                      </a:lnTo>
                      <a:lnTo>
                        <a:pt x="856" y="100"/>
                      </a:lnTo>
                      <a:lnTo>
                        <a:pt x="862" y="106"/>
                      </a:lnTo>
                      <a:lnTo>
                        <a:pt x="862" y="113"/>
                      </a:lnTo>
                      <a:lnTo>
                        <a:pt x="868" y="113"/>
                      </a:lnTo>
                      <a:lnTo>
                        <a:pt x="873" y="119"/>
                      </a:lnTo>
                      <a:close/>
                    </a:path>
                  </a:pathLst>
                </a:custGeom>
                <a:solidFill>
                  <a:srgbClr val="B7B7B9"/>
                </a:solidFill>
                <a:ln w="9525">
                  <a:noFill/>
                  <a:round/>
                  <a:headEnd/>
                  <a:tailEnd/>
                </a:ln>
              </p:spPr>
              <p:txBody>
                <a:bodyPr/>
                <a:lstStyle/>
                <a:p>
                  <a:endParaRPr lang="ar-SA"/>
                </a:p>
              </p:txBody>
            </p:sp>
            <p:sp>
              <p:nvSpPr>
                <p:cNvPr id="64524" name="Freeform 12"/>
                <p:cNvSpPr>
                  <a:spLocks/>
                </p:cNvSpPr>
                <p:nvPr/>
              </p:nvSpPr>
              <p:spPr bwMode="auto">
                <a:xfrm>
                  <a:off x="1584" y="1589"/>
                  <a:ext cx="101" cy="82"/>
                </a:xfrm>
                <a:custGeom>
                  <a:avLst/>
                  <a:gdLst/>
                  <a:ahLst/>
                  <a:cxnLst>
                    <a:cxn ang="0">
                      <a:pos x="17" y="0"/>
                    </a:cxn>
                    <a:cxn ang="0">
                      <a:pos x="11" y="6"/>
                    </a:cxn>
                    <a:cxn ang="0">
                      <a:pos x="5" y="13"/>
                    </a:cxn>
                    <a:cxn ang="0">
                      <a:pos x="0" y="19"/>
                    </a:cxn>
                    <a:cxn ang="0">
                      <a:pos x="0" y="31"/>
                    </a:cxn>
                    <a:cxn ang="0">
                      <a:pos x="0" y="38"/>
                    </a:cxn>
                    <a:cxn ang="0">
                      <a:pos x="0" y="50"/>
                    </a:cxn>
                    <a:cxn ang="0">
                      <a:pos x="0" y="57"/>
                    </a:cxn>
                    <a:cxn ang="0">
                      <a:pos x="5" y="63"/>
                    </a:cxn>
                    <a:cxn ang="0">
                      <a:pos x="5" y="69"/>
                    </a:cxn>
                    <a:cxn ang="0">
                      <a:pos x="17" y="75"/>
                    </a:cxn>
                    <a:cxn ang="0">
                      <a:pos x="28" y="82"/>
                    </a:cxn>
                    <a:cxn ang="0">
                      <a:pos x="39" y="82"/>
                    </a:cxn>
                    <a:cxn ang="0">
                      <a:pos x="50" y="82"/>
                    </a:cxn>
                    <a:cxn ang="0">
                      <a:pos x="67" y="82"/>
                    </a:cxn>
                    <a:cxn ang="0">
                      <a:pos x="79" y="82"/>
                    </a:cxn>
                    <a:cxn ang="0">
                      <a:pos x="84" y="75"/>
                    </a:cxn>
                    <a:cxn ang="0">
                      <a:pos x="90" y="75"/>
                    </a:cxn>
                    <a:cxn ang="0">
                      <a:pos x="96" y="69"/>
                    </a:cxn>
                    <a:cxn ang="0">
                      <a:pos x="101" y="63"/>
                    </a:cxn>
                    <a:cxn ang="0">
                      <a:pos x="101" y="57"/>
                    </a:cxn>
                    <a:cxn ang="0">
                      <a:pos x="101" y="44"/>
                    </a:cxn>
                    <a:cxn ang="0">
                      <a:pos x="101" y="38"/>
                    </a:cxn>
                    <a:cxn ang="0">
                      <a:pos x="96" y="31"/>
                    </a:cxn>
                    <a:cxn ang="0">
                      <a:pos x="96" y="19"/>
                    </a:cxn>
                    <a:cxn ang="0">
                      <a:pos x="90" y="13"/>
                    </a:cxn>
                    <a:cxn ang="0">
                      <a:pos x="84" y="6"/>
                    </a:cxn>
                    <a:cxn ang="0">
                      <a:pos x="73" y="6"/>
                    </a:cxn>
                    <a:cxn ang="0">
                      <a:pos x="62" y="0"/>
                    </a:cxn>
                    <a:cxn ang="0">
                      <a:pos x="50" y="0"/>
                    </a:cxn>
                    <a:cxn ang="0">
                      <a:pos x="34" y="0"/>
                    </a:cxn>
                    <a:cxn ang="0">
                      <a:pos x="22" y="0"/>
                    </a:cxn>
                    <a:cxn ang="0">
                      <a:pos x="17" y="0"/>
                    </a:cxn>
                  </a:cxnLst>
                  <a:rect l="0" t="0" r="r" b="b"/>
                  <a:pathLst>
                    <a:path w="101" h="82">
                      <a:moveTo>
                        <a:pt x="17" y="0"/>
                      </a:moveTo>
                      <a:lnTo>
                        <a:pt x="11" y="6"/>
                      </a:lnTo>
                      <a:lnTo>
                        <a:pt x="5" y="13"/>
                      </a:lnTo>
                      <a:lnTo>
                        <a:pt x="0" y="19"/>
                      </a:lnTo>
                      <a:lnTo>
                        <a:pt x="0" y="31"/>
                      </a:lnTo>
                      <a:lnTo>
                        <a:pt x="0" y="38"/>
                      </a:lnTo>
                      <a:lnTo>
                        <a:pt x="0" y="50"/>
                      </a:lnTo>
                      <a:lnTo>
                        <a:pt x="0" y="57"/>
                      </a:lnTo>
                      <a:lnTo>
                        <a:pt x="5" y="63"/>
                      </a:lnTo>
                      <a:lnTo>
                        <a:pt x="5" y="69"/>
                      </a:lnTo>
                      <a:lnTo>
                        <a:pt x="17" y="75"/>
                      </a:lnTo>
                      <a:lnTo>
                        <a:pt x="28" y="82"/>
                      </a:lnTo>
                      <a:lnTo>
                        <a:pt x="39" y="82"/>
                      </a:lnTo>
                      <a:lnTo>
                        <a:pt x="50" y="82"/>
                      </a:lnTo>
                      <a:lnTo>
                        <a:pt x="67" y="82"/>
                      </a:lnTo>
                      <a:lnTo>
                        <a:pt x="79" y="82"/>
                      </a:lnTo>
                      <a:lnTo>
                        <a:pt x="84" y="75"/>
                      </a:lnTo>
                      <a:lnTo>
                        <a:pt x="90" y="75"/>
                      </a:lnTo>
                      <a:lnTo>
                        <a:pt x="96" y="69"/>
                      </a:lnTo>
                      <a:lnTo>
                        <a:pt x="101" y="63"/>
                      </a:lnTo>
                      <a:lnTo>
                        <a:pt x="101" y="57"/>
                      </a:lnTo>
                      <a:lnTo>
                        <a:pt x="101" y="44"/>
                      </a:lnTo>
                      <a:lnTo>
                        <a:pt x="101" y="38"/>
                      </a:lnTo>
                      <a:lnTo>
                        <a:pt x="96" y="31"/>
                      </a:lnTo>
                      <a:lnTo>
                        <a:pt x="96" y="19"/>
                      </a:lnTo>
                      <a:lnTo>
                        <a:pt x="90" y="13"/>
                      </a:lnTo>
                      <a:lnTo>
                        <a:pt x="84" y="6"/>
                      </a:lnTo>
                      <a:lnTo>
                        <a:pt x="73" y="6"/>
                      </a:lnTo>
                      <a:lnTo>
                        <a:pt x="62" y="0"/>
                      </a:lnTo>
                      <a:lnTo>
                        <a:pt x="50" y="0"/>
                      </a:lnTo>
                      <a:lnTo>
                        <a:pt x="34" y="0"/>
                      </a:lnTo>
                      <a:lnTo>
                        <a:pt x="22" y="0"/>
                      </a:lnTo>
                      <a:lnTo>
                        <a:pt x="17" y="0"/>
                      </a:lnTo>
                      <a:close/>
                    </a:path>
                  </a:pathLst>
                </a:custGeom>
                <a:solidFill>
                  <a:srgbClr val="FFFFFF"/>
                </a:solidFill>
                <a:ln w="9525">
                  <a:noFill/>
                  <a:round/>
                  <a:headEnd/>
                  <a:tailEnd/>
                </a:ln>
              </p:spPr>
              <p:txBody>
                <a:bodyPr/>
                <a:lstStyle/>
                <a:p>
                  <a:endParaRPr lang="ar-SA"/>
                </a:p>
              </p:txBody>
            </p:sp>
            <p:sp>
              <p:nvSpPr>
                <p:cNvPr id="64525" name="Freeform 13"/>
                <p:cNvSpPr>
                  <a:spLocks/>
                </p:cNvSpPr>
                <p:nvPr/>
              </p:nvSpPr>
              <p:spPr bwMode="auto">
                <a:xfrm>
                  <a:off x="1386" y="1683"/>
                  <a:ext cx="192" cy="101"/>
                </a:xfrm>
                <a:custGeom>
                  <a:avLst/>
                  <a:gdLst/>
                  <a:ahLst/>
                  <a:cxnLst>
                    <a:cxn ang="0">
                      <a:pos x="141" y="38"/>
                    </a:cxn>
                    <a:cxn ang="0">
                      <a:pos x="136" y="38"/>
                    </a:cxn>
                    <a:cxn ang="0">
                      <a:pos x="130" y="38"/>
                    </a:cxn>
                    <a:cxn ang="0">
                      <a:pos x="124" y="32"/>
                    </a:cxn>
                    <a:cxn ang="0">
                      <a:pos x="119" y="32"/>
                    </a:cxn>
                    <a:cxn ang="0">
                      <a:pos x="113" y="25"/>
                    </a:cxn>
                    <a:cxn ang="0">
                      <a:pos x="108" y="25"/>
                    </a:cxn>
                    <a:cxn ang="0">
                      <a:pos x="102" y="25"/>
                    </a:cxn>
                    <a:cxn ang="0">
                      <a:pos x="96" y="19"/>
                    </a:cxn>
                    <a:cxn ang="0">
                      <a:pos x="85" y="19"/>
                    </a:cxn>
                    <a:cxn ang="0">
                      <a:pos x="79" y="13"/>
                    </a:cxn>
                    <a:cxn ang="0">
                      <a:pos x="74" y="13"/>
                    </a:cxn>
                    <a:cxn ang="0">
                      <a:pos x="68" y="6"/>
                    </a:cxn>
                    <a:cxn ang="0">
                      <a:pos x="62" y="6"/>
                    </a:cxn>
                    <a:cxn ang="0">
                      <a:pos x="57" y="6"/>
                    </a:cxn>
                    <a:cxn ang="0">
                      <a:pos x="46" y="0"/>
                    </a:cxn>
                    <a:cxn ang="0">
                      <a:pos x="40" y="6"/>
                    </a:cxn>
                    <a:cxn ang="0">
                      <a:pos x="34" y="6"/>
                    </a:cxn>
                    <a:cxn ang="0">
                      <a:pos x="29" y="13"/>
                    </a:cxn>
                    <a:cxn ang="0">
                      <a:pos x="17" y="13"/>
                    </a:cxn>
                    <a:cxn ang="0">
                      <a:pos x="12" y="19"/>
                    </a:cxn>
                    <a:cxn ang="0">
                      <a:pos x="6" y="25"/>
                    </a:cxn>
                    <a:cxn ang="0">
                      <a:pos x="6" y="32"/>
                    </a:cxn>
                    <a:cxn ang="0">
                      <a:pos x="0" y="38"/>
                    </a:cxn>
                    <a:cxn ang="0">
                      <a:pos x="0" y="50"/>
                    </a:cxn>
                    <a:cxn ang="0">
                      <a:pos x="6" y="57"/>
                    </a:cxn>
                    <a:cxn ang="0">
                      <a:pos x="12" y="69"/>
                    </a:cxn>
                    <a:cxn ang="0">
                      <a:pos x="17" y="75"/>
                    </a:cxn>
                    <a:cxn ang="0">
                      <a:pos x="29" y="82"/>
                    </a:cxn>
                    <a:cxn ang="0">
                      <a:pos x="34" y="88"/>
                    </a:cxn>
                    <a:cxn ang="0">
                      <a:pos x="46" y="94"/>
                    </a:cxn>
                    <a:cxn ang="0">
                      <a:pos x="51" y="101"/>
                    </a:cxn>
                    <a:cxn ang="0">
                      <a:pos x="62" y="101"/>
                    </a:cxn>
                    <a:cxn ang="0">
                      <a:pos x="74" y="101"/>
                    </a:cxn>
                    <a:cxn ang="0">
                      <a:pos x="79" y="101"/>
                    </a:cxn>
                    <a:cxn ang="0">
                      <a:pos x="91" y="94"/>
                    </a:cxn>
                    <a:cxn ang="0">
                      <a:pos x="96" y="94"/>
                    </a:cxn>
                    <a:cxn ang="0">
                      <a:pos x="102" y="88"/>
                    </a:cxn>
                    <a:cxn ang="0">
                      <a:pos x="113" y="88"/>
                    </a:cxn>
                    <a:cxn ang="0">
                      <a:pos x="119" y="82"/>
                    </a:cxn>
                    <a:cxn ang="0">
                      <a:pos x="130" y="75"/>
                    </a:cxn>
                    <a:cxn ang="0">
                      <a:pos x="136" y="75"/>
                    </a:cxn>
                    <a:cxn ang="0">
                      <a:pos x="141" y="69"/>
                    </a:cxn>
                    <a:cxn ang="0">
                      <a:pos x="153" y="63"/>
                    </a:cxn>
                    <a:cxn ang="0">
                      <a:pos x="158" y="63"/>
                    </a:cxn>
                    <a:cxn ang="0">
                      <a:pos x="170" y="57"/>
                    </a:cxn>
                    <a:cxn ang="0">
                      <a:pos x="175" y="50"/>
                    </a:cxn>
                    <a:cxn ang="0">
                      <a:pos x="181" y="50"/>
                    </a:cxn>
                    <a:cxn ang="0">
                      <a:pos x="192" y="44"/>
                    </a:cxn>
                    <a:cxn ang="0">
                      <a:pos x="186" y="44"/>
                    </a:cxn>
                    <a:cxn ang="0">
                      <a:pos x="181" y="44"/>
                    </a:cxn>
                    <a:cxn ang="0">
                      <a:pos x="175" y="44"/>
                    </a:cxn>
                    <a:cxn ang="0">
                      <a:pos x="164" y="44"/>
                    </a:cxn>
                    <a:cxn ang="0">
                      <a:pos x="158" y="44"/>
                    </a:cxn>
                    <a:cxn ang="0">
                      <a:pos x="153" y="44"/>
                    </a:cxn>
                    <a:cxn ang="0">
                      <a:pos x="147" y="38"/>
                    </a:cxn>
                    <a:cxn ang="0">
                      <a:pos x="141" y="38"/>
                    </a:cxn>
                  </a:cxnLst>
                  <a:rect l="0" t="0" r="r" b="b"/>
                  <a:pathLst>
                    <a:path w="192" h="101">
                      <a:moveTo>
                        <a:pt x="141" y="38"/>
                      </a:moveTo>
                      <a:lnTo>
                        <a:pt x="136" y="38"/>
                      </a:lnTo>
                      <a:lnTo>
                        <a:pt x="130" y="38"/>
                      </a:lnTo>
                      <a:lnTo>
                        <a:pt x="124" y="32"/>
                      </a:lnTo>
                      <a:lnTo>
                        <a:pt x="119" y="32"/>
                      </a:lnTo>
                      <a:lnTo>
                        <a:pt x="113" y="25"/>
                      </a:lnTo>
                      <a:lnTo>
                        <a:pt x="108" y="25"/>
                      </a:lnTo>
                      <a:lnTo>
                        <a:pt x="102" y="25"/>
                      </a:lnTo>
                      <a:lnTo>
                        <a:pt x="96" y="19"/>
                      </a:lnTo>
                      <a:lnTo>
                        <a:pt x="85" y="19"/>
                      </a:lnTo>
                      <a:lnTo>
                        <a:pt x="79" y="13"/>
                      </a:lnTo>
                      <a:lnTo>
                        <a:pt x="74" y="13"/>
                      </a:lnTo>
                      <a:lnTo>
                        <a:pt x="68" y="6"/>
                      </a:lnTo>
                      <a:lnTo>
                        <a:pt x="62" y="6"/>
                      </a:lnTo>
                      <a:lnTo>
                        <a:pt x="57" y="6"/>
                      </a:lnTo>
                      <a:lnTo>
                        <a:pt x="46" y="0"/>
                      </a:lnTo>
                      <a:lnTo>
                        <a:pt x="40" y="6"/>
                      </a:lnTo>
                      <a:lnTo>
                        <a:pt x="34" y="6"/>
                      </a:lnTo>
                      <a:lnTo>
                        <a:pt x="29" y="13"/>
                      </a:lnTo>
                      <a:lnTo>
                        <a:pt x="17" y="13"/>
                      </a:lnTo>
                      <a:lnTo>
                        <a:pt x="12" y="19"/>
                      </a:lnTo>
                      <a:lnTo>
                        <a:pt x="6" y="25"/>
                      </a:lnTo>
                      <a:lnTo>
                        <a:pt x="6" y="32"/>
                      </a:lnTo>
                      <a:lnTo>
                        <a:pt x="0" y="38"/>
                      </a:lnTo>
                      <a:lnTo>
                        <a:pt x="0" y="50"/>
                      </a:lnTo>
                      <a:lnTo>
                        <a:pt x="6" y="57"/>
                      </a:lnTo>
                      <a:lnTo>
                        <a:pt x="12" y="69"/>
                      </a:lnTo>
                      <a:lnTo>
                        <a:pt x="17" y="75"/>
                      </a:lnTo>
                      <a:lnTo>
                        <a:pt x="29" y="82"/>
                      </a:lnTo>
                      <a:lnTo>
                        <a:pt x="34" y="88"/>
                      </a:lnTo>
                      <a:lnTo>
                        <a:pt x="46" y="94"/>
                      </a:lnTo>
                      <a:lnTo>
                        <a:pt x="51" y="101"/>
                      </a:lnTo>
                      <a:lnTo>
                        <a:pt x="62" y="101"/>
                      </a:lnTo>
                      <a:lnTo>
                        <a:pt x="74" y="101"/>
                      </a:lnTo>
                      <a:lnTo>
                        <a:pt x="79" y="101"/>
                      </a:lnTo>
                      <a:lnTo>
                        <a:pt x="91" y="94"/>
                      </a:lnTo>
                      <a:lnTo>
                        <a:pt x="96" y="94"/>
                      </a:lnTo>
                      <a:lnTo>
                        <a:pt x="102" y="88"/>
                      </a:lnTo>
                      <a:lnTo>
                        <a:pt x="113" y="88"/>
                      </a:lnTo>
                      <a:lnTo>
                        <a:pt x="119" y="82"/>
                      </a:lnTo>
                      <a:lnTo>
                        <a:pt x="130" y="75"/>
                      </a:lnTo>
                      <a:lnTo>
                        <a:pt x="136" y="75"/>
                      </a:lnTo>
                      <a:lnTo>
                        <a:pt x="141" y="69"/>
                      </a:lnTo>
                      <a:lnTo>
                        <a:pt x="153" y="63"/>
                      </a:lnTo>
                      <a:lnTo>
                        <a:pt x="158" y="63"/>
                      </a:lnTo>
                      <a:lnTo>
                        <a:pt x="170" y="57"/>
                      </a:lnTo>
                      <a:lnTo>
                        <a:pt x="175" y="50"/>
                      </a:lnTo>
                      <a:lnTo>
                        <a:pt x="181" y="50"/>
                      </a:lnTo>
                      <a:lnTo>
                        <a:pt x="192" y="44"/>
                      </a:lnTo>
                      <a:lnTo>
                        <a:pt x="186" y="44"/>
                      </a:lnTo>
                      <a:lnTo>
                        <a:pt x="181" y="44"/>
                      </a:lnTo>
                      <a:lnTo>
                        <a:pt x="175" y="44"/>
                      </a:lnTo>
                      <a:lnTo>
                        <a:pt x="164" y="44"/>
                      </a:lnTo>
                      <a:lnTo>
                        <a:pt x="158" y="44"/>
                      </a:lnTo>
                      <a:lnTo>
                        <a:pt x="153" y="44"/>
                      </a:lnTo>
                      <a:lnTo>
                        <a:pt x="147" y="38"/>
                      </a:lnTo>
                      <a:lnTo>
                        <a:pt x="141" y="38"/>
                      </a:lnTo>
                      <a:close/>
                    </a:path>
                  </a:pathLst>
                </a:custGeom>
                <a:solidFill>
                  <a:srgbClr val="FFFFFF"/>
                </a:solidFill>
                <a:ln w="9525">
                  <a:noFill/>
                  <a:round/>
                  <a:headEnd/>
                  <a:tailEnd/>
                </a:ln>
              </p:spPr>
              <p:txBody>
                <a:bodyPr/>
                <a:lstStyle/>
                <a:p>
                  <a:endParaRPr lang="ar-SA"/>
                </a:p>
              </p:txBody>
            </p:sp>
          </p:grpSp>
          <p:grpSp>
            <p:nvGrpSpPr>
              <p:cNvPr id="64526" name="Group 14"/>
              <p:cNvGrpSpPr>
                <a:grpSpLocks/>
              </p:cNvGrpSpPr>
              <p:nvPr/>
            </p:nvGrpSpPr>
            <p:grpSpPr bwMode="auto">
              <a:xfrm rot="796837">
                <a:off x="4468" y="3697"/>
                <a:ext cx="1292" cy="640"/>
                <a:chOff x="3737" y="824"/>
                <a:chExt cx="2023" cy="1467"/>
              </a:xfrm>
            </p:grpSpPr>
            <p:sp>
              <p:nvSpPr>
                <p:cNvPr id="64527" name="Freeform 15"/>
                <p:cNvSpPr>
                  <a:spLocks/>
                </p:cNvSpPr>
                <p:nvPr/>
              </p:nvSpPr>
              <p:spPr bwMode="auto">
                <a:xfrm>
                  <a:off x="3737" y="824"/>
                  <a:ext cx="2023" cy="1467"/>
                </a:xfrm>
                <a:custGeom>
                  <a:avLst/>
                  <a:gdLst/>
                  <a:ahLst/>
                  <a:cxnLst>
                    <a:cxn ang="0">
                      <a:pos x="107" y="163"/>
                    </a:cxn>
                    <a:cxn ang="0">
                      <a:pos x="146" y="94"/>
                    </a:cxn>
                    <a:cxn ang="0">
                      <a:pos x="225" y="69"/>
                    </a:cxn>
                    <a:cxn ang="0">
                      <a:pos x="304" y="63"/>
                    </a:cxn>
                    <a:cxn ang="0">
                      <a:pos x="372" y="38"/>
                    </a:cxn>
                    <a:cxn ang="0">
                      <a:pos x="434" y="6"/>
                    </a:cxn>
                    <a:cxn ang="0">
                      <a:pos x="507" y="6"/>
                    </a:cxn>
                    <a:cxn ang="0">
                      <a:pos x="580" y="19"/>
                    </a:cxn>
                    <a:cxn ang="0">
                      <a:pos x="637" y="19"/>
                    </a:cxn>
                    <a:cxn ang="0">
                      <a:pos x="693" y="13"/>
                    </a:cxn>
                    <a:cxn ang="0">
                      <a:pos x="744" y="6"/>
                    </a:cxn>
                    <a:cxn ang="0">
                      <a:pos x="800" y="0"/>
                    </a:cxn>
                    <a:cxn ang="0">
                      <a:pos x="873" y="25"/>
                    </a:cxn>
                    <a:cxn ang="0">
                      <a:pos x="992" y="88"/>
                    </a:cxn>
                    <a:cxn ang="0">
                      <a:pos x="1110" y="151"/>
                    </a:cxn>
                    <a:cxn ang="0">
                      <a:pos x="1234" y="213"/>
                    </a:cxn>
                    <a:cxn ang="0">
                      <a:pos x="1352" y="282"/>
                    </a:cxn>
                    <a:cxn ang="0">
                      <a:pos x="1454" y="332"/>
                    </a:cxn>
                    <a:cxn ang="0">
                      <a:pos x="1555" y="376"/>
                    </a:cxn>
                    <a:cxn ang="0">
                      <a:pos x="1617" y="389"/>
                    </a:cxn>
                    <a:cxn ang="0">
                      <a:pos x="1713" y="433"/>
                    </a:cxn>
                    <a:cxn ang="0">
                      <a:pos x="1809" y="483"/>
                    </a:cxn>
                    <a:cxn ang="0">
                      <a:pos x="1910" y="527"/>
                    </a:cxn>
                    <a:cxn ang="0">
                      <a:pos x="2012" y="577"/>
                    </a:cxn>
                    <a:cxn ang="0">
                      <a:pos x="1888" y="972"/>
                    </a:cxn>
                    <a:cxn ang="0">
                      <a:pos x="1730" y="1411"/>
                    </a:cxn>
                    <a:cxn ang="0">
                      <a:pos x="1662" y="1380"/>
                    </a:cxn>
                    <a:cxn ang="0">
                      <a:pos x="1595" y="1367"/>
                    </a:cxn>
                    <a:cxn ang="0">
                      <a:pos x="1527" y="1367"/>
                    </a:cxn>
                    <a:cxn ang="0">
                      <a:pos x="1426" y="1355"/>
                    </a:cxn>
                    <a:cxn ang="0">
                      <a:pos x="1318" y="1330"/>
                    </a:cxn>
                    <a:cxn ang="0">
                      <a:pos x="1217" y="1292"/>
                    </a:cxn>
                    <a:cxn ang="0">
                      <a:pos x="1121" y="1242"/>
                    </a:cxn>
                    <a:cxn ang="0">
                      <a:pos x="1059" y="1192"/>
                    </a:cxn>
                    <a:cxn ang="0">
                      <a:pos x="952" y="1160"/>
                    </a:cxn>
                    <a:cxn ang="0">
                      <a:pos x="845" y="1129"/>
                    </a:cxn>
                    <a:cxn ang="0">
                      <a:pos x="761" y="1173"/>
                    </a:cxn>
                    <a:cxn ang="0">
                      <a:pos x="693" y="1192"/>
                    </a:cxn>
                    <a:cxn ang="0">
                      <a:pos x="625" y="1198"/>
                    </a:cxn>
                    <a:cxn ang="0">
                      <a:pos x="546" y="1173"/>
                    </a:cxn>
                    <a:cxn ang="0">
                      <a:pos x="490" y="1104"/>
                    </a:cxn>
                    <a:cxn ang="0">
                      <a:pos x="467" y="1016"/>
                    </a:cxn>
                    <a:cxn ang="0">
                      <a:pos x="422" y="985"/>
                    </a:cxn>
                    <a:cxn ang="0">
                      <a:pos x="377" y="953"/>
                    </a:cxn>
                    <a:cxn ang="0">
                      <a:pos x="349" y="922"/>
                    </a:cxn>
                    <a:cxn ang="0">
                      <a:pos x="298" y="941"/>
                    </a:cxn>
                    <a:cxn ang="0">
                      <a:pos x="236" y="928"/>
                    </a:cxn>
                    <a:cxn ang="0">
                      <a:pos x="174" y="853"/>
                    </a:cxn>
                    <a:cxn ang="0">
                      <a:pos x="163" y="690"/>
                    </a:cxn>
                    <a:cxn ang="0">
                      <a:pos x="180" y="627"/>
                    </a:cxn>
                    <a:cxn ang="0">
                      <a:pos x="242" y="646"/>
                    </a:cxn>
                    <a:cxn ang="0">
                      <a:pos x="197" y="627"/>
                    </a:cxn>
                    <a:cxn ang="0">
                      <a:pos x="135" y="590"/>
                    </a:cxn>
                    <a:cxn ang="0">
                      <a:pos x="84" y="539"/>
                    </a:cxn>
                    <a:cxn ang="0">
                      <a:pos x="39" y="470"/>
                    </a:cxn>
                    <a:cxn ang="0">
                      <a:pos x="0" y="351"/>
                    </a:cxn>
                    <a:cxn ang="0">
                      <a:pos x="56" y="263"/>
                    </a:cxn>
                    <a:cxn ang="0">
                      <a:pos x="107" y="232"/>
                    </a:cxn>
                  </a:cxnLst>
                  <a:rect l="0" t="0" r="r" b="b"/>
                  <a:pathLst>
                    <a:path w="2023" h="1467">
                      <a:moveTo>
                        <a:pt x="112" y="226"/>
                      </a:moveTo>
                      <a:lnTo>
                        <a:pt x="112" y="226"/>
                      </a:lnTo>
                      <a:lnTo>
                        <a:pt x="107" y="213"/>
                      </a:lnTo>
                      <a:lnTo>
                        <a:pt x="107" y="207"/>
                      </a:lnTo>
                      <a:lnTo>
                        <a:pt x="107" y="194"/>
                      </a:lnTo>
                      <a:lnTo>
                        <a:pt x="112" y="182"/>
                      </a:lnTo>
                      <a:lnTo>
                        <a:pt x="107" y="176"/>
                      </a:lnTo>
                      <a:lnTo>
                        <a:pt x="107" y="163"/>
                      </a:lnTo>
                      <a:lnTo>
                        <a:pt x="101" y="163"/>
                      </a:lnTo>
                      <a:lnTo>
                        <a:pt x="112" y="151"/>
                      </a:lnTo>
                      <a:lnTo>
                        <a:pt x="118" y="138"/>
                      </a:lnTo>
                      <a:lnTo>
                        <a:pt x="124" y="126"/>
                      </a:lnTo>
                      <a:lnTo>
                        <a:pt x="129" y="119"/>
                      </a:lnTo>
                      <a:lnTo>
                        <a:pt x="129" y="113"/>
                      </a:lnTo>
                      <a:lnTo>
                        <a:pt x="135" y="107"/>
                      </a:lnTo>
                      <a:lnTo>
                        <a:pt x="146" y="94"/>
                      </a:lnTo>
                      <a:lnTo>
                        <a:pt x="157" y="88"/>
                      </a:lnTo>
                      <a:lnTo>
                        <a:pt x="169" y="82"/>
                      </a:lnTo>
                      <a:lnTo>
                        <a:pt x="174" y="75"/>
                      </a:lnTo>
                      <a:lnTo>
                        <a:pt x="186" y="75"/>
                      </a:lnTo>
                      <a:lnTo>
                        <a:pt x="197" y="75"/>
                      </a:lnTo>
                      <a:lnTo>
                        <a:pt x="203" y="69"/>
                      </a:lnTo>
                      <a:lnTo>
                        <a:pt x="214" y="69"/>
                      </a:lnTo>
                      <a:lnTo>
                        <a:pt x="225" y="69"/>
                      </a:lnTo>
                      <a:lnTo>
                        <a:pt x="236" y="69"/>
                      </a:lnTo>
                      <a:lnTo>
                        <a:pt x="248" y="69"/>
                      </a:lnTo>
                      <a:lnTo>
                        <a:pt x="253" y="69"/>
                      </a:lnTo>
                      <a:lnTo>
                        <a:pt x="265" y="63"/>
                      </a:lnTo>
                      <a:lnTo>
                        <a:pt x="276" y="63"/>
                      </a:lnTo>
                      <a:lnTo>
                        <a:pt x="287" y="63"/>
                      </a:lnTo>
                      <a:lnTo>
                        <a:pt x="298" y="63"/>
                      </a:lnTo>
                      <a:lnTo>
                        <a:pt x="304" y="63"/>
                      </a:lnTo>
                      <a:lnTo>
                        <a:pt x="315" y="57"/>
                      </a:lnTo>
                      <a:lnTo>
                        <a:pt x="327" y="57"/>
                      </a:lnTo>
                      <a:lnTo>
                        <a:pt x="332" y="50"/>
                      </a:lnTo>
                      <a:lnTo>
                        <a:pt x="338" y="50"/>
                      </a:lnTo>
                      <a:lnTo>
                        <a:pt x="349" y="44"/>
                      </a:lnTo>
                      <a:lnTo>
                        <a:pt x="355" y="44"/>
                      </a:lnTo>
                      <a:lnTo>
                        <a:pt x="366" y="38"/>
                      </a:lnTo>
                      <a:lnTo>
                        <a:pt x="372" y="38"/>
                      </a:lnTo>
                      <a:lnTo>
                        <a:pt x="377" y="31"/>
                      </a:lnTo>
                      <a:lnTo>
                        <a:pt x="389" y="25"/>
                      </a:lnTo>
                      <a:lnTo>
                        <a:pt x="394" y="25"/>
                      </a:lnTo>
                      <a:lnTo>
                        <a:pt x="400" y="19"/>
                      </a:lnTo>
                      <a:lnTo>
                        <a:pt x="411" y="19"/>
                      </a:lnTo>
                      <a:lnTo>
                        <a:pt x="417" y="13"/>
                      </a:lnTo>
                      <a:lnTo>
                        <a:pt x="428" y="13"/>
                      </a:lnTo>
                      <a:lnTo>
                        <a:pt x="434" y="6"/>
                      </a:lnTo>
                      <a:lnTo>
                        <a:pt x="439" y="6"/>
                      </a:lnTo>
                      <a:lnTo>
                        <a:pt x="451" y="6"/>
                      </a:lnTo>
                      <a:lnTo>
                        <a:pt x="462" y="6"/>
                      </a:lnTo>
                      <a:lnTo>
                        <a:pt x="467" y="6"/>
                      </a:lnTo>
                      <a:lnTo>
                        <a:pt x="479" y="6"/>
                      </a:lnTo>
                      <a:lnTo>
                        <a:pt x="490" y="6"/>
                      </a:lnTo>
                      <a:lnTo>
                        <a:pt x="496" y="6"/>
                      </a:lnTo>
                      <a:lnTo>
                        <a:pt x="507" y="6"/>
                      </a:lnTo>
                      <a:lnTo>
                        <a:pt x="518" y="13"/>
                      </a:lnTo>
                      <a:lnTo>
                        <a:pt x="524" y="13"/>
                      </a:lnTo>
                      <a:lnTo>
                        <a:pt x="535" y="13"/>
                      </a:lnTo>
                      <a:lnTo>
                        <a:pt x="546" y="13"/>
                      </a:lnTo>
                      <a:lnTo>
                        <a:pt x="552" y="13"/>
                      </a:lnTo>
                      <a:lnTo>
                        <a:pt x="563" y="19"/>
                      </a:lnTo>
                      <a:lnTo>
                        <a:pt x="575" y="19"/>
                      </a:lnTo>
                      <a:lnTo>
                        <a:pt x="580" y="19"/>
                      </a:lnTo>
                      <a:lnTo>
                        <a:pt x="591" y="19"/>
                      </a:lnTo>
                      <a:lnTo>
                        <a:pt x="597" y="19"/>
                      </a:lnTo>
                      <a:lnTo>
                        <a:pt x="603" y="19"/>
                      </a:lnTo>
                      <a:lnTo>
                        <a:pt x="614" y="19"/>
                      </a:lnTo>
                      <a:lnTo>
                        <a:pt x="620" y="19"/>
                      </a:lnTo>
                      <a:lnTo>
                        <a:pt x="625" y="19"/>
                      </a:lnTo>
                      <a:lnTo>
                        <a:pt x="631" y="19"/>
                      </a:lnTo>
                      <a:lnTo>
                        <a:pt x="637" y="19"/>
                      </a:lnTo>
                      <a:lnTo>
                        <a:pt x="648" y="19"/>
                      </a:lnTo>
                      <a:lnTo>
                        <a:pt x="653" y="19"/>
                      </a:lnTo>
                      <a:lnTo>
                        <a:pt x="659" y="19"/>
                      </a:lnTo>
                      <a:lnTo>
                        <a:pt x="665" y="19"/>
                      </a:lnTo>
                      <a:lnTo>
                        <a:pt x="670" y="19"/>
                      </a:lnTo>
                      <a:lnTo>
                        <a:pt x="682" y="19"/>
                      </a:lnTo>
                      <a:lnTo>
                        <a:pt x="687" y="13"/>
                      </a:lnTo>
                      <a:lnTo>
                        <a:pt x="693" y="13"/>
                      </a:lnTo>
                      <a:lnTo>
                        <a:pt x="699" y="13"/>
                      </a:lnTo>
                      <a:lnTo>
                        <a:pt x="704" y="13"/>
                      </a:lnTo>
                      <a:lnTo>
                        <a:pt x="715" y="13"/>
                      </a:lnTo>
                      <a:lnTo>
                        <a:pt x="721" y="13"/>
                      </a:lnTo>
                      <a:lnTo>
                        <a:pt x="727" y="13"/>
                      </a:lnTo>
                      <a:lnTo>
                        <a:pt x="732" y="13"/>
                      </a:lnTo>
                      <a:lnTo>
                        <a:pt x="738" y="6"/>
                      </a:lnTo>
                      <a:lnTo>
                        <a:pt x="744" y="6"/>
                      </a:lnTo>
                      <a:lnTo>
                        <a:pt x="755" y="6"/>
                      </a:lnTo>
                      <a:lnTo>
                        <a:pt x="761" y="6"/>
                      </a:lnTo>
                      <a:lnTo>
                        <a:pt x="766" y="6"/>
                      </a:lnTo>
                      <a:lnTo>
                        <a:pt x="772" y="0"/>
                      </a:lnTo>
                      <a:lnTo>
                        <a:pt x="777" y="0"/>
                      </a:lnTo>
                      <a:lnTo>
                        <a:pt x="783" y="0"/>
                      </a:lnTo>
                      <a:lnTo>
                        <a:pt x="794" y="0"/>
                      </a:lnTo>
                      <a:lnTo>
                        <a:pt x="800" y="0"/>
                      </a:lnTo>
                      <a:lnTo>
                        <a:pt x="806" y="0"/>
                      </a:lnTo>
                      <a:lnTo>
                        <a:pt x="817" y="0"/>
                      </a:lnTo>
                      <a:lnTo>
                        <a:pt x="828" y="6"/>
                      </a:lnTo>
                      <a:lnTo>
                        <a:pt x="834" y="6"/>
                      </a:lnTo>
                      <a:lnTo>
                        <a:pt x="845" y="13"/>
                      </a:lnTo>
                      <a:lnTo>
                        <a:pt x="856" y="13"/>
                      </a:lnTo>
                      <a:lnTo>
                        <a:pt x="868" y="19"/>
                      </a:lnTo>
                      <a:lnTo>
                        <a:pt x="873" y="25"/>
                      </a:lnTo>
                      <a:lnTo>
                        <a:pt x="885" y="31"/>
                      </a:lnTo>
                      <a:lnTo>
                        <a:pt x="901" y="38"/>
                      </a:lnTo>
                      <a:lnTo>
                        <a:pt x="913" y="44"/>
                      </a:lnTo>
                      <a:lnTo>
                        <a:pt x="930" y="57"/>
                      </a:lnTo>
                      <a:lnTo>
                        <a:pt x="947" y="63"/>
                      </a:lnTo>
                      <a:lnTo>
                        <a:pt x="963" y="69"/>
                      </a:lnTo>
                      <a:lnTo>
                        <a:pt x="975" y="75"/>
                      </a:lnTo>
                      <a:lnTo>
                        <a:pt x="992" y="88"/>
                      </a:lnTo>
                      <a:lnTo>
                        <a:pt x="1009" y="94"/>
                      </a:lnTo>
                      <a:lnTo>
                        <a:pt x="1020" y="100"/>
                      </a:lnTo>
                      <a:lnTo>
                        <a:pt x="1037" y="107"/>
                      </a:lnTo>
                      <a:lnTo>
                        <a:pt x="1054" y="119"/>
                      </a:lnTo>
                      <a:lnTo>
                        <a:pt x="1065" y="126"/>
                      </a:lnTo>
                      <a:lnTo>
                        <a:pt x="1082" y="132"/>
                      </a:lnTo>
                      <a:lnTo>
                        <a:pt x="1099" y="144"/>
                      </a:lnTo>
                      <a:lnTo>
                        <a:pt x="1110" y="151"/>
                      </a:lnTo>
                      <a:lnTo>
                        <a:pt x="1127" y="157"/>
                      </a:lnTo>
                      <a:lnTo>
                        <a:pt x="1144" y="169"/>
                      </a:lnTo>
                      <a:lnTo>
                        <a:pt x="1155" y="176"/>
                      </a:lnTo>
                      <a:lnTo>
                        <a:pt x="1172" y="182"/>
                      </a:lnTo>
                      <a:lnTo>
                        <a:pt x="1189" y="194"/>
                      </a:lnTo>
                      <a:lnTo>
                        <a:pt x="1200" y="201"/>
                      </a:lnTo>
                      <a:lnTo>
                        <a:pt x="1217" y="207"/>
                      </a:lnTo>
                      <a:lnTo>
                        <a:pt x="1234" y="213"/>
                      </a:lnTo>
                      <a:lnTo>
                        <a:pt x="1245" y="226"/>
                      </a:lnTo>
                      <a:lnTo>
                        <a:pt x="1262" y="232"/>
                      </a:lnTo>
                      <a:lnTo>
                        <a:pt x="1279" y="238"/>
                      </a:lnTo>
                      <a:lnTo>
                        <a:pt x="1290" y="251"/>
                      </a:lnTo>
                      <a:lnTo>
                        <a:pt x="1307" y="257"/>
                      </a:lnTo>
                      <a:lnTo>
                        <a:pt x="1324" y="263"/>
                      </a:lnTo>
                      <a:lnTo>
                        <a:pt x="1335" y="270"/>
                      </a:lnTo>
                      <a:lnTo>
                        <a:pt x="1352" y="282"/>
                      </a:lnTo>
                      <a:lnTo>
                        <a:pt x="1369" y="289"/>
                      </a:lnTo>
                      <a:lnTo>
                        <a:pt x="1380" y="295"/>
                      </a:lnTo>
                      <a:lnTo>
                        <a:pt x="1392" y="301"/>
                      </a:lnTo>
                      <a:lnTo>
                        <a:pt x="1403" y="307"/>
                      </a:lnTo>
                      <a:lnTo>
                        <a:pt x="1414" y="314"/>
                      </a:lnTo>
                      <a:lnTo>
                        <a:pt x="1431" y="320"/>
                      </a:lnTo>
                      <a:lnTo>
                        <a:pt x="1442" y="326"/>
                      </a:lnTo>
                      <a:lnTo>
                        <a:pt x="1454" y="332"/>
                      </a:lnTo>
                      <a:lnTo>
                        <a:pt x="1465" y="339"/>
                      </a:lnTo>
                      <a:lnTo>
                        <a:pt x="1476" y="345"/>
                      </a:lnTo>
                      <a:lnTo>
                        <a:pt x="1493" y="351"/>
                      </a:lnTo>
                      <a:lnTo>
                        <a:pt x="1504" y="358"/>
                      </a:lnTo>
                      <a:lnTo>
                        <a:pt x="1516" y="358"/>
                      </a:lnTo>
                      <a:lnTo>
                        <a:pt x="1527" y="364"/>
                      </a:lnTo>
                      <a:lnTo>
                        <a:pt x="1538" y="370"/>
                      </a:lnTo>
                      <a:lnTo>
                        <a:pt x="1555" y="376"/>
                      </a:lnTo>
                      <a:lnTo>
                        <a:pt x="1566" y="383"/>
                      </a:lnTo>
                      <a:lnTo>
                        <a:pt x="1572" y="383"/>
                      </a:lnTo>
                      <a:lnTo>
                        <a:pt x="1578" y="389"/>
                      </a:lnTo>
                      <a:lnTo>
                        <a:pt x="1589" y="389"/>
                      </a:lnTo>
                      <a:lnTo>
                        <a:pt x="1595" y="389"/>
                      </a:lnTo>
                      <a:lnTo>
                        <a:pt x="1600" y="389"/>
                      </a:lnTo>
                      <a:lnTo>
                        <a:pt x="1606" y="389"/>
                      </a:lnTo>
                      <a:lnTo>
                        <a:pt x="1617" y="389"/>
                      </a:lnTo>
                      <a:lnTo>
                        <a:pt x="1623" y="395"/>
                      </a:lnTo>
                      <a:lnTo>
                        <a:pt x="1634" y="401"/>
                      </a:lnTo>
                      <a:lnTo>
                        <a:pt x="1645" y="401"/>
                      </a:lnTo>
                      <a:lnTo>
                        <a:pt x="1662" y="408"/>
                      </a:lnTo>
                      <a:lnTo>
                        <a:pt x="1674" y="414"/>
                      </a:lnTo>
                      <a:lnTo>
                        <a:pt x="1685" y="420"/>
                      </a:lnTo>
                      <a:lnTo>
                        <a:pt x="1696" y="427"/>
                      </a:lnTo>
                      <a:lnTo>
                        <a:pt x="1713" y="433"/>
                      </a:lnTo>
                      <a:lnTo>
                        <a:pt x="1724" y="439"/>
                      </a:lnTo>
                      <a:lnTo>
                        <a:pt x="1736" y="445"/>
                      </a:lnTo>
                      <a:lnTo>
                        <a:pt x="1747" y="452"/>
                      </a:lnTo>
                      <a:lnTo>
                        <a:pt x="1758" y="458"/>
                      </a:lnTo>
                      <a:lnTo>
                        <a:pt x="1775" y="464"/>
                      </a:lnTo>
                      <a:lnTo>
                        <a:pt x="1786" y="470"/>
                      </a:lnTo>
                      <a:lnTo>
                        <a:pt x="1798" y="477"/>
                      </a:lnTo>
                      <a:lnTo>
                        <a:pt x="1809" y="483"/>
                      </a:lnTo>
                      <a:lnTo>
                        <a:pt x="1820" y="489"/>
                      </a:lnTo>
                      <a:lnTo>
                        <a:pt x="1837" y="495"/>
                      </a:lnTo>
                      <a:lnTo>
                        <a:pt x="1848" y="502"/>
                      </a:lnTo>
                      <a:lnTo>
                        <a:pt x="1860" y="502"/>
                      </a:lnTo>
                      <a:lnTo>
                        <a:pt x="1871" y="508"/>
                      </a:lnTo>
                      <a:lnTo>
                        <a:pt x="1888" y="514"/>
                      </a:lnTo>
                      <a:lnTo>
                        <a:pt x="1899" y="521"/>
                      </a:lnTo>
                      <a:lnTo>
                        <a:pt x="1910" y="527"/>
                      </a:lnTo>
                      <a:lnTo>
                        <a:pt x="1922" y="533"/>
                      </a:lnTo>
                      <a:lnTo>
                        <a:pt x="1933" y="539"/>
                      </a:lnTo>
                      <a:lnTo>
                        <a:pt x="1950" y="546"/>
                      </a:lnTo>
                      <a:lnTo>
                        <a:pt x="1961" y="552"/>
                      </a:lnTo>
                      <a:lnTo>
                        <a:pt x="1972" y="558"/>
                      </a:lnTo>
                      <a:lnTo>
                        <a:pt x="1984" y="564"/>
                      </a:lnTo>
                      <a:lnTo>
                        <a:pt x="2000" y="571"/>
                      </a:lnTo>
                      <a:lnTo>
                        <a:pt x="2012" y="577"/>
                      </a:lnTo>
                      <a:lnTo>
                        <a:pt x="2023" y="583"/>
                      </a:lnTo>
                      <a:lnTo>
                        <a:pt x="2006" y="640"/>
                      </a:lnTo>
                      <a:lnTo>
                        <a:pt x="1984" y="696"/>
                      </a:lnTo>
                      <a:lnTo>
                        <a:pt x="1967" y="746"/>
                      </a:lnTo>
                      <a:lnTo>
                        <a:pt x="1944" y="803"/>
                      </a:lnTo>
                      <a:lnTo>
                        <a:pt x="1927" y="859"/>
                      </a:lnTo>
                      <a:lnTo>
                        <a:pt x="1905" y="916"/>
                      </a:lnTo>
                      <a:lnTo>
                        <a:pt x="1888" y="972"/>
                      </a:lnTo>
                      <a:lnTo>
                        <a:pt x="1865" y="1022"/>
                      </a:lnTo>
                      <a:lnTo>
                        <a:pt x="1848" y="1079"/>
                      </a:lnTo>
                      <a:lnTo>
                        <a:pt x="1826" y="1135"/>
                      </a:lnTo>
                      <a:lnTo>
                        <a:pt x="1809" y="1192"/>
                      </a:lnTo>
                      <a:lnTo>
                        <a:pt x="1786" y="1242"/>
                      </a:lnTo>
                      <a:lnTo>
                        <a:pt x="1769" y="1298"/>
                      </a:lnTo>
                      <a:lnTo>
                        <a:pt x="1747" y="1355"/>
                      </a:lnTo>
                      <a:lnTo>
                        <a:pt x="1730" y="1411"/>
                      </a:lnTo>
                      <a:lnTo>
                        <a:pt x="1707" y="1467"/>
                      </a:lnTo>
                      <a:lnTo>
                        <a:pt x="1702" y="1455"/>
                      </a:lnTo>
                      <a:lnTo>
                        <a:pt x="1696" y="1442"/>
                      </a:lnTo>
                      <a:lnTo>
                        <a:pt x="1690" y="1430"/>
                      </a:lnTo>
                      <a:lnTo>
                        <a:pt x="1679" y="1417"/>
                      </a:lnTo>
                      <a:lnTo>
                        <a:pt x="1674" y="1405"/>
                      </a:lnTo>
                      <a:lnTo>
                        <a:pt x="1668" y="1392"/>
                      </a:lnTo>
                      <a:lnTo>
                        <a:pt x="1662" y="1380"/>
                      </a:lnTo>
                      <a:lnTo>
                        <a:pt x="1657" y="1367"/>
                      </a:lnTo>
                      <a:lnTo>
                        <a:pt x="1645" y="1367"/>
                      </a:lnTo>
                      <a:lnTo>
                        <a:pt x="1640" y="1367"/>
                      </a:lnTo>
                      <a:lnTo>
                        <a:pt x="1628" y="1367"/>
                      </a:lnTo>
                      <a:lnTo>
                        <a:pt x="1617" y="1367"/>
                      </a:lnTo>
                      <a:lnTo>
                        <a:pt x="1612" y="1367"/>
                      </a:lnTo>
                      <a:lnTo>
                        <a:pt x="1600" y="1367"/>
                      </a:lnTo>
                      <a:lnTo>
                        <a:pt x="1595" y="1367"/>
                      </a:lnTo>
                      <a:lnTo>
                        <a:pt x="1583" y="1367"/>
                      </a:lnTo>
                      <a:lnTo>
                        <a:pt x="1578" y="1367"/>
                      </a:lnTo>
                      <a:lnTo>
                        <a:pt x="1566" y="1373"/>
                      </a:lnTo>
                      <a:lnTo>
                        <a:pt x="1561" y="1373"/>
                      </a:lnTo>
                      <a:lnTo>
                        <a:pt x="1550" y="1367"/>
                      </a:lnTo>
                      <a:lnTo>
                        <a:pt x="1544" y="1367"/>
                      </a:lnTo>
                      <a:lnTo>
                        <a:pt x="1533" y="1367"/>
                      </a:lnTo>
                      <a:lnTo>
                        <a:pt x="1527" y="1367"/>
                      </a:lnTo>
                      <a:lnTo>
                        <a:pt x="1516" y="1367"/>
                      </a:lnTo>
                      <a:lnTo>
                        <a:pt x="1504" y="1367"/>
                      </a:lnTo>
                      <a:lnTo>
                        <a:pt x="1493" y="1367"/>
                      </a:lnTo>
                      <a:lnTo>
                        <a:pt x="1476" y="1361"/>
                      </a:lnTo>
                      <a:lnTo>
                        <a:pt x="1465" y="1361"/>
                      </a:lnTo>
                      <a:lnTo>
                        <a:pt x="1454" y="1361"/>
                      </a:lnTo>
                      <a:lnTo>
                        <a:pt x="1437" y="1355"/>
                      </a:lnTo>
                      <a:lnTo>
                        <a:pt x="1426" y="1355"/>
                      </a:lnTo>
                      <a:lnTo>
                        <a:pt x="1409" y="1355"/>
                      </a:lnTo>
                      <a:lnTo>
                        <a:pt x="1397" y="1348"/>
                      </a:lnTo>
                      <a:lnTo>
                        <a:pt x="1386" y="1348"/>
                      </a:lnTo>
                      <a:lnTo>
                        <a:pt x="1369" y="1342"/>
                      </a:lnTo>
                      <a:lnTo>
                        <a:pt x="1358" y="1342"/>
                      </a:lnTo>
                      <a:lnTo>
                        <a:pt x="1347" y="1342"/>
                      </a:lnTo>
                      <a:lnTo>
                        <a:pt x="1330" y="1336"/>
                      </a:lnTo>
                      <a:lnTo>
                        <a:pt x="1318" y="1330"/>
                      </a:lnTo>
                      <a:lnTo>
                        <a:pt x="1307" y="1330"/>
                      </a:lnTo>
                      <a:lnTo>
                        <a:pt x="1296" y="1323"/>
                      </a:lnTo>
                      <a:lnTo>
                        <a:pt x="1279" y="1317"/>
                      </a:lnTo>
                      <a:lnTo>
                        <a:pt x="1268" y="1311"/>
                      </a:lnTo>
                      <a:lnTo>
                        <a:pt x="1257" y="1311"/>
                      </a:lnTo>
                      <a:lnTo>
                        <a:pt x="1240" y="1304"/>
                      </a:lnTo>
                      <a:lnTo>
                        <a:pt x="1228" y="1298"/>
                      </a:lnTo>
                      <a:lnTo>
                        <a:pt x="1217" y="1292"/>
                      </a:lnTo>
                      <a:lnTo>
                        <a:pt x="1206" y="1286"/>
                      </a:lnTo>
                      <a:lnTo>
                        <a:pt x="1195" y="1279"/>
                      </a:lnTo>
                      <a:lnTo>
                        <a:pt x="1178" y="1273"/>
                      </a:lnTo>
                      <a:lnTo>
                        <a:pt x="1166" y="1267"/>
                      </a:lnTo>
                      <a:lnTo>
                        <a:pt x="1155" y="1261"/>
                      </a:lnTo>
                      <a:lnTo>
                        <a:pt x="1144" y="1254"/>
                      </a:lnTo>
                      <a:lnTo>
                        <a:pt x="1133" y="1248"/>
                      </a:lnTo>
                      <a:lnTo>
                        <a:pt x="1121" y="1242"/>
                      </a:lnTo>
                      <a:lnTo>
                        <a:pt x="1110" y="1235"/>
                      </a:lnTo>
                      <a:lnTo>
                        <a:pt x="1099" y="1229"/>
                      </a:lnTo>
                      <a:lnTo>
                        <a:pt x="1093" y="1223"/>
                      </a:lnTo>
                      <a:lnTo>
                        <a:pt x="1087" y="1217"/>
                      </a:lnTo>
                      <a:lnTo>
                        <a:pt x="1076" y="1210"/>
                      </a:lnTo>
                      <a:lnTo>
                        <a:pt x="1071" y="1204"/>
                      </a:lnTo>
                      <a:lnTo>
                        <a:pt x="1065" y="1198"/>
                      </a:lnTo>
                      <a:lnTo>
                        <a:pt x="1059" y="1192"/>
                      </a:lnTo>
                      <a:lnTo>
                        <a:pt x="1048" y="1179"/>
                      </a:lnTo>
                      <a:lnTo>
                        <a:pt x="1037" y="1179"/>
                      </a:lnTo>
                      <a:lnTo>
                        <a:pt x="1025" y="1173"/>
                      </a:lnTo>
                      <a:lnTo>
                        <a:pt x="1009" y="1173"/>
                      </a:lnTo>
                      <a:lnTo>
                        <a:pt x="997" y="1166"/>
                      </a:lnTo>
                      <a:lnTo>
                        <a:pt x="980" y="1166"/>
                      </a:lnTo>
                      <a:lnTo>
                        <a:pt x="969" y="1160"/>
                      </a:lnTo>
                      <a:lnTo>
                        <a:pt x="952" y="1160"/>
                      </a:lnTo>
                      <a:lnTo>
                        <a:pt x="941" y="1154"/>
                      </a:lnTo>
                      <a:lnTo>
                        <a:pt x="930" y="1148"/>
                      </a:lnTo>
                      <a:lnTo>
                        <a:pt x="913" y="1148"/>
                      </a:lnTo>
                      <a:lnTo>
                        <a:pt x="901" y="1141"/>
                      </a:lnTo>
                      <a:lnTo>
                        <a:pt x="885" y="1141"/>
                      </a:lnTo>
                      <a:lnTo>
                        <a:pt x="873" y="1135"/>
                      </a:lnTo>
                      <a:lnTo>
                        <a:pt x="856" y="1135"/>
                      </a:lnTo>
                      <a:lnTo>
                        <a:pt x="845" y="1129"/>
                      </a:lnTo>
                      <a:lnTo>
                        <a:pt x="834" y="1129"/>
                      </a:lnTo>
                      <a:lnTo>
                        <a:pt x="823" y="1135"/>
                      </a:lnTo>
                      <a:lnTo>
                        <a:pt x="811" y="1141"/>
                      </a:lnTo>
                      <a:lnTo>
                        <a:pt x="800" y="1148"/>
                      </a:lnTo>
                      <a:lnTo>
                        <a:pt x="794" y="1154"/>
                      </a:lnTo>
                      <a:lnTo>
                        <a:pt x="783" y="1160"/>
                      </a:lnTo>
                      <a:lnTo>
                        <a:pt x="772" y="1166"/>
                      </a:lnTo>
                      <a:lnTo>
                        <a:pt x="761" y="1173"/>
                      </a:lnTo>
                      <a:lnTo>
                        <a:pt x="749" y="1173"/>
                      </a:lnTo>
                      <a:lnTo>
                        <a:pt x="744" y="1179"/>
                      </a:lnTo>
                      <a:lnTo>
                        <a:pt x="732" y="1179"/>
                      </a:lnTo>
                      <a:lnTo>
                        <a:pt x="727" y="1185"/>
                      </a:lnTo>
                      <a:lnTo>
                        <a:pt x="715" y="1185"/>
                      </a:lnTo>
                      <a:lnTo>
                        <a:pt x="710" y="1185"/>
                      </a:lnTo>
                      <a:lnTo>
                        <a:pt x="699" y="1192"/>
                      </a:lnTo>
                      <a:lnTo>
                        <a:pt x="693" y="1192"/>
                      </a:lnTo>
                      <a:lnTo>
                        <a:pt x="682" y="1192"/>
                      </a:lnTo>
                      <a:lnTo>
                        <a:pt x="676" y="1192"/>
                      </a:lnTo>
                      <a:lnTo>
                        <a:pt x="665" y="1198"/>
                      </a:lnTo>
                      <a:lnTo>
                        <a:pt x="659" y="1198"/>
                      </a:lnTo>
                      <a:lnTo>
                        <a:pt x="648" y="1198"/>
                      </a:lnTo>
                      <a:lnTo>
                        <a:pt x="642" y="1198"/>
                      </a:lnTo>
                      <a:lnTo>
                        <a:pt x="637" y="1198"/>
                      </a:lnTo>
                      <a:lnTo>
                        <a:pt x="625" y="1198"/>
                      </a:lnTo>
                      <a:lnTo>
                        <a:pt x="620" y="1198"/>
                      </a:lnTo>
                      <a:lnTo>
                        <a:pt x="608" y="1198"/>
                      </a:lnTo>
                      <a:lnTo>
                        <a:pt x="597" y="1192"/>
                      </a:lnTo>
                      <a:lnTo>
                        <a:pt x="586" y="1192"/>
                      </a:lnTo>
                      <a:lnTo>
                        <a:pt x="575" y="1185"/>
                      </a:lnTo>
                      <a:lnTo>
                        <a:pt x="569" y="1179"/>
                      </a:lnTo>
                      <a:lnTo>
                        <a:pt x="558" y="1173"/>
                      </a:lnTo>
                      <a:lnTo>
                        <a:pt x="546" y="1173"/>
                      </a:lnTo>
                      <a:lnTo>
                        <a:pt x="541" y="1160"/>
                      </a:lnTo>
                      <a:lnTo>
                        <a:pt x="529" y="1154"/>
                      </a:lnTo>
                      <a:lnTo>
                        <a:pt x="524" y="1148"/>
                      </a:lnTo>
                      <a:lnTo>
                        <a:pt x="518" y="1141"/>
                      </a:lnTo>
                      <a:lnTo>
                        <a:pt x="507" y="1129"/>
                      </a:lnTo>
                      <a:lnTo>
                        <a:pt x="501" y="1123"/>
                      </a:lnTo>
                      <a:lnTo>
                        <a:pt x="496" y="1110"/>
                      </a:lnTo>
                      <a:lnTo>
                        <a:pt x="490" y="1104"/>
                      </a:lnTo>
                      <a:lnTo>
                        <a:pt x="490" y="1091"/>
                      </a:lnTo>
                      <a:lnTo>
                        <a:pt x="484" y="1079"/>
                      </a:lnTo>
                      <a:lnTo>
                        <a:pt x="484" y="1060"/>
                      </a:lnTo>
                      <a:lnTo>
                        <a:pt x="484" y="1041"/>
                      </a:lnTo>
                      <a:lnTo>
                        <a:pt x="490" y="1029"/>
                      </a:lnTo>
                      <a:lnTo>
                        <a:pt x="484" y="1022"/>
                      </a:lnTo>
                      <a:lnTo>
                        <a:pt x="473" y="1022"/>
                      </a:lnTo>
                      <a:lnTo>
                        <a:pt x="467" y="1016"/>
                      </a:lnTo>
                      <a:lnTo>
                        <a:pt x="462" y="1010"/>
                      </a:lnTo>
                      <a:lnTo>
                        <a:pt x="456" y="1010"/>
                      </a:lnTo>
                      <a:lnTo>
                        <a:pt x="451" y="1003"/>
                      </a:lnTo>
                      <a:lnTo>
                        <a:pt x="445" y="1003"/>
                      </a:lnTo>
                      <a:lnTo>
                        <a:pt x="439" y="997"/>
                      </a:lnTo>
                      <a:lnTo>
                        <a:pt x="434" y="991"/>
                      </a:lnTo>
                      <a:lnTo>
                        <a:pt x="428" y="991"/>
                      </a:lnTo>
                      <a:lnTo>
                        <a:pt x="422" y="985"/>
                      </a:lnTo>
                      <a:lnTo>
                        <a:pt x="417" y="985"/>
                      </a:lnTo>
                      <a:lnTo>
                        <a:pt x="405" y="978"/>
                      </a:lnTo>
                      <a:lnTo>
                        <a:pt x="400" y="972"/>
                      </a:lnTo>
                      <a:lnTo>
                        <a:pt x="394" y="972"/>
                      </a:lnTo>
                      <a:lnTo>
                        <a:pt x="389" y="966"/>
                      </a:lnTo>
                      <a:lnTo>
                        <a:pt x="389" y="960"/>
                      </a:lnTo>
                      <a:lnTo>
                        <a:pt x="383" y="953"/>
                      </a:lnTo>
                      <a:lnTo>
                        <a:pt x="377" y="953"/>
                      </a:lnTo>
                      <a:lnTo>
                        <a:pt x="377" y="947"/>
                      </a:lnTo>
                      <a:lnTo>
                        <a:pt x="372" y="941"/>
                      </a:lnTo>
                      <a:lnTo>
                        <a:pt x="372" y="934"/>
                      </a:lnTo>
                      <a:lnTo>
                        <a:pt x="366" y="928"/>
                      </a:lnTo>
                      <a:lnTo>
                        <a:pt x="366" y="922"/>
                      </a:lnTo>
                      <a:lnTo>
                        <a:pt x="360" y="922"/>
                      </a:lnTo>
                      <a:lnTo>
                        <a:pt x="355" y="922"/>
                      </a:lnTo>
                      <a:lnTo>
                        <a:pt x="349" y="922"/>
                      </a:lnTo>
                      <a:lnTo>
                        <a:pt x="343" y="928"/>
                      </a:lnTo>
                      <a:lnTo>
                        <a:pt x="338" y="928"/>
                      </a:lnTo>
                      <a:lnTo>
                        <a:pt x="332" y="928"/>
                      </a:lnTo>
                      <a:lnTo>
                        <a:pt x="321" y="934"/>
                      </a:lnTo>
                      <a:lnTo>
                        <a:pt x="315" y="934"/>
                      </a:lnTo>
                      <a:lnTo>
                        <a:pt x="310" y="934"/>
                      </a:lnTo>
                      <a:lnTo>
                        <a:pt x="304" y="934"/>
                      </a:lnTo>
                      <a:lnTo>
                        <a:pt x="298" y="941"/>
                      </a:lnTo>
                      <a:lnTo>
                        <a:pt x="293" y="941"/>
                      </a:lnTo>
                      <a:lnTo>
                        <a:pt x="287" y="941"/>
                      </a:lnTo>
                      <a:lnTo>
                        <a:pt x="281" y="941"/>
                      </a:lnTo>
                      <a:lnTo>
                        <a:pt x="276" y="941"/>
                      </a:lnTo>
                      <a:lnTo>
                        <a:pt x="270" y="941"/>
                      </a:lnTo>
                      <a:lnTo>
                        <a:pt x="259" y="934"/>
                      </a:lnTo>
                      <a:lnTo>
                        <a:pt x="248" y="934"/>
                      </a:lnTo>
                      <a:lnTo>
                        <a:pt x="236" y="928"/>
                      </a:lnTo>
                      <a:lnTo>
                        <a:pt x="225" y="922"/>
                      </a:lnTo>
                      <a:lnTo>
                        <a:pt x="214" y="916"/>
                      </a:lnTo>
                      <a:lnTo>
                        <a:pt x="208" y="909"/>
                      </a:lnTo>
                      <a:lnTo>
                        <a:pt x="197" y="897"/>
                      </a:lnTo>
                      <a:lnTo>
                        <a:pt x="191" y="891"/>
                      </a:lnTo>
                      <a:lnTo>
                        <a:pt x="186" y="878"/>
                      </a:lnTo>
                      <a:lnTo>
                        <a:pt x="180" y="865"/>
                      </a:lnTo>
                      <a:lnTo>
                        <a:pt x="174" y="853"/>
                      </a:lnTo>
                      <a:lnTo>
                        <a:pt x="169" y="834"/>
                      </a:lnTo>
                      <a:lnTo>
                        <a:pt x="169" y="822"/>
                      </a:lnTo>
                      <a:lnTo>
                        <a:pt x="163" y="809"/>
                      </a:lnTo>
                      <a:lnTo>
                        <a:pt x="163" y="790"/>
                      </a:lnTo>
                      <a:lnTo>
                        <a:pt x="163" y="778"/>
                      </a:lnTo>
                      <a:lnTo>
                        <a:pt x="157" y="746"/>
                      </a:lnTo>
                      <a:lnTo>
                        <a:pt x="157" y="715"/>
                      </a:lnTo>
                      <a:lnTo>
                        <a:pt x="163" y="690"/>
                      </a:lnTo>
                      <a:lnTo>
                        <a:pt x="163" y="659"/>
                      </a:lnTo>
                      <a:lnTo>
                        <a:pt x="163" y="652"/>
                      </a:lnTo>
                      <a:lnTo>
                        <a:pt x="163" y="646"/>
                      </a:lnTo>
                      <a:lnTo>
                        <a:pt x="169" y="640"/>
                      </a:lnTo>
                      <a:lnTo>
                        <a:pt x="169" y="633"/>
                      </a:lnTo>
                      <a:lnTo>
                        <a:pt x="174" y="627"/>
                      </a:lnTo>
                      <a:lnTo>
                        <a:pt x="174" y="627"/>
                      </a:lnTo>
                      <a:lnTo>
                        <a:pt x="180" y="627"/>
                      </a:lnTo>
                      <a:lnTo>
                        <a:pt x="186" y="627"/>
                      </a:lnTo>
                      <a:lnTo>
                        <a:pt x="191" y="627"/>
                      </a:lnTo>
                      <a:lnTo>
                        <a:pt x="197" y="627"/>
                      </a:lnTo>
                      <a:lnTo>
                        <a:pt x="208" y="633"/>
                      </a:lnTo>
                      <a:lnTo>
                        <a:pt x="214" y="633"/>
                      </a:lnTo>
                      <a:lnTo>
                        <a:pt x="225" y="640"/>
                      </a:lnTo>
                      <a:lnTo>
                        <a:pt x="231" y="640"/>
                      </a:lnTo>
                      <a:lnTo>
                        <a:pt x="242" y="646"/>
                      </a:lnTo>
                      <a:lnTo>
                        <a:pt x="253" y="652"/>
                      </a:lnTo>
                      <a:lnTo>
                        <a:pt x="248" y="646"/>
                      </a:lnTo>
                      <a:lnTo>
                        <a:pt x="236" y="646"/>
                      </a:lnTo>
                      <a:lnTo>
                        <a:pt x="231" y="640"/>
                      </a:lnTo>
                      <a:lnTo>
                        <a:pt x="219" y="640"/>
                      </a:lnTo>
                      <a:lnTo>
                        <a:pt x="214" y="633"/>
                      </a:lnTo>
                      <a:lnTo>
                        <a:pt x="203" y="627"/>
                      </a:lnTo>
                      <a:lnTo>
                        <a:pt x="197" y="627"/>
                      </a:lnTo>
                      <a:lnTo>
                        <a:pt x="191" y="621"/>
                      </a:lnTo>
                      <a:lnTo>
                        <a:pt x="180" y="621"/>
                      </a:lnTo>
                      <a:lnTo>
                        <a:pt x="174" y="615"/>
                      </a:lnTo>
                      <a:lnTo>
                        <a:pt x="163" y="608"/>
                      </a:lnTo>
                      <a:lnTo>
                        <a:pt x="157" y="602"/>
                      </a:lnTo>
                      <a:lnTo>
                        <a:pt x="152" y="602"/>
                      </a:lnTo>
                      <a:lnTo>
                        <a:pt x="141" y="596"/>
                      </a:lnTo>
                      <a:lnTo>
                        <a:pt x="135" y="590"/>
                      </a:lnTo>
                      <a:lnTo>
                        <a:pt x="129" y="583"/>
                      </a:lnTo>
                      <a:lnTo>
                        <a:pt x="124" y="577"/>
                      </a:lnTo>
                      <a:lnTo>
                        <a:pt x="112" y="571"/>
                      </a:lnTo>
                      <a:lnTo>
                        <a:pt x="107" y="564"/>
                      </a:lnTo>
                      <a:lnTo>
                        <a:pt x="101" y="558"/>
                      </a:lnTo>
                      <a:lnTo>
                        <a:pt x="95" y="552"/>
                      </a:lnTo>
                      <a:lnTo>
                        <a:pt x="90" y="546"/>
                      </a:lnTo>
                      <a:lnTo>
                        <a:pt x="84" y="539"/>
                      </a:lnTo>
                      <a:lnTo>
                        <a:pt x="79" y="527"/>
                      </a:lnTo>
                      <a:lnTo>
                        <a:pt x="73" y="521"/>
                      </a:lnTo>
                      <a:lnTo>
                        <a:pt x="67" y="514"/>
                      </a:lnTo>
                      <a:lnTo>
                        <a:pt x="62" y="508"/>
                      </a:lnTo>
                      <a:lnTo>
                        <a:pt x="56" y="495"/>
                      </a:lnTo>
                      <a:lnTo>
                        <a:pt x="50" y="489"/>
                      </a:lnTo>
                      <a:lnTo>
                        <a:pt x="45" y="483"/>
                      </a:lnTo>
                      <a:lnTo>
                        <a:pt x="39" y="470"/>
                      </a:lnTo>
                      <a:lnTo>
                        <a:pt x="33" y="464"/>
                      </a:lnTo>
                      <a:lnTo>
                        <a:pt x="28" y="452"/>
                      </a:lnTo>
                      <a:lnTo>
                        <a:pt x="22" y="433"/>
                      </a:lnTo>
                      <a:lnTo>
                        <a:pt x="17" y="420"/>
                      </a:lnTo>
                      <a:lnTo>
                        <a:pt x="11" y="401"/>
                      </a:lnTo>
                      <a:lnTo>
                        <a:pt x="5" y="389"/>
                      </a:lnTo>
                      <a:lnTo>
                        <a:pt x="5" y="370"/>
                      </a:lnTo>
                      <a:lnTo>
                        <a:pt x="0" y="351"/>
                      </a:lnTo>
                      <a:lnTo>
                        <a:pt x="5" y="339"/>
                      </a:lnTo>
                      <a:lnTo>
                        <a:pt x="5" y="326"/>
                      </a:lnTo>
                      <a:lnTo>
                        <a:pt x="11" y="314"/>
                      </a:lnTo>
                      <a:lnTo>
                        <a:pt x="17" y="301"/>
                      </a:lnTo>
                      <a:lnTo>
                        <a:pt x="28" y="295"/>
                      </a:lnTo>
                      <a:lnTo>
                        <a:pt x="33" y="282"/>
                      </a:lnTo>
                      <a:lnTo>
                        <a:pt x="45" y="276"/>
                      </a:lnTo>
                      <a:lnTo>
                        <a:pt x="56" y="263"/>
                      </a:lnTo>
                      <a:lnTo>
                        <a:pt x="62" y="257"/>
                      </a:lnTo>
                      <a:lnTo>
                        <a:pt x="67" y="251"/>
                      </a:lnTo>
                      <a:lnTo>
                        <a:pt x="73" y="245"/>
                      </a:lnTo>
                      <a:lnTo>
                        <a:pt x="79" y="245"/>
                      </a:lnTo>
                      <a:lnTo>
                        <a:pt x="84" y="238"/>
                      </a:lnTo>
                      <a:lnTo>
                        <a:pt x="95" y="238"/>
                      </a:lnTo>
                      <a:lnTo>
                        <a:pt x="101" y="232"/>
                      </a:lnTo>
                      <a:lnTo>
                        <a:pt x="107" y="232"/>
                      </a:lnTo>
                      <a:lnTo>
                        <a:pt x="112" y="226"/>
                      </a:lnTo>
                      <a:close/>
                    </a:path>
                  </a:pathLst>
                </a:custGeom>
                <a:solidFill>
                  <a:srgbClr val="FFFFFF"/>
                </a:solidFill>
                <a:ln w="9525">
                  <a:noFill/>
                  <a:round/>
                  <a:headEnd/>
                  <a:tailEnd/>
                </a:ln>
              </p:spPr>
              <p:txBody>
                <a:bodyPr/>
                <a:lstStyle/>
                <a:p>
                  <a:endParaRPr lang="ar-SA"/>
                </a:p>
              </p:txBody>
            </p:sp>
            <p:sp>
              <p:nvSpPr>
                <p:cNvPr id="64528" name="Freeform 16"/>
                <p:cNvSpPr>
                  <a:spLocks/>
                </p:cNvSpPr>
                <p:nvPr/>
              </p:nvSpPr>
              <p:spPr bwMode="auto">
                <a:xfrm>
                  <a:off x="3742" y="1081"/>
                  <a:ext cx="1646" cy="1116"/>
                </a:xfrm>
                <a:custGeom>
                  <a:avLst/>
                  <a:gdLst/>
                  <a:ahLst/>
                  <a:cxnLst>
                    <a:cxn ang="0">
                      <a:pos x="1618" y="997"/>
                    </a:cxn>
                    <a:cxn ang="0">
                      <a:pos x="1567" y="803"/>
                    </a:cxn>
                    <a:cxn ang="0">
                      <a:pos x="1545" y="696"/>
                    </a:cxn>
                    <a:cxn ang="0">
                      <a:pos x="1511" y="677"/>
                    </a:cxn>
                    <a:cxn ang="0">
                      <a:pos x="1460" y="677"/>
                    </a:cxn>
                    <a:cxn ang="0">
                      <a:pos x="1398" y="703"/>
                    </a:cxn>
                    <a:cxn ang="0">
                      <a:pos x="1364" y="659"/>
                    </a:cxn>
                    <a:cxn ang="0">
                      <a:pos x="1308" y="690"/>
                    </a:cxn>
                    <a:cxn ang="0">
                      <a:pos x="1246" y="703"/>
                    </a:cxn>
                    <a:cxn ang="0">
                      <a:pos x="1184" y="684"/>
                    </a:cxn>
                    <a:cxn ang="0">
                      <a:pos x="1218" y="640"/>
                    </a:cxn>
                    <a:cxn ang="0">
                      <a:pos x="1223" y="596"/>
                    </a:cxn>
                    <a:cxn ang="0">
                      <a:pos x="1161" y="646"/>
                    </a:cxn>
                    <a:cxn ang="0">
                      <a:pos x="1094" y="684"/>
                    </a:cxn>
                    <a:cxn ang="0">
                      <a:pos x="1020" y="690"/>
                    </a:cxn>
                    <a:cxn ang="0">
                      <a:pos x="947" y="677"/>
                    </a:cxn>
                    <a:cxn ang="0">
                      <a:pos x="880" y="652"/>
                    </a:cxn>
                    <a:cxn ang="0">
                      <a:pos x="874" y="571"/>
                    </a:cxn>
                    <a:cxn ang="0">
                      <a:pos x="936" y="471"/>
                    </a:cxn>
                    <a:cxn ang="0">
                      <a:pos x="919" y="427"/>
                    </a:cxn>
                    <a:cxn ang="0">
                      <a:pos x="863" y="445"/>
                    </a:cxn>
                    <a:cxn ang="0">
                      <a:pos x="795" y="464"/>
                    </a:cxn>
                    <a:cxn ang="0">
                      <a:pos x="727" y="414"/>
                    </a:cxn>
                    <a:cxn ang="0">
                      <a:pos x="677" y="339"/>
                    </a:cxn>
                    <a:cxn ang="0">
                      <a:pos x="598" y="333"/>
                    </a:cxn>
                    <a:cxn ang="0">
                      <a:pos x="536" y="383"/>
                    </a:cxn>
                    <a:cxn ang="0">
                      <a:pos x="440" y="370"/>
                    </a:cxn>
                    <a:cxn ang="0">
                      <a:pos x="372" y="339"/>
                    </a:cxn>
                    <a:cxn ang="0">
                      <a:pos x="367" y="251"/>
                    </a:cxn>
                    <a:cxn ang="0">
                      <a:pos x="327" y="264"/>
                    </a:cxn>
                    <a:cxn ang="0">
                      <a:pos x="310" y="238"/>
                    </a:cxn>
                    <a:cxn ang="0">
                      <a:pos x="254" y="213"/>
                    </a:cxn>
                    <a:cxn ang="0">
                      <a:pos x="260" y="107"/>
                    </a:cxn>
                    <a:cxn ang="0">
                      <a:pos x="254" y="44"/>
                    </a:cxn>
                    <a:cxn ang="0">
                      <a:pos x="203" y="13"/>
                    </a:cxn>
                    <a:cxn ang="0">
                      <a:pos x="237" y="82"/>
                    </a:cxn>
                    <a:cxn ang="0">
                      <a:pos x="198" y="176"/>
                    </a:cxn>
                    <a:cxn ang="0">
                      <a:pos x="130" y="226"/>
                    </a:cxn>
                    <a:cxn ang="0">
                      <a:pos x="57" y="182"/>
                    </a:cxn>
                    <a:cxn ang="0">
                      <a:pos x="17" y="107"/>
                    </a:cxn>
                    <a:cxn ang="0">
                      <a:pos x="12" y="163"/>
                    </a:cxn>
                    <a:cxn ang="0">
                      <a:pos x="62" y="264"/>
                    </a:cxn>
                    <a:cxn ang="0">
                      <a:pos x="136" y="339"/>
                    </a:cxn>
                    <a:cxn ang="0">
                      <a:pos x="169" y="376"/>
                    </a:cxn>
                    <a:cxn ang="0">
                      <a:pos x="158" y="533"/>
                    </a:cxn>
                    <a:cxn ang="0">
                      <a:pos x="209" y="659"/>
                    </a:cxn>
                    <a:cxn ang="0">
                      <a:pos x="293" y="684"/>
                    </a:cxn>
                    <a:cxn ang="0">
                      <a:pos x="355" y="665"/>
                    </a:cxn>
                    <a:cxn ang="0">
                      <a:pos x="389" y="715"/>
                    </a:cxn>
                    <a:cxn ang="0">
                      <a:pos x="451" y="753"/>
                    </a:cxn>
                    <a:cxn ang="0">
                      <a:pos x="491" y="847"/>
                    </a:cxn>
                    <a:cxn ang="0">
                      <a:pos x="564" y="922"/>
                    </a:cxn>
                    <a:cxn ang="0">
                      <a:pos x="654" y="941"/>
                    </a:cxn>
                    <a:cxn ang="0">
                      <a:pos x="733" y="922"/>
                    </a:cxn>
                    <a:cxn ang="0">
                      <a:pos x="840" y="872"/>
                    </a:cxn>
                    <a:cxn ang="0">
                      <a:pos x="975" y="909"/>
                    </a:cxn>
                    <a:cxn ang="0">
                      <a:pos x="1082" y="960"/>
                    </a:cxn>
                    <a:cxn ang="0">
                      <a:pos x="1190" y="1022"/>
                    </a:cxn>
                    <a:cxn ang="0">
                      <a:pos x="1313" y="1073"/>
                    </a:cxn>
                    <a:cxn ang="0">
                      <a:pos x="1449" y="1104"/>
                    </a:cxn>
                    <a:cxn ang="0">
                      <a:pos x="1556" y="1110"/>
                    </a:cxn>
                    <a:cxn ang="0">
                      <a:pos x="1640" y="1110"/>
                    </a:cxn>
                  </a:cxnLst>
                  <a:rect l="0" t="0" r="r" b="b"/>
                  <a:pathLst>
                    <a:path w="1646" h="1116">
                      <a:moveTo>
                        <a:pt x="1646" y="1116"/>
                      </a:moveTo>
                      <a:lnTo>
                        <a:pt x="1646" y="1104"/>
                      </a:lnTo>
                      <a:lnTo>
                        <a:pt x="1640" y="1091"/>
                      </a:lnTo>
                      <a:lnTo>
                        <a:pt x="1640" y="1079"/>
                      </a:lnTo>
                      <a:lnTo>
                        <a:pt x="1635" y="1066"/>
                      </a:lnTo>
                      <a:lnTo>
                        <a:pt x="1635" y="1054"/>
                      </a:lnTo>
                      <a:lnTo>
                        <a:pt x="1629" y="1041"/>
                      </a:lnTo>
                      <a:lnTo>
                        <a:pt x="1623" y="1029"/>
                      </a:lnTo>
                      <a:lnTo>
                        <a:pt x="1623" y="1022"/>
                      </a:lnTo>
                      <a:lnTo>
                        <a:pt x="1618" y="997"/>
                      </a:lnTo>
                      <a:lnTo>
                        <a:pt x="1612" y="972"/>
                      </a:lnTo>
                      <a:lnTo>
                        <a:pt x="1607" y="953"/>
                      </a:lnTo>
                      <a:lnTo>
                        <a:pt x="1601" y="928"/>
                      </a:lnTo>
                      <a:lnTo>
                        <a:pt x="1595" y="909"/>
                      </a:lnTo>
                      <a:lnTo>
                        <a:pt x="1590" y="884"/>
                      </a:lnTo>
                      <a:lnTo>
                        <a:pt x="1584" y="866"/>
                      </a:lnTo>
                      <a:lnTo>
                        <a:pt x="1578" y="840"/>
                      </a:lnTo>
                      <a:lnTo>
                        <a:pt x="1578" y="828"/>
                      </a:lnTo>
                      <a:lnTo>
                        <a:pt x="1573" y="815"/>
                      </a:lnTo>
                      <a:lnTo>
                        <a:pt x="1567" y="803"/>
                      </a:lnTo>
                      <a:lnTo>
                        <a:pt x="1567" y="790"/>
                      </a:lnTo>
                      <a:lnTo>
                        <a:pt x="1561" y="784"/>
                      </a:lnTo>
                      <a:lnTo>
                        <a:pt x="1561" y="772"/>
                      </a:lnTo>
                      <a:lnTo>
                        <a:pt x="1556" y="759"/>
                      </a:lnTo>
                      <a:lnTo>
                        <a:pt x="1556" y="746"/>
                      </a:lnTo>
                      <a:lnTo>
                        <a:pt x="1550" y="734"/>
                      </a:lnTo>
                      <a:lnTo>
                        <a:pt x="1550" y="728"/>
                      </a:lnTo>
                      <a:lnTo>
                        <a:pt x="1550" y="715"/>
                      </a:lnTo>
                      <a:lnTo>
                        <a:pt x="1545" y="703"/>
                      </a:lnTo>
                      <a:lnTo>
                        <a:pt x="1545" y="696"/>
                      </a:lnTo>
                      <a:lnTo>
                        <a:pt x="1545" y="684"/>
                      </a:lnTo>
                      <a:lnTo>
                        <a:pt x="1539" y="677"/>
                      </a:lnTo>
                      <a:lnTo>
                        <a:pt x="1533" y="671"/>
                      </a:lnTo>
                      <a:lnTo>
                        <a:pt x="1533" y="665"/>
                      </a:lnTo>
                      <a:lnTo>
                        <a:pt x="1528" y="665"/>
                      </a:lnTo>
                      <a:lnTo>
                        <a:pt x="1528" y="665"/>
                      </a:lnTo>
                      <a:lnTo>
                        <a:pt x="1522" y="671"/>
                      </a:lnTo>
                      <a:lnTo>
                        <a:pt x="1516" y="671"/>
                      </a:lnTo>
                      <a:lnTo>
                        <a:pt x="1516" y="671"/>
                      </a:lnTo>
                      <a:lnTo>
                        <a:pt x="1511" y="677"/>
                      </a:lnTo>
                      <a:lnTo>
                        <a:pt x="1505" y="677"/>
                      </a:lnTo>
                      <a:lnTo>
                        <a:pt x="1505" y="671"/>
                      </a:lnTo>
                      <a:lnTo>
                        <a:pt x="1499" y="659"/>
                      </a:lnTo>
                      <a:lnTo>
                        <a:pt x="1499" y="652"/>
                      </a:lnTo>
                      <a:lnTo>
                        <a:pt x="1494" y="652"/>
                      </a:lnTo>
                      <a:lnTo>
                        <a:pt x="1483" y="652"/>
                      </a:lnTo>
                      <a:lnTo>
                        <a:pt x="1477" y="659"/>
                      </a:lnTo>
                      <a:lnTo>
                        <a:pt x="1471" y="665"/>
                      </a:lnTo>
                      <a:lnTo>
                        <a:pt x="1466" y="671"/>
                      </a:lnTo>
                      <a:lnTo>
                        <a:pt x="1460" y="677"/>
                      </a:lnTo>
                      <a:lnTo>
                        <a:pt x="1454" y="690"/>
                      </a:lnTo>
                      <a:lnTo>
                        <a:pt x="1443" y="696"/>
                      </a:lnTo>
                      <a:lnTo>
                        <a:pt x="1437" y="703"/>
                      </a:lnTo>
                      <a:lnTo>
                        <a:pt x="1432" y="703"/>
                      </a:lnTo>
                      <a:lnTo>
                        <a:pt x="1426" y="703"/>
                      </a:lnTo>
                      <a:lnTo>
                        <a:pt x="1421" y="703"/>
                      </a:lnTo>
                      <a:lnTo>
                        <a:pt x="1415" y="703"/>
                      </a:lnTo>
                      <a:lnTo>
                        <a:pt x="1409" y="703"/>
                      </a:lnTo>
                      <a:lnTo>
                        <a:pt x="1404" y="703"/>
                      </a:lnTo>
                      <a:lnTo>
                        <a:pt x="1398" y="703"/>
                      </a:lnTo>
                      <a:lnTo>
                        <a:pt x="1392" y="696"/>
                      </a:lnTo>
                      <a:lnTo>
                        <a:pt x="1387" y="696"/>
                      </a:lnTo>
                      <a:lnTo>
                        <a:pt x="1387" y="690"/>
                      </a:lnTo>
                      <a:lnTo>
                        <a:pt x="1387" y="684"/>
                      </a:lnTo>
                      <a:lnTo>
                        <a:pt x="1381" y="677"/>
                      </a:lnTo>
                      <a:lnTo>
                        <a:pt x="1381" y="671"/>
                      </a:lnTo>
                      <a:lnTo>
                        <a:pt x="1381" y="665"/>
                      </a:lnTo>
                      <a:lnTo>
                        <a:pt x="1375" y="659"/>
                      </a:lnTo>
                      <a:lnTo>
                        <a:pt x="1370" y="659"/>
                      </a:lnTo>
                      <a:lnTo>
                        <a:pt x="1364" y="659"/>
                      </a:lnTo>
                      <a:lnTo>
                        <a:pt x="1359" y="659"/>
                      </a:lnTo>
                      <a:lnTo>
                        <a:pt x="1353" y="659"/>
                      </a:lnTo>
                      <a:lnTo>
                        <a:pt x="1347" y="665"/>
                      </a:lnTo>
                      <a:lnTo>
                        <a:pt x="1342" y="665"/>
                      </a:lnTo>
                      <a:lnTo>
                        <a:pt x="1336" y="671"/>
                      </a:lnTo>
                      <a:lnTo>
                        <a:pt x="1330" y="677"/>
                      </a:lnTo>
                      <a:lnTo>
                        <a:pt x="1325" y="677"/>
                      </a:lnTo>
                      <a:lnTo>
                        <a:pt x="1319" y="684"/>
                      </a:lnTo>
                      <a:lnTo>
                        <a:pt x="1313" y="684"/>
                      </a:lnTo>
                      <a:lnTo>
                        <a:pt x="1308" y="690"/>
                      </a:lnTo>
                      <a:lnTo>
                        <a:pt x="1302" y="696"/>
                      </a:lnTo>
                      <a:lnTo>
                        <a:pt x="1297" y="696"/>
                      </a:lnTo>
                      <a:lnTo>
                        <a:pt x="1291" y="696"/>
                      </a:lnTo>
                      <a:lnTo>
                        <a:pt x="1285" y="703"/>
                      </a:lnTo>
                      <a:lnTo>
                        <a:pt x="1280" y="703"/>
                      </a:lnTo>
                      <a:lnTo>
                        <a:pt x="1274" y="703"/>
                      </a:lnTo>
                      <a:lnTo>
                        <a:pt x="1263" y="703"/>
                      </a:lnTo>
                      <a:lnTo>
                        <a:pt x="1257" y="703"/>
                      </a:lnTo>
                      <a:lnTo>
                        <a:pt x="1252" y="703"/>
                      </a:lnTo>
                      <a:lnTo>
                        <a:pt x="1246" y="703"/>
                      </a:lnTo>
                      <a:lnTo>
                        <a:pt x="1240" y="703"/>
                      </a:lnTo>
                      <a:lnTo>
                        <a:pt x="1235" y="703"/>
                      </a:lnTo>
                      <a:lnTo>
                        <a:pt x="1229" y="696"/>
                      </a:lnTo>
                      <a:lnTo>
                        <a:pt x="1223" y="696"/>
                      </a:lnTo>
                      <a:lnTo>
                        <a:pt x="1218" y="696"/>
                      </a:lnTo>
                      <a:lnTo>
                        <a:pt x="1212" y="696"/>
                      </a:lnTo>
                      <a:lnTo>
                        <a:pt x="1201" y="690"/>
                      </a:lnTo>
                      <a:lnTo>
                        <a:pt x="1195" y="690"/>
                      </a:lnTo>
                      <a:lnTo>
                        <a:pt x="1190" y="690"/>
                      </a:lnTo>
                      <a:lnTo>
                        <a:pt x="1184" y="684"/>
                      </a:lnTo>
                      <a:lnTo>
                        <a:pt x="1178" y="684"/>
                      </a:lnTo>
                      <a:lnTo>
                        <a:pt x="1184" y="684"/>
                      </a:lnTo>
                      <a:lnTo>
                        <a:pt x="1190" y="677"/>
                      </a:lnTo>
                      <a:lnTo>
                        <a:pt x="1190" y="671"/>
                      </a:lnTo>
                      <a:lnTo>
                        <a:pt x="1195" y="665"/>
                      </a:lnTo>
                      <a:lnTo>
                        <a:pt x="1201" y="665"/>
                      </a:lnTo>
                      <a:lnTo>
                        <a:pt x="1206" y="659"/>
                      </a:lnTo>
                      <a:lnTo>
                        <a:pt x="1212" y="652"/>
                      </a:lnTo>
                      <a:lnTo>
                        <a:pt x="1212" y="646"/>
                      </a:lnTo>
                      <a:lnTo>
                        <a:pt x="1218" y="640"/>
                      </a:lnTo>
                      <a:lnTo>
                        <a:pt x="1223" y="634"/>
                      </a:lnTo>
                      <a:lnTo>
                        <a:pt x="1223" y="621"/>
                      </a:lnTo>
                      <a:lnTo>
                        <a:pt x="1229" y="615"/>
                      </a:lnTo>
                      <a:lnTo>
                        <a:pt x="1229" y="608"/>
                      </a:lnTo>
                      <a:lnTo>
                        <a:pt x="1235" y="596"/>
                      </a:lnTo>
                      <a:lnTo>
                        <a:pt x="1235" y="590"/>
                      </a:lnTo>
                      <a:lnTo>
                        <a:pt x="1240" y="577"/>
                      </a:lnTo>
                      <a:lnTo>
                        <a:pt x="1235" y="583"/>
                      </a:lnTo>
                      <a:lnTo>
                        <a:pt x="1229" y="590"/>
                      </a:lnTo>
                      <a:lnTo>
                        <a:pt x="1223" y="596"/>
                      </a:lnTo>
                      <a:lnTo>
                        <a:pt x="1218" y="602"/>
                      </a:lnTo>
                      <a:lnTo>
                        <a:pt x="1212" y="608"/>
                      </a:lnTo>
                      <a:lnTo>
                        <a:pt x="1206" y="615"/>
                      </a:lnTo>
                      <a:lnTo>
                        <a:pt x="1201" y="621"/>
                      </a:lnTo>
                      <a:lnTo>
                        <a:pt x="1195" y="627"/>
                      </a:lnTo>
                      <a:lnTo>
                        <a:pt x="1190" y="627"/>
                      </a:lnTo>
                      <a:lnTo>
                        <a:pt x="1184" y="634"/>
                      </a:lnTo>
                      <a:lnTo>
                        <a:pt x="1173" y="640"/>
                      </a:lnTo>
                      <a:lnTo>
                        <a:pt x="1167" y="646"/>
                      </a:lnTo>
                      <a:lnTo>
                        <a:pt x="1161" y="646"/>
                      </a:lnTo>
                      <a:lnTo>
                        <a:pt x="1156" y="652"/>
                      </a:lnTo>
                      <a:lnTo>
                        <a:pt x="1150" y="659"/>
                      </a:lnTo>
                      <a:lnTo>
                        <a:pt x="1144" y="659"/>
                      </a:lnTo>
                      <a:lnTo>
                        <a:pt x="1139" y="665"/>
                      </a:lnTo>
                      <a:lnTo>
                        <a:pt x="1128" y="671"/>
                      </a:lnTo>
                      <a:lnTo>
                        <a:pt x="1122" y="671"/>
                      </a:lnTo>
                      <a:lnTo>
                        <a:pt x="1116" y="677"/>
                      </a:lnTo>
                      <a:lnTo>
                        <a:pt x="1111" y="677"/>
                      </a:lnTo>
                      <a:lnTo>
                        <a:pt x="1105" y="684"/>
                      </a:lnTo>
                      <a:lnTo>
                        <a:pt x="1094" y="684"/>
                      </a:lnTo>
                      <a:lnTo>
                        <a:pt x="1088" y="684"/>
                      </a:lnTo>
                      <a:lnTo>
                        <a:pt x="1082" y="690"/>
                      </a:lnTo>
                      <a:lnTo>
                        <a:pt x="1071" y="690"/>
                      </a:lnTo>
                      <a:lnTo>
                        <a:pt x="1066" y="690"/>
                      </a:lnTo>
                      <a:lnTo>
                        <a:pt x="1060" y="690"/>
                      </a:lnTo>
                      <a:lnTo>
                        <a:pt x="1049" y="690"/>
                      </a:lnTo>
                      <a:lnTo>
                        <a:pt x="1043" y="690"/>
                      </a:lnTo>
                      <a:lnTo>
                        <a:pt x="1037" y="690"/>
                      </a:lnTo>
                      <a:lnTo>
                        <a:pt x="1026" y="690"/>
                      </a:lnTo>
                      <a:lnTo>
                        <a:pt x="1020" y="690"/>
                      </a:lnTo>
                      <a:lnTo>
                        <a:pt x="1009" y="690"/>
                      </a:lnTo>
                      <a:lnTo>
                        <a:pt x="1004" y="690"/>
                      </a:lnTo>
                      <a:lnTo>
                        <a:pt x="998" y="690"/>
                      </a:lnTo>
                      <a:lnTo>
                        <a:pt x="987" y="690"/>
                      </a:lnTo>
                      <a:lnTo>
                        <a:pt x="981" y="684"/>
                      </a:lnTo>
                      <a:lnTo>
                        <a:pt x="970" y="684"/>
                      </a:lnTo>
                      <a:lnTo>
                        <a:pt x="964" y="684"/>
                      </a:lnTo>
                      <a:lnTo>
                        <a:pt x="958" y="684"/>
                      </a:lnTo>
                      <a:lnTo>
                        <a:pt x="953" y="684"/>
                      </a:lnTo>
                      <a:lnTo>
                        <a:pt x="947" y="677"/>
                      </a:lnTo>
                      <a:lnTo>
                        <a:pt x="936" y="677"/>
                      </a:lnTo>
                      <a:lnTo>
                        <a:pt x="930" y="677"/>
                      </a:lnTo>
                      <a:lnTo>
                        <a:pt x="925" y="671"/>
                      </a:lnTo>
                      <a:lnTo>
                        <a:pt x="919" y="671"/>
                      </a:lnTo>
                      <a:lnTo>
                        <a:pt x="913" y="665"/>
                      </a:lnTo>
                      <a:lnTo>
                        <a:pt x="908" y="665"/>
                      </a:lnTo>
                      <a:lnTo>
                        <a:pt x="896" y="659"/>
                      </a:lnTo>
                      <a:lnTo>
                        <a:pt x="891" y="659"/>
                      </a:lnTo>
                      <a:lnTo>
                        <a:pt x="885" y="652"/>
                      </a:lnTo>
                      <a:lnTo>
                        <a:pt x="880" y="652"/>
                      </a:lnTo>
                      <a:lnTo>
                        <a:pt x="874" y="646"/>
                      </a:lnTo>
                      <a:lnTo>
                        <a:pt x="868" y="646"/>
                      </a:lnTo>
                      <a:lnTo>
                        <a:pt x="863" y="640"/>
                      </a:lnTo>
                      <a:lnTo>
                        <a:pt x="857" y="634"/>
                      </a:lnTo>
                      <a:lnTo>
                        <a:pt x="851" y="621"/>
                      </a:lnTo>
                      <a:lnTo>
                        <a:pt x="851" y="608"/>
                      </a:lnTo>
                      <a:lnTo>
                        <a:pt x="851" y="602"/>
                      </a:lnTo>
                      <a:lnTo>
                        <a:pt x="857" y="590"/>
                      </a:lnTo>
                      <a:lnTo>
                        <a:pt x="863" y="577"/>
                      </a:lnTo>
                      <a:lnTo>
                        <a:pt x="874" y="571"/>
                      </a:lnTo>
                      <a:lnTo>
                        <a:pt x="880" y="558"/>
                      </a:lnTo>
                      <a:lnTo>
                        <a:pt x="891" y="552"/>
                      </a:lnTo>
                      <a:lnTo>
                        <a:pt x="896" y="539"/>
                      </a:lnTo>
                      <a:lnTo>
                        <a:pt x="902" y="533"/>
                      </a:lnTo>
                      <a:lnTo>
                        <a:pt x="908" y="521"/>
                      </a:lnTo>
                      <a:lnTo>
                        <a:pt x="913" y="508"/>
                      </a:lnTo>
                      <a:lnTo>
                        <a:pt x="919" y="502"/>
                      </a:lnTo>
                      <a:lnTo>
                        <a:pt x="925" y="489"/>
                      </a:lnTo>
                      <a:lnTo>
                        <a:pt x="930" y="483"/>
                      </a:lnTo>
                      <a:lnTo>
                        <a:pt x="936" y="471"/>
                      </a:lnTo>
                      <a:lnTo>
                        <a:pt x="942" y="458"/>
                      </a:lnTo>
                      <a:lnTo>
                        <a:pt x="942" y="445"/>
                      </a:lnTo>
                      <a:lnTo>
                        <a:pt x="947" y="439"/>
                      </a:lnTo>
                      <a:lnTo>
                        <a:pt x="947" y="433"/>
                      </a:lnTo>
                      <a:lnTo>
                        <a:pt x="942" y="433"/>
                      </a:lnTo>
                      <a:lnTo>
                        <a:pt x="942" y="427"/>
                      </a:lnTo>
                      <a:lnTo>
                        <a:pt x="936" y="427"/>
                      </a:lnTo>
                      <a:lnTo>
                        <a:pt x="930" y="427"/>
                      </a:lnTo>
                      <a:lnTo>
                        <a:pt x="925" y="427"/>
                      </a:lnTo>
                      <a:lnTo>
                        <a:pt x="919" y="427"/>
                      </a:lnTo>
                      <a:lnTo>
                        <a:pt x="913" y="427"/>
                      </a:lnTo>
                      <a:lnTo>
                        <a:pt x="908" y="427"/>
                      </a:lnTo>
                      <a:lnTo>
                        <a:pt x="902" y="427"/>
                      </a:lnTo>
                      <a:lnTo>
                        <a:pt x="896" y="427"/>
                      </a:lnTo>
                      <a:lnTo>
                        <a:pt x="891" y="433"/>
                      </a:lnTo>
                      <a:lnTo>
                        <a:pt x="885" y="433"/>
                      </a:lnTo>
                      <a:lnTo>
                        <a:pt x="880" y="439"/>
                      </a:lnTo>
                      <a:lnTo>
                        <a:pt x="874" y="439"/>
                      </a:lnTo>
                      <a:lnTo>
                        <a:pt x="868" y="445"/>
                      </a:lnTo>
                      <a:lnTo>
                        <a:pt x="863" y="445"/>
                      </a:lnTo>
                      <a:lnTo>
                        <a:pt x="857" y="445"/>
                      </a:lnTo>
                      <a:lnTo>
                        <a:pt x="851" y="452"/>
                      </a:lnTo>
                      <a:lnTo>
                        <a:pt x="840" y="452"/>
                      </a:lnTo>
                      <a:lnTo>
                        <a:pt x="834" y="458"/>
                      </a:lnTo>
                      <a:lnTo>
                        <a:pt x="829" y="458"/>
                      </a:lnTo>
                      <a:lnTo>
                        <a:pt x="823" y="458"/>
                      </a:lnTo>
                      <a:lnTo>
                        <a:pt x="818" y="458"/>
                      </a:lnTo>
                      <a:lnTo>
                        <a:pt x="812" y="464"/>
                      </a:lnTo>
                      <a:lnTo>
                        <a:pt x="801" y="464"/>
                      </a:lnTo>
                      <a:lnTo>
                        <a:pt x="795" y="464"/>
                      </a:lnTo>
                      <a:lnTo>
                        <a:pt x="789" y="464"/>
                      </a:lnTo>
                      <a:lnTo>
                        <a:pt x="778" y="458"/>
                      </a:lnTo>
                      <a:lnTo>
                        <a:pt x="772" y="458"/>
                      </a:lnTo>
                      <a:lnTo>
                        <a:pt x="761" y="458"/>
                      </a:lnTo>
                      <a:lnTo>
                        <a:pt x="756" y="452"/>
                      </a:lnTo>
                      <a:lnTo>
                        <a:pt x="750" y="445"/>
                      </a:lnTo>
                      <a:lnTo>
                        <a:pt x="739" y="439"/>
                      </a:lnTo>
                      <a:lnTo>
                        <a:pt x="733" y="433"/>
                      </a:lnTo>
                      <a:lnTo>
                        <a:pt x="733" y="420"/>
                      </a:lnTo>
                      <a:lnTo>
                        <a:pt x="727" y="414"/>
                      </a:lnTo>
                      <a:lnTo>
                        <a:pt x="722" y="402"/>
                      </a:lnTo>
                      <a:lnTo>
                        <a:pt x="716" y="395"/>
                      </a:lnTo>
                      <a:lnTo>
                        <a:pt x="710" y="389"/>
                      </a:lnTo>
                      <a:lnTo>
                        <a:pt x="705" y="376"/>
                      </a:lnTo>
                      <a:lnTo>
                        <a:pt x="699" y="370"/>
                      </a:lnTo>
                      <a:lnTo>
                        <a:pt x="694" y="364"/>
                      </a:lnTo>
                      <a:lnTo>
                        <a:pt x="688" y="358"/>
                      </a:lnTo>
                      <a:lnTo>
                        <a:pt x="688" y="351"/>
                      </a:lnTo>
                      <a:lnTo>
                        <a:pt x="682" y="345"/>
                      </a:lnTo>
                      <a:lnTo>
                        <a:pt x="677" y="339"/>
                      </a:lnTo>
                      <a:lnTo>
                        <a:pt x="665" y="333"/>
                      </a:lnTo>
                      <a:lnTo>
                        <a:pt x="660" y="333"/>
                      </a:lnTo>
                      <a:lnTo>
                        <a:pt x="654" y="326"/>
                      </a:lnTo>
                      <a:lnTo>
                        <a:pt x="643" y="326"/>
                      </a:lnTo>
                      <a:lnTo>
                        <a:pt x="637" y="326"/>
                      </a:lnTo>
                      <a:lnTo>
                        <a:pt x="632" y="326"/>
                      </a:lnTo>
                      <a:lnTo>
                        <a:pt x="620" y="326"/>
                      </a:lnTo>
                      <a:lnTo>
                        <a:pt x="615" y="326"/>
                      </a:lnTo>
                      <a:lnTo>
                        <a:pt x="603" y="326"/>
                      </a:lnTo>
                      <a:lnTo>
                        <a:pt x="598" y="333"/>
                      </a:lnTo>
                      <a:lnTo>
                        <a:pt x="592" y="339"/>
                      </a:lnTo>
                      <a:lnTo>
                        <a:pt x="586" y="345"/>
                      </a:lnTo>
                      <a:lnTo>
                        <a:pt x="586" y="351"/>
                      </a:lnTo>
                      <a:lnTo>
                        <a:pt x="581" y="358"/>
                      </a:lnTo>
                      <a:lnTo>
                        <a:pt x="575" y="364"/>
                      </a:lnTo>
                      <a:lnTo>
                        <a:pt x="570" y="370"/>
                      </a:lnTo>
                      <a:lnTo>
                        <a:pt x="564" y="376"/>
                      </a:lnTo>
                      <a:lnTo>
                        <a:pt x="553" y="376"/>
                      </a:lnTo>
                      <a:lnTo>
                        <a:pt x="541" y="383"/>
                      </a:lnTo>
                      <a:lnTo>
                        <a:pt x="536" y="383"/>
                      </a:lnTo>
                      <a:lnTo>
                        <a:pt x="524" y="383"/>
                      </a:lnTo>
                      <a:lnTo>
                        <a:pt x="513" y="383"/>
                      </a:lnTo>
                      <a:lnTo>
                        <a:pt x="502" y="383"/>
                      </a:lnTo>
                      <a:lnTo>
                        <a:pt x="491" y="383"/>
                      </a:lnTo>
                      <a:lnTo>
                        <a:pt x="479" y="376"/>
                      </a:lnTo>
                      <a:lnTo>
                        <a:pt x="474" y="376"/>
                      </a:lnTo>
                      <a:lnTo>
                        <a:pt x="462" y="376"/>
                      </a:lnTo>
                      <a:lnTo>
                        <a:pt x="457" y="376"/>
                      </a:lnTo>
                      <a:lnTo>
                        <a:pt x="451" y="370"/>
                      </a:lnTo>
                      <a:lnTo>
                        <a:pt x="440" y="370"/>
                      </a:lnTo>
                      <a:lnTo>
                        <a:pt x="434" y="370"/>
                      </a:lnTo>
                      <a:lnTo>
                        <a:pt x="429" y="364"/>
                      </a:lnTo>
                      <a:lnTo>
                        <a:pt x="417" y="364"/>
                      </a:lnTo>
                      <a:lnTo>
                        <a:pt x="412" y="364"/>
                      </a:lnTo>
                      <a:lnTo>
                        <a:pt x="400" y="358"/>
                      </a:lnTo>
                      <a:lnTo>
                        <a:pt x="395" y="358"/>
                      </a:lnTo>
                      <a:lnTo>
                        <a:pt x="389" y="351"/>
                      </a:lnTo>
                      <a:lnTo>
                        <a:pt x="384" y="351"/>
                      </a:lnTo>
                      <a:lnTo>
                        <a:pt x="378" y="345"/>
                      </a:lnTo>
                      <a:lnTo>
                        <a:pt x="372" y="339"/>
                      </a:lnTo>
                      <a:lnTo>
                        <a:pt x="367" y="333"/>
                      </a:lnTo>
                      <a:lnTo>
                        <a:pt x="361" y="326"/>
                      </a:lnTo>
                      <a:lnTo>
                        <a:pt x="361" y="314"/>
                      </a:lnTo>
                      <a:lnTo>
                        <a:pt x="367" y="307"/>
                      </a:lnTo>
                      <a:lnTo>
                        <a:pt x="367" y="295"/>
                      </a:lnTo>
                      <a:lnTo>
                        <a:pt x="372" y="282"/>
                      </a:lnTo>
                      <a:lnTo>
                        <a:pt x="372" y="270"/>
                      </a:lnTo>
                      <a:lnTo>
                        <a:pt x="372" y="257"/>
                      </a:lnTo>
                      <a:lnTo>
                        <a:pt x="372" y="251"/>
                      </a:lnTo>
                      <a:lnTo>
                        <a:pt x="367" y="251"/>
                      </a:lnTo>
                      <a:lnTo>
                        <a:pt x="361" y="251"/>
                      </a:lnTo>
                      <a:lnTo>
                        <a:pt x="355" y="257"/>
                      </a:lnTo>
                      <a:lnTo>
                        <a:pt x="355" y="270"/>
                      </a:lnTo>
                      <a:lnTo>
                        <a:pt x="350" y="276"/>
                      </a:lnTo>
                      <a:lnTo>
                        <a:pt x="344" y="282"/>
                      </a:lnTo>
                      <a:lnTo>
                        <a:pt x="338" y="289"/>
                      </a:lnTo>
                      <a:lnTo>
                        <a:pt x="333" y="289"/>
                      </a:lnTo>
                      <a:lnTo>
                        <a:pt x="327" y="282"/>
                      </a:lnTo>
                      <a:lnTo>
                        <a:pt x="327" y="270"/>
                      </a:lnTo>
                      <a:lnTo>
                        <a:pt x="327" y="264"/>
                      </a:lnTo>
                      <a:lnTo>
                        <a:pt x="327" y="251"/>
                      </a:lnTo>
                      <a:lnTo>
                        <a:pt x="327" y="238"/>
                      </a:lnTo>
                      <a:lnTo>
                        <a:pt x="333" y="226"/>
                      </a:lnTo>
                      <a:lnTo>
                        <a:pt x="333" y="220"/>
                      </a:lnTo>
                      <a:lnTo>
                        <a:pt x="333" y="207"/>
                      </a:lnTo>
                      <a:lnTo>
                        <a:pt x="327" y="213"/>
                      </a:lnTo>
                      <a:lnTo>
                        <a:pt x="322" y="220"/>
                      </a:lnTo>
                      <a:lnTo>
                        <a:pt x="322" y="226"/>
                      </a:lnTo>
                      <a:lnTo>
                        <a:pt x="316" y="232"/>
                      </a:lnTo>
                      <a:lnTo>
                        <a:pt x="310" y="238"/>
                      </a:lnTo>
                      <a:lnTo>
                        <a:pt x="305" y="238"/>
                      </a:lnTo>
                      <a:lnTo>
                        <a:pt x="299" y="245"/>
                      </a:lnTo>
                      <a:lnTo>
                        <a:pt x="293" y="245"/>
                      </a:lnTo>
                      <a:lnTo>
                        <a:pt x="288" y="245"/>
                      </a:lnTo>
                      <a:lnTo>
                        <a:pt x="282" y="238"/>
                      </a:lnTo>
                      <a:lnTo>
                        <a:pt x="276" y="238"/>
                      </a:lnTo>
                      <a:lnTo>
                        <a:pt x="271" y="232"/>
                      </a:lnTo>
                      <a:lnTo>
                        <a:pt x="265" y="226"/>
                      </a:lnTo>
                      <a:lnTo>
                        <a:pt x="260" y="220"/>
                      </a:lnTo>
                      <a:lnTo>
                        <a:pt x="254" y="213"/>
                      </a:lnTo>
                      <a:lnTo>
                        <a:pt x="248" y="207"/>
                      </a:lnTo>
                      <a:lnTo>
                        <a:pt x="248" y="188"/>
                      </a:lnTo>
                      <a:lnTo>
                        <a:pt x="248" y="170"/>
                      </a:lnTo>
                      <a:lnTo>
                        <a:pt x="248" y="151"/>
                      </a:lnTo>
                      <a:lnTo>
                        <a:pt x="248" y="132"/>
                      </a:lnTo>
                      <a:lnTo>
                        <a:pt x="248" y="126"/>
                      </a:lnTo>
                      <a:lnTo>
                        <a:pt x="254" y="119"/>
                      </a:lnTo>
                      <a:lnTo>
                        <a:pt x="254" y="119"/>
                      </a:lnTo>
                      <a:lnTo>
                        <a:pt x="260" y="113"/>
                      </a:lnTo>
                      <a:lnTo>
                        <a:pt x="260" y="107"/>
                      </a:lnTo>
                      <a:lnTo>
                        <a:pt x="265" y="101"/>
                      </a:lnTo>
                      <a:lnTo>
                        <a:pt x="265" y="94"/>
                      </a:lnTo>
                      <a:lnTo>
                        <a:pt x="265" y="94"/>
                      </a:lnTo>
                      <a:lnTo>
                        <a:pt x="265" y="88"/>
                      </a:lnTo>
                      <a:lnTo>
                        <a:pt x="265" y="75"/>
                      </a:lnTo>
                      <a:lnTo>
                        <a:pt x="265" y="69"/>
                      </a:lnTo>
                      <a:lnTo>
                        <a:pt x="265" y="63"/>
                      </a:lnTo>
                      <a:lnTo>
                        <a:pt x="260" y="57"/>
                      </a:lnTo>
                      <a:lnTo>
                        <a:pt x="260" y="50"/>
                      </a:lnTo>
                      <a:lnTo>
                        <a:pt x="254" y="44"/>
                      </a:lnTo>
                      <a:lnTo>
                        <a:pt x="248" y="38"/>
                      </a:lnTo>
                      <a:lnTo>
                        <a:pt x="243" y="32"/>
                      </a:lnTo>
                      <a:lnTo>
                        <a:pt x="237" y="25"/>
                      </a:lnTo>
                      <a:lnTo>
                        <a:pt x="231" y="25"/>
                      </a:lnTo>
                      <a:lnTo>
                        <a:pt x="226" y="19"/>
                      </a:lnTo>
                      <a:lnTo>
                        <a:pt x="220" y="13"/>
                      </a:lnTo>
                      <a:lnTo>
                        <a:pt x="214" y="13"/>
                      </a:lnTo>
                      <a:lnTo>
                        <a:pt x="203" y="6"/>
                      </a:lnTo>
                      <a:lnTo>
                        <a:pt x="198" y="0"/>
                      </a:lnTo>
                      <a:lnTo>
                        <a:pt x="203" y="13"/>
                      </a:lnTo>
                      <a:lnTo>
                        <a:pt x="209" y="19"/>
                      </a:lnTo>
                      <a:lnTo>
                        <a:pt x="214" y="25"/>
                      </a:lnTo>
                      <a:lnTo>
                        <a:pt x="220" y="32"/>
                      </a:lnTo>
                      <a:lnTo>
                        <a:pt x="226" y="38"/>
                      </a:lnTo>
                      <a:lnTo>
                        <a:pt x="231" y="44"/>
                      </a:lnTo>
                      <a:lnTo>
                        <a:pt x="237" y="50"/>
                      </a:lnTo>
                      <a:lnTo>
                        <a:pt x="237" y="57"/>
                      </a:lnTo>
                      <a:lnTo>
                        <a:pt x="237" y="69"/>
                      </a:lnTo>
                      <a:lnTo>
                        <a:pt x="237" y="75"/>
                      </a:lnTo>
                      <a:lnTo>
                        <a:pt x="237" y="82"/>
                      </a:lnTo>
                      <a:lnTo>
                        <a:pt x="237" y="88"/>
                      </a:lnTo>
                      <a:lnTo>
                        <a:pt x="231" y="94"/>
                      </a:lnTo>
                      <a:lnTo>
                        <a:pt x="231" y="101"/>
                      </a:lnTo>
                      <a:lnTo>
                        <a:pt x="226" y="107"/>
                      </a:lnTo>
                      <a:lnTo>
                        <a:pt x="226" y="113"/>
                      </a:lnTo>
                      <a:lnTo>
                        <a:pt x="220" y="126"/>
                      </a:lnTo>
                      <a:lnTo>
                        <a:pt x="214" y="138"/>
                      </a:lnTo>
                      <a:lnTo>
                        <a:pt x="209" y="151"/>
                      </a:lnTo>
                      <a:lnTo>
                        <a:pt x="203" y="163"/>
                      </a:lnTo>
                      <a:lnTo>
                        <a:pt x="198" y="176"/>
                      </a:lnTo>
                      <a:lnTo>
                        <a:pt x="192" y="188"/>
                      </a:lnTo>
                      <a:lnTo>
                        <a:pt x="186" y="201"/>
                      </a:lnTo>
                      <a:lnTo>
                        <a:pt x="175" y="213"/>
                      </a:lnTo>
                      <a:lnTo>
                        <a:pt x="169" y="220"/>
                      </a:lnTo>
                      <a:lnTo>
                        <a:pt x="164" y="220"/>
                      </a:lnTo>
                      <a:lnTo>
                        <a:pt x="158" y="220"/>
                      </a:lnTo>
                      <a:lnTo>
                        <a:pt x="152" y="226"/>
                      </a:lnTo>
                      <a:lnTo>
                        <a:pt x="147" y="226"/>
                      </a:lnTo>
                      <a:lnTo>
                        <a:pt x="141" y="226"/>
                      </a:lnTo>
                      <a:lnTo>
                        <a:pt x="130" y="226"/>
                      </a:lnTo>
                      <a:lnTo>
                        <a:pt x="124" y="220"/>
                      </a:lnTo>
                      <a:lnTo>
                        <a:pt x="119" y="220"/>
                      </a:lnTo>
                      <a:lnTo>
                        <a:pt x="107" y="220"/>
                      </a:lnTo>
                      <a:lnTo>
                        <a:pt x="102" y="213"/>
                      </a:lnTo>
                      <a:lnTo>
                        <a:pt x="90" y="207"/>
                      </a:lnTo>
                      <a:lnTo>
                        <a:pt x="85" y="201"/>
                      </a:lnTo>
                      <a:lnTo>
                        <a:pt x="79" y="201"/>
                      </a:lnTo>
                      <a:lnTo>
                        <a:pt x="68" y="195"/>
                      </a:lnTo>
                      <a:lnTo>
                        <a:pt x="62" y="188"/>
                      </a:lnTo>
                      <a:lnTo>
                        <a:pt x="57" y="182"/>
                      </a:lnTo>
                      <a:lnTo>
                        <a:pt x="51" y="176"/>
                      </a:lnTo>
                      <a:lnTo>
                        <a:pt x="45" y="170"/>
                      </a:lnTo>
                      <a:lnTo>
                        <a:pt x="40" y="163"/>
                      </a:lnTo>
                      <a:lnTo>
                        <a:pt x="34" y="157"/>
                      </a:lnTo>
                      <a:lnTo>
                        <a:pt x="34" y="151"/>
                      </a:lnTo>
                      <a:lnTo>
                        <a:pt x="28" y="144"/>
                      </a:lnTo>
                      <a:lnTo>
                        <a:pt x="23" y="138"/>
                      </a:lnTo>
                      <a:lnTo>
                        <a:pt x="23" y="126"/>
                      </a:lnTo>
                      <a:lnTo>
                        <a:pt x="23" y="119"/>
                      </a:lnTo>
                      <a:lnTo>
                        <a:pt x="17" y="107"/>
                      </a:lnTo>
                      <a:lnTo>
                        <a:pt x="17" y="94"/>
                      </a:lnTo>
                      <a:lnTo>
                        <a:pt x="17" y="88"/>
                      </a:lnTo>
                      <a:lnTo>
                        <a:pt x="12" y="75"/>
                      </a:lnTo>
                      <a:lnTo>
                        <a:pt x="12" y="69"/>
                      </a:lnTo>
                      <a:lnTo>
                        <a:pt x="6" y="63"/>
                      </a:lnTo>
                      <a:lnTo>
                        <a:pt x="6" y="88"/>
                      </a:lnTo>
                      <a:lnTo>
                        <a:pt x="0" y="107"/>
                      </a:lnTo>
                      <a:lnTo>
                        <a:pt x="0" y="126"/>
                      </a:lnTo>
                      <a:lnTo>
                        <a:pt x="6" y="144"/>
                      </a:lnTo>
                      <a:lnTo>
                        <a:pt x="12" y="163"/>
                      </a:lnTo>
                      <a:lnTo>
                        <a:pt x="17" y="176"/>
                      </a:lnTo>
                      <a:lnTo>
                        <a:pt x="23" y="195"/>
                      </a:lnTo>
                      <a:lnTo>
                        <a:pt x="28" y="207"/>
                      </a:lnTo>
                      <a:lnTo>
                        <a:pt x="34" y="220"/>
                      </a:lnTo>
                      <a:lnTo>
                        <a:pt x="40" y="226"/>
                      </a:lnTo>
                      <a:lnTo>
                        <a:pt x="45" y="232"/>
                      </a:lnTo>
                      <a:lnTo>
                        <a:pt x="45" y="245"/>
                      </a:lnTo>
                      <a:lnTo>
                        <a:pt x="51" y="251"/>
                      </a:lnTo>
                      <a:lnTo>
                        <a:pt x="57" y="257"/>
                      </a:lnTo>
                      <a:lnTo>
                        <a:pt x="62" y="264"/>
                      </a:lnTo>
                      <a:lnTo>
                        <a:pt x="68" y="276"/>
                      </a:lnTo>
                      <a:lnTo>
                        <a:pt x="74" y="282"/>
                      </a:lnTo>
                      <a:lnTo>
                        <a:pt x="85" y="289"/>
                      </a:lnTo>
                      <a:lnTo>
                        <a:pt x="90" y="295"/>
                      </a:lnTo>
                      <a:lnTo>
                        <a:pt x="96" y="301"/>
                      </a:lnTo>
                      <a:lnTo>
                        <a:pt x="102" y="314"/>
                      </a:lnTo>
                      <a:lnTo>
                        <a:pt x="107" y="320"/>
                      </a:lnTo>
                      <a:lnTo>
                        <a:pt x="113" y="326"/>
                      </a:lnTo>
                      <a:lnTo>
                        <a:pt x="124" y="326"/>
                      </a:lnTo>
                      <a:lnTo>
                        <a:pt x="136" y="339"/>
                      </a:lnTo>
                      <a:lnTo>
                        <a:pt x="141" y="345"/>
                      </a:lnTo>
                      <a:lnTo>
                        <a:pt x="152" y="351"/>
                      </a:lnTo>
                      <a:lnTo>
                        <a:pt x="158" y="358"/>
                      </a:lnTo>
                      <a:lnTo>
                        <a:pt x="164" y="358"/>
                      </a:lnTo>
                      <a:lnTo>
                        <a:pt x="169" y="364"/>
                      </a:lnTo>
                      <a:lnTo>
                        <a:pt x="181" y="364"/>
                      </a:lnTo>
                      <a:lnTo>
                        <a:pt x="192" y="370"/>
                      </a:lnTo>
                      <a:lnTo>
                        <a:pt x="181" y="370"/>
                      </a:lnTo>
                      <a:lnTo>
                        <a:pt x="175" y="370"/>
                      </a:lnTo>
                      <a:lnTo>
                        <a:pt x="169" y="376"/>
                      </a:lnTo>
                      <a:lnTo>
                        <a:pt x="164" y="376"/>
                      </a:lnTo>
                      <a:lnTo>
                        <a:pt x="164" y="383"/>
                      </a:lnTo>
                      <a:lnTo>
                        <a:pt x="158" y="389"/>
                      </a:lnTo>
                      <a:lnTo>
                        <a:pt x="158" y="395"/>
                      </a:lnTo>
                      <a:lnTo>
                        <a:pt x="158" y="402"/>
                      </a:lnTo>
                      <a:lnTo>
                        <a:pt x="152" y="433"/>
                      </a:lnTo>
                      <a:lnTo>
                        <a:pt x="152" y="464"/>
                      </a:lnTo>
                      <a:lnTo>
                        <a:pt x="152" y="489"/>
                      </a:lnTo>
                      <a:lnTo>
                        <a:pt x="152" y="521"/>
                      </a:lnTo>
                      <a:lnTo>
                        <a:pt x="158" y="533"/>
                      </a:lnTo>
                      <a:lnTo>
                        <a:pt x="158" y="552"/>
                      </a:lnTo>
                      <a:lnTo>
                        <a:pt x="164" y="565"/>
                      </a:lnTo>
                      <a:lnTo>
                        <a:pt x="164" y="577"/>
                      </a:lnTo>
                      <a:lnTo>
                        <a:pt x="169" y="596"/>
                      </a:lnTo>
                      <a:lnTo>
                        <a:pt x="175" y="608"/>
                      </a:lnTo>
                      <a:lnTo>
                        <a:pt x="181" y="621"/>
                      </a:lnTo>
                      <a:lnTo>
                        <a:pt x="186" y="634"/>
                      </a:lnTo>
                      <a:lnTo>
                        <a:pt x="192" y="640"/>
                      </a:lnTo>
                      <a:lnTo>
                        <a:pt x="203" y="652"/>
                      </a:lnTo>
                      <a:lnTo>
                        <a:pt x="209" y="659"/>
                      </a:lnTo>
                      <a:lnTo>
                        <a:pt x="220" y="665"/>
                      </a:lnTo>
                      <a:lnTo>
                        <a:pt x="231" y="671"/>
                      </a:lnTo>
                      <a:lnTo>
                        <a:pt x="243" y="677"/>
                      </a:lnTo>
                      <a:lnTo>
                        <a:pt x="254" y="677"/>
                      </a:lnTo>
                      <a:lnTo>
                        <a:pt x="265" y="684"/>
                      </a:lnTo>
                      <a:lnTo>
                        <a:pt x="271" y="684"/>
                      </a:lnTo>
                      <a:lnTo>
                        <a:pt x="276" y="684"/>
                      </a:lnTo>
                      <a:lnTo>
                        <a:pt x="282" y="684"/>
                      </a:lnTo>
                      <a:lnTo>
                        <a:pt x="288" y="684"/>
                      </a:lnTo>
                      <a:lnTo>
                        <a:pt x="293" y="684"/>
                      </a:lnTo>
                      <a:lnTo>
                        <a:pt x="299" y="677"/>
                      </a:lnTo>
                      <a:lnTo>
                        <a:pt x="305" y="677"/>
                      </a:lnTo>
                      <a:lnTo>
                        <a:pt x="310" y="677"/>
                      </a:lnTo>
                      <a:lnTo>
                        <a:pt x="316" y="677"/>
                      </a:lnTo>
                      <a:lnTo>
                        <a:pt x="327" y="671"/>
                      </a:lnTo>
                      <a:lnTo>
                        <a:pt x="333" y="671"/>
                      </a:lnTo>
                      <a:lnTo>
                        <a:pt x="338" y="671"/>
                      </a:lnTo>
                      <a:lnTo>
                        <a:pt x="344" y="665"/>
                      </a:lnTo>
                      <a:lnTo>
                        <a:pt x="350" y="665"/>
                      </a:lnTo>
                      <a:lnTo>
                        <a:pt x="355" y="665"/>
                      </a:lnTo>
                      <a:lnTo>
                        <a:pt x="361" y="665"/>
                      </a:lnTo>
                      <a:lnTo>
                        <a:pt x="367" y="671"/>
                      </a:lnTo>
                      <a:lnTo>
                        <a:pt x="367" y="677"/>
                      </a:lnTo>
                      <a:lnTo>
                        <a:pt x="367" y="684"/>
                      </a:lnTo>
                      <a:lnTo>
                        <a:pt x="372" y="684"/>
                      </a:lnTo>
                      <a:lnTo>
                        <a:pt x="372" y="690"/>
                      </a:lnTo>
                      <a:lnTo>
                        <a:pt x="378" y="696"/>
                      </a:lnTo>
                      <a:lnTo>
                        <a:pt x="384" y="703"/>
                      </a:lnTo>
                      <a:lnTo>
                        <a:pt x="389" y="709"/>
                      </a:lnTo>
                      <a:lnTo>
                        <a:pt x="389" y="715"/>
                      </a:lnTo>
                      <a:lnTo>
                        <a:pt x="400" y="715"/>
                      </a:lnTo>
                      <a:lnTo>
                        <a:pt x="406" y="721"/>
                      </a:lnTo>
                      <a:lnTo>
                        <a:pt x="412" y="728"/>
                      </a:lnTo>
                      <a:lnTo>
                        <a:pt x="417" y="728"/>
                      </a:lnTo>
                      <a:lnTo>
                        <a:pt x="423" y="734"/>
                      </a:lnTo>
                      <a:lnTo>
                        <a:pt x="429" y="734"/>
                      </a:lnTo>
                      <a:lnTo>
                        <a:pt x="434" y="740"/>
                      </a:lnTo>
                      <a:lnTo>
                        <a:pt x="440" y="746"/>
                      </a:lnTo>
                      <a:lnTo>
                        <a:pt x="446" y="746"/>
                      </a:lnTo>
                      <a:lnTo>
                        <a:pt x="451" y="753"/>
                      </a:lnTo>
                      <a:lnTo>
                        <a:pt x="457" y="753"/>
                      </a:lnTo>
                      <a:lnTo>
                        <a:pt x="462" y="759"/>
                      </a:lnTo>
                      <a:lnTo>
                        <a:pt x="468" y="759"/>
                      </a:lnTo>
                      <a:lnTo>
                        <a:pt x="479" y="765"/>
                      </a:lnTo>
                      <a:lnTo>
                        <a:pt x="485" y="772"/>
                      </a:lnTo>
                      <a:lnTo>
                        <a:pt x="485" y="784"/>
                      </a:lnTo>
                      <a:lnTo>
                        <a:pt x="479" y="803"/>
                      </a:lnTo>
                      <a:lnTo>
                        <a:pt x="479" y="822"/>
                      </a:lnTo>
                      <a:lnTo>
                        <a:pt x="485" y="840"/>
                      </a:lnTo>
                      <a:lnTo>
                        <a:pt x="491" y="847"/>
                      </a:lnTo>
                      <a:lnTo>
                        <a:pt x="491" y="859"/>
                      </a:lnTo>
                      <a:lnTo>
                        <a:pt x="502" y="866"/>
                      </a:lnTo>
                      <a:lnTo>
                        <a:pt x="508" y="878"/>
                      </a:lnTo>
                      <a:lnTo>
                        <a:pt x="513" y="884"/>
                      </a:lnTo>
                      <a:lnTo>
                        <a:pt x="519" y="891"/>
                      </a:lnTo>
                      <a:lnTo>
                        <a:pt x="530" y="903"/>
                      </a:lnTo>
                      <a:lnTo>
                        <a:pt x="536" y="909"/>
                      </a:lnTo>
                      <a:lnTo>
                        <a:pt x="547" y="916"/>
                      </a:lnTo>
                      <a:lnTo>
                        <a:pt x="553" y="922"/>
                      </a:lnTo>
                      <a:lnTo>
                        <a:pt x="564" y="922"/>
                      </a:lnTo>
                      <a:lnTo>
                        <a:pt x="575" y="928"/>
                      </a:lnTo>
                      <a:lnTo>
                        <a:pt x="581" y="935"/>
                      </a:lnTo>
                      <a:lnTo>
                        <a:pt x="592" y="935"/>
                      </a:lnTo>
                      <a:lnTo>
                        <a:pt x="603" y="941"/>
                      </a:lnTo>
                      <a:lnTo>
                        <a:pt x="615" y="941"/>
                      </a:lnTo>
                      <a:lnTo>
                        <a:pt x="620" y="941"/>
                      </a:lnTo>
                      <a:lnTo>
                        <a:pt x="632" y="941"/>
                      </a:lnTo>
                      <a:lnTo>
                        <a:pt x="637" y="941"/>
                      </a:lnTo>
                      <a:lnTo>
                        <a:pt x="648" y="941"/>
                      </a:lnTo>
                      <a:lnTo>
                        <a:pt x="654" y="941"/>
                      </a:lnTo>
                      <a:lnTo>
                        <a:pt x="660" y="941"/>
                      </a:lnTo>
                      <a:lnTo>
                        <a:pt x="671" y="941"/>
                      </a:lnTo>
                      <a:lnTo>
                        <a:pt x="677" y="935"/>
                      </a:lnTo>
                      <a:lnTo>
                        <a:pt x="688" y="935"/>
                      </a:lnTo>
                      <a:lnTo>
                        <a:pt x="694" y="935"/>
                      </a:lnTo>
                      <a:lnTo>
                        <a:pt x="705" y="928"/>
                      </a:lnTo>
                      <a:lnTo>
                        <a:pt x="710" y="928"/>
                      </a:lnTo>
                      <a:lnTo>
                        <a:pt x="722" y="928"/>
                      </a:lnTo>
                      <a:lnTo>
                        <a:pt x="727" y="922"/>
                      </a:lnTo>
                      <a:lnTo>
                        <a:pt x="733" y="922"/>
                      </a:lnTo>
                      <a:lnTo>
                        <a:pt x="744" y="916"/>
                      </a:lnTo>
                      <a:lnTo>
                        <a:pt x="756" y="916"/>
                      </a:lnTo>
                      <a:lnTo>
                        <a:pt x="767" y="909"/>
                      </a:lnTo>
                      <a:lnTo>
                        <a:pt x="778" y="903"/>
                      </a:lnTo>
                      <a:lnTo>
                        <a:pt x="784" y="897"/>
                      </a:lnTo>
                      <a:lnTo>
                        <a:pt x="795" y="891"/>
                      </a:lnTo>
                      <a:lnTo>
                        <a:pt x="806" y="884"/>
                      </a:lnTo>
                      <a:lnTo>
                        <a:pt x="818" y="872"/>
                      </a:lnTo>
                      <a:lnTo>
                        <a:pt x="829" y="866"/>
                      </a:lnTo>
                      <a:lnTo>
                        <a:pt x="840" y="872"/>
                      </a:lnTo>
                      <a:lnTo>
                        <a:pt x="857" y="878"/>
                      </a:lnTo>
                      <a:lnTo>
                        <a:pt x="868" y="878"/>
                      </a:lnTo>
                      <a:lnTo>
                        <a:pt x="880" y="884"/>
                      </a:lnTo>
                      <a:lnTo>
                        <a:pt x="896" y="884"/>
                      </a:lnTo>
                      <a:lnTo>
                        <a:pt x="908" y="891"/>
                      </a:lnTo>
                      <a:lnTo>
                        <a:pt x="925" y="891"/>
                      </a:lnTo>
                      <a:lnTo>
                        <a:pt x="936" y="897"/>
                      </a:lnTo>
                      <a:lnTo>
                        <a:pt x="953" y="897"/>
                      </a:lnTo>
                      <a:lnTo>
                        <a:pt x="964" y="903"/>
                      </a:lnTo>
                      <a:lnTo>
                        <a:pt x="975" y="909"/>
                      </a:lnTo>
                      <a:lnTo>
                        <a:pt x="992" y="909"/>
                      </a:lnTo>
                      <a:lnTo>
                        <a:pt x="1004" y="916"/>
                      </a:lnTo>
                      <a:lnTo>
                        <a:pt x="1020" y="916"/>
                      </a:lnTo>
                      <a:lnTo>
                        <a:pt x="1032" y="922"/>
                      </a:lnTo>
                      <a:lnTo>
                        <a:pt x="1043" y="922"/>
                      </a:lnTo>
                      <a:lnTo>
                        <a:pt x="1054" y="928"/>
                      </a:lnTo>
                      <a:lnTo>
                        <a:pt x="1060" y="941"/>
                      </a:lnTo>
                      <a:lnTo>
                        <a:pt x="1066" y="947"/>
                      </a:lnTo>
                      <a:lnTo>
                        <a:pt x="1071" y="953"/>
                      </a:lnTo>
                      <a:lnTo>
                        <a:pt x="1082" y="960"/>
                      </a:lnTo>
                      <a:lnTo>
                        <a:pt x="1088" y="966"/>
                      </a:lnTo>
                      <a:lnTo>
                        <a:pt x="1094" y="972"/>
                      </a:lnTo>
                      <a:lnTo>
                        <a:pt x="1105" y="978"/>
                      </a:lnTo>
                      <a:lnTo>
                        <a:pt x="1116" y="985"/>
                      </a:lnTo>
                      <a:lnTo>
                        <a:pt x="1128" y="991"/>
                      </a:lnTo>
                      <a:lnTo>
                        <a:pt x="1139" y="997"/>
                      </a:lnTo>
                      <a:lnTo>
                        <a:pt x="1150" y="1004"/>
                      </a:lnTo>
                      <a:lnTo>
                        <a:pt x="1161" y="1010"/>
                      </a:lnTo>
                      <a:lnTo>
                        <a:pt x="1178" y="1016"/>
                      </a:lnTo>
                      <a:lnTo>
                        <a:pt x="1190" y="1022"/>
                      </a:lnTo>
                      <a:lnTo>
                        <a:pt x="1201" y="1029"/>
                      </a:lnTo>
                      <a:lnTo>
                        <a:pt x="1212" y="1035"/>
                      </a:lnTo>
                      <a:lnTo>
                        <a:pt x="1223" y="1041"/>
                      </a:lnTo>
                      <a:lnTo>
                        <a:pt x="1240" y="1047"/>
                      </a:lnTo>
                      <a:lnTo>
                        <a:pt x="1252" y="1054"/>
                      </a:lnTo>
                      <a:lnTo>
                        <a:pt x="1263" y="1054"/>
                      </a:lnTo>
                      <a:lnTo>
                        <a:pt x="1274" y="1060"/>
                      </a:lnTo>
                      <a:lnTo>
                        <a:pt x="1291" y="1066"/>
                      </a:lnTo>
                      <a:lnTo>
                        <a:pt x="1302" y="1073"/>
                      </a:lnTo>
                      <a:lnTo>
                        <a:pt x="1313" y="1073"/>
                      </a:lnTo>
                      <a:lnTo>
                        <a:pt x="1330" y="1079"/>
                      </a:lnTo>
                      <a:lnTo>
                        <a:pt x="1342" y="1085"/>
                      </a:lnTo>
                      <a:lnTo>
                        <a:pt x="1353" y="1085"/>
                      </a:lnTo>
                      <a:lnTo>
                        <a:pt x="1364" y="1085"/>
                      </a:lnTo>
                      <a:lnTo>
                        <a:pt x="1381" y="1091"/>
                      </a:lnTo>
                      <a:lnTo>
                        <a:pt x="1392" y="1091"/>
                      </a:lnTo>
                      <a:lnTo>
                        <a:pt x="1409" y="1098"/>
                      </a:lnTo>
                      <a:lnTo>
                        <a:pt x="1421" y="1098"/>
                      </a:lnTo>
                      <a:lnTo>
                        <a:pt x="1432" y="1098"/>
                      </a:lnTo>
                      <a:lnTo>
                        <a:pt x="1449" y="1104"/>
                      </a:lnTo>
                      <a:lnTo>
                        <a:pt x="1460" y="1104"/>
                      </a:lnTo>
                      <a:lnTo>
                        <a:pt x="1471" y="1104"/>
                      </a:lnTo>
                      <a:lnTo>
                        <a:pt x="1488" y="1104"/>
                      </a:lnTo>
                      <a:lnTo>
                        <a:pt x="1499" y="1110"/>
                      </a:lnTo>
                      <a:lnTo>
                        <a:pt x="1511" y="1110"/>
                      </a:lnTo>
                      <a:lnTo>
                        <a:pt x="1522" y="1110"/>
                      </a:lnTo>
                      <a:lnTo>
                        <a:pt x="1528" y="1110"/>
                      </a:lnTo>
                      <a:lnTo>
                        <a:pt x="1539" y="1110"/>
                      </a:lnTo>
                      <a:lnTo>
                        <a:pt x="1545" y="1110"/>
                      </a:lnTo>
                      <a:lnTo>
                        <a:pt x="1556" y="1110"/>
                      </a:lnTo>
                      <a:lnTo>
                        <a:pt x="1561" y="1110"/>
                      </a:lnTo>
                      <a:lnTo>
                        <a:pt x="1573" y="1110"/>
                      </a:lnTo>
                      <a:lnTo>
                        <a:pt x="1578" y="1110"/>
                      </a:lnTo>
                      <a:lnTo>
                        <a:pt x="1590" y="1110"/>
                      </a:lnTo>
                      <a:lnTo>
                        <a:pt x="1595" y="1110"/>
                      </a:lnTo>
                      <a:lnTo>
                        <a:pt x="1607" y="1110"/>
                      </a:lnTo>
                      <a:lnTo>
                        <a:pt x="1612" y="1110"/>
                      </a:lnTo>
                      <a:lnTo>
                        <a:pt x="1623" y="1110"/>
                      </a:lnTo>
                      <a:lnTo>
                        <a:pt x="1629" y="1110"/>
                      </a:lnTo>
                      <a:lnTo>
                        <a:pt x="1640" y="1110"/>
                      </a:lnTo>
                      <a:lnTo>
                        <a:pt x="1646" y="1116"/>
                      </a:lnTo>
                      <a:close/>
                    </a:path>
                  </a:pathLst>
                </a:custGeom>
                <a:solidFill>
                  <a:srgbClr val="B7B7B9"/>
                </a:solidFill>
                <a:ln w="9525">
                  <a:noFill/>
                  <a:round/>
                  <a:headEnd/>
                  <a:tailEnd/>
                </a:ln>
              </p:spPr>
              <p:txBody>
                <a:bodyPr/>
                <a:lstStyle/>
                <a:p>
                  <a:endParaRPr lang="ar-SA"/>
                </a:p>
              </p:txBody>
            </p:sp>
            <p:sp>
              <p:nvSpPr>
                <p:cNvPr id="64529" name="Freeform 17"/>
                <p:cNvSpPr>
                  <a:spLocks/>
                </p:cNvSpPr>
                <p:nvPr/>
              </p:nvSpPr>
              <p:spPr bwMode="auto">
                <a:xfrm>
                  <a:off x="3894" y="1445"/>
                  <a:ext cx="1280" cy="646"/>
                </a:xfrm>
                <a:custGeom>
                  <a:avLst/>
                  <a:gdLst/>
                  <a:ahLst/>
                  <a:cxnLst>
                    <a:cxn ang="0">
                      <a:pos x="6" y="63"/>
                    </a:cxn>
                    <a:cxn ang="0">
                      <a:pos x="46" y="81"/>
                    </a:cxn>
                    <a:cxn ang="0">
                      <a:pos x="91" y="100"/>
                    </a:cxn>
                    <a:cxn ang="0">
                      <a:pos x="124" y="144"/>
                    </a:cxn>
                    <a:cxn ang="0">
                      <a:pos x="164" y="175"/>
                    </a:cxn>
                    <a:cxn ang="0">
                      <a:pos x="209" y="163"/>
                    </a:cxn>
                    <a:cxn ang="0">
                      <a:pos x="277" y="150"/>
                    </a:cxn>
                    <a:cxn ang="0">
                      <a:pos x="294" y="194"/>
                    </a:cxn>
                    <a:cxn ang="0">
                      <a:pos x="294" y="251"/>
                    </a:cxn>
                    <a:cxn ang="0">
                      <a:pos x="248" y="276"/>
                    </a:cxn>
                    <a:cxn ang="0">
                      <a:pos x="209" y="301"/>
                    </a:cxn>
                    <a:cxn ang="0">
                      <a:pos x="248" y="295"/>
                    </a:cxn>
                    <a:cxn ang="0">
                      <a:pos x="294" y="282"/>
                    </a:cxn>
                    <a:cxn ang="0">
                      <a:pos x="333" y="263"/>
                    </a:cxn>
                    <a:cxn ang="0">
                      <a:pos x="395" y="238"/>
                    </a:cxn>
                    <a:cxn ang="0">
                      <a:pos x="463" y="244"/>
                    </a:cxn>
                    <a:cxn ang="0">
                      <a:pos x="513" y="301"/>
                    </a:cxn>
                    <a:cxn ang="0">
                      <a:pos x="463" y="364"/>
                    </a:cxn>
                    <a:cxn ang="0">
                      <a:pos x="406" y="401"/>
                    </a:cxn>
                    <a:cxn ang="0">
                      <a:pos x="401" y="420"/>
                    </a:cxn>
                    <a:cxn ang="0">
                      <a:pos x="451" y="401"/>
                    </a:cxn>
                    <a:cxn ang="0">
                      <a:pos x="502" y="382"/>
                    </a:cxn>
                    <a:cxn ang="0">
                      <a:pos x="542" y="382"/>
                    </a:cxn>
                    <a:cxn ang="0">
                      <a:pos x="564" y="464"/>
                    </a:cxn>
                    <a:cxn ang="0">
                      <a:pos x="564" y="514"/>
                    </a:cxn>
                    <a:cxn ang="0">
                      <a:pos x="536" y="545"/>
                    </a:cxn>
                    <a:cxn ang="0">
                      <a:pos x="592" y="552"/>
                    </a:cxn>
                    <a:cxn ang="0">
                      <a:pos x="666" y="508"/>
                    </a:cxn>
                    <a:cxn ang="0">
                      <a:pos x="761" y="514"/>
                    </a:cxn>
                    <a:cxn ang="0">
                      <a:pos x="852" y="545"/>
                    </a:cxn>
                    <a:cxn ang="0">
                      <a:pos x="908" y="571"/>
                    </a:cxn>
                    <a:cxn ang="0">
                      <a:pos x="942" y="602"/>
                    </a:cxn>
                    <a:cxn ang="0">
                      <a:pos x="1004" y="633"/>
                    </a:cxn>
                    <a:cxn ang="0">
                      <a:pos x="1077" y="646"/>
                    </a:cxn>
                    <a:cxn ang="0">
                      <a:pos x="1133" y="646"/>
                    </a:cxn>
                    <a:cxn ang="0">
                      <a:pos x="1195" y="640"/>
                    </a:cxn>
                    <a:cxn ang="0">
                      <a:pos x="1229" y="627"/>
                    </a:cxn>
                    <a:cxn ang="0">
                      <a:pos x="1223" y="602"/>
                    </a:cxn>
                    <a:cxn ang="0">
                      <a:pos x="1240" y="583"/>
                    </a:cxn>
                    <a:cxn ang="0">
                      <a:pos x="1269" y="571"/>
                    </a:cxn>
                    <a:cxn ang="0">
                      <a:pos x="1274" y="533"/>
                    </a:cxn>
                    <a:cxn ang="0">
                      <a:pos x="1269" y="464"/>
                    </a:cxn>
                    <a:cxn ang="0">
                      <a:pos x="1240" y="464"/>
                    </a:cxn>
                    <a:cxn ang="0">
                      <a:pos x="1184" y="520"/>
                    </a:cxn>
                    <a:cxn ang="0">
                      <a:pos x="1105" y="527"/>
                    </a:cxn>
                    <a:cxn ang="0">
                      <a:pos x="1032" y="520"/>
                    </a:cxn>
                    <a:cxn ang="0">
                      <a:pos x="959" y="502"/>
                    </a:cxn>
                    <a:cxn ang="0">
                      <a:pos x="897" y="476"/>
                    </a:cxn>
                    <a:cxn ang="0">
                      <a:pos x="829" y="458"/>
                    </a:cxn>
                    <a:cxn ang="0">
                      <a:pos x="761" y="458"/>
                    </a:cxn>
                    <a:cxn ang="0">
                      <a:pos x="722" y="445"/>
                    </a:cxn>
                    <a:cxn ang="0">
                      <a:pos x="688" y="426"/>
                    </a:cxn>
                    <a:cxn ang="0">
                      <a:pos x="637" y="382"/>
                    </a:cxn>
                    <a:cxn ang="0">
                      <a:pos x="587" y="320"/>
                    </a:cxn>
                    <a:cxn ang="0">
                      <a:pos x="536" y="244"/>
                    </a:cxn>
                    <a:cxn ang="0">
                      <a:pos x="491" y="169"/>
                    </a:cxn>
                    <a:cxn ang="0">
                      <a:pos x="440" y="138"/>
                    </a:cxn>
                    <a:cxn ang="0">
                      <a:pos x="378" y="132"/>
                    </a:cxn>
                    <a:cxn ang="0">
                      <a:pos x="299" y="100"/>
                    </a:cxn>
                    <a:cxn ang="0">
                      <a:pos x="220" y="75"/>
                    </a:cxn>
                    <a:cxn ang="0">
                      <a:pos x="175" y="56"/>
                    </a:cxn>
                    <a:cxn ang="0">
                      <a:pos x="130" y="38"/>
                    </a:cxn>
                    <a:cxn ang="0">
                      <a:pos x="74" y="19"/>
                    </a:cxn>
                  </a:cxnLst>
                  <a:rect l="0" t="0" r="r" b="b"/>
                  <a:pathLst>
                    <a:path w="1280" h="646">
                      <a:moveTo>
                        <a:pt x="34" y="0"/>
                      </a:moveTo>
                      <a:lnTo>
                        <a:pt x="23" y="6"/>
                      </a:lnTo>
                      <a:lnTo>
                        <a:pt x="12" y="12"/>
                      </a:lnTo>
                      <a:lnTo>
                        <a:pt x="6" y="25"/>
                      </a:lnTo>
                      <a:lnTo>
                        <a:pt x="6" y="38"/>
                      </a:lnTo>
                      <a:lnTo>
                        <a:pt x="6" y="50"/>
                      </a:lnTo>
                      <a:lnTo>
                        <a:pt x="6" y="63"/>
                      </a:lnTo>
                      <a:lnTo>
                        <a:pt x="6" y="81"/>
                      </a:lnTo>
                      <a:lnTo>
                        <a:pt x="0" y="88"/>
                      </a:lnTo>
                      <a:lnTo>
                        <a:pt x="12" y="88"/>
                      </a:lnTo>
                      <a:lnTo>
                        <a:pt x="17" y="88"/>
                      </a:lnTo>
                      <a:lnTo>
                        <a:pt x="29" y="88"/>
                      </a:lnTo>
                      <a:lnTo>
                        <a:pt x="40" y="88"/>
                      </a:lnTo>
                      <a:lnTo>
                        <a:pt x="46" y="81"/>
                      </a:lnTo>
                      <a:lnTo>
                        <a:pt x="57" y="81"/>
                      </a:lnTo>
                      <a:lnTo>
                        <a:pt x="62" y="88"/>
                      </a:lnTo>
                      <a:lnTo>
                        <a:pt x="68" y="88"/>
                      </a:lnTo>
                      <a:lnTo>
                        <a:pt x="74" y="88"/>
                      </a:lnTo>
                      <a:lnTo>
                        <a:pt x="79" y="94"/>
                      </a:lnTo>
                      <a:lnTo>
                        <a:pt x="85" y="100"/>
                      </a:lnTo>
                      <a:lnTo>
                        <a:pt x="91" y="100"/>
                      </a:lnTo>
                      <a:lnTo>
                        <a:pt x="91" y="107"/>
                      </a:lnTo>
                      <a:lnTo>
                        <a:pt x="96" y="113"/>
                      </a:lnTo>
                      <a:lnTo>
                        <a:pt x="102" y="119"/>
                      </a:lnTo>
                      <a:lnTo>
                        <a:pt x="108" y="119"/>
                      </a:lnTo>
                      <a:lnTo>
                        <a:pt x="113" y="125"/>
                      </a:lnTo>
                      <a:lnTo>
                        <a:pt x="119" y="138"/>
                      </a:lnTo>
                      <a:lnTo>
                        <a:pt x="124" y="144"/>
                      </a:lnTo>
                      <a:lnTo>
                        <a:pt x="130" y="150"/>
                      </a:lnTo>
                      <a:lnTo>
                        <a:pt x="130" y="157"/>
                      </a:lnTo>
                      <a:lnTo>
                        <a:pt x="141" y="163"/>
                      </a:lnTo>
                      <a:lnTo>
                        <a:pt x="147" y="169"/>
                      </a:lnTo>
                      <a:lnTo>
                        <a:pt x="153" y="175"/>
                      </a:lnTo>
                      <a:lnTo>
                        <a:pt x="158" y="175"/>
                      </a:lnTo>
                      <a:lnTo>
                        <a:pt x="164" y="175"/>
                      </a:lnTo>
                      <a:lnTo>
                        <a:pt x="170" y="175"/>
                      </a:lnTo>
                      <a:lnTo>
                        <a:pt x="175" y="169"/>
                      </a:lnTo>
                      <a:lnTo>
                        <a:pt x="181" y="169"/>
                      </a:lnTo>
                      <a:lnTo>
                        <a:pt x="186" y="169"/>
                      </a:lnTo>
                      <a:lnTo>
                        <a:pt x="192" y="163"/>
                      </a:lnTo>
                      <a:lnTo>
                        <a:pt x="198" y="163"/>
                      </a:lnTo>
                      <a:lnTo>
                        <a:pt x="209" y="163"/>
                      </a:lnTo>
                      <a:lnTo>
                        <a:pt x="215" y="157"/>
                      </a:lnTo>
                      <a:lnTo>
                        <a:pt x="226" y="150"/>
                      </a:lnTo>
                      <a:lnTo>
                        <a:pt x="237" y="150"/>
                      </a:lnTo>
                      <a:lnTo>
                        <a:pt x="248" y="150"/>
                      </a:lnTo>
                      <a:lnTo>
                        <a:pt x="254" y="144"/>
                      </a:lnTo>
                      <a:lnTo>
                        <a:pt x="265" y="144"/>
                      </a:lnTo>
                      <a:lnTo>
                        <a:pt x="277" y="150"/>
                      </a:lnTo>
                      <a:lnTo>
                        <a:pt x="277" y="150"/>
                      </a:lnTo>
                      <a:lnTo>
                        <a:pt x="282" y="157"/>
                      </a:lnTo>
                      <a:lnTo>
                        <a:pt x="288" y="163"/>
                      </a:lnTo>
                      <a:lnTo>
                        <a:pt x="288" y="169"/>
                      </a:lnTo>
                      <a:lnTo>
                        <a:pt x="294" y="175"/>
                      </a:lnTo>
                      <a:lnTo>
                        <a:pt x="294" y="182"/>
                      </a:lnTo>
                      <a:lnTo>
                        <a:pt x="294" y="194"/>
                      </a:lnTo>
                      <a:lnTo>
                        <a:pt x="299" y="201"/>
                      </a:lnTo>
                      <a:lnTo>
                        <a:pt x="299" y="207"/>
                      </a:lnTo>
                      <a:lnTo>
                        <a:pt x="305" y="219"/>
                      </a:lnTo>
                      <a:lnTo>
                        <a:pt x="305" y="232"/>
                      </a:lnTo>
                      <a:lnTo>
                        <a:pt x="299" y="238"/>
                      </a:lnTo>
                      <a:lnTo>
                        <a:pt x="294" y="244"/>
                      </a:lnTo>
                      <a:lnTo>
                        <a:pt x="294" y="251"/>
                      </a:lnTo>
                      <a:lnTo>
                        <a:pt x="288" y="257"/>
                      </a:lnTo>
                      <a:lnTo>
                        <a:pt x="282" y="257"/>
                      </a:lnTo>
                      <a:lnTo>
                        <a:pt x="277" y="263"/>
                      </a:lnTo>
                      <a:lnTo>
                        <a:pt x="271" y="263"/>
                      </a:lnTo>
                      <a:lnTo>
                        <a:pt x="265" y="270"/>
                      </a:lnTo>
                      <a:lnTo>
                        <a:pt x="260" y="276"/>
                      </a:lnTo>
                      <a:lnTo>
                        <a:pt x="248" y="276"/>
                      </a:lnTo>
                      <a:lnTo>
                        <a:pt x="243" y="282"/>
                      </a:lnTo>
                      <a:lnTo>
                        <a:pt x="237" y="282"/>
                      </a:lnTo>
                      <a:lnTo>
                        <a:pt x="232" y="288"/>
                      </a:lnTo>
                      <a:lnTo>
                        <a:pt x="226" y="288"/>
                      </a:lnTo>
                      <a:lnTo>
                        <a:pt x="220" y="295"/>
                      </a:lnTo>
                      <a:lnTo>
                        <a:pt x="215" y="295"/>
                      </a:lnTo>
                      <a:lnTo>
                        <a:pt x="209" y="301"/>
                      </a:lnTo>
                      <a:lnTo>
                        <a:pt x="215" y="301"/>
                      </a:lnTo>
                      <a:lnTo>
                        <a:pt x="220" y="295"/>
                      </a:lnTo>
                      <a:lnTo>
                        <a:pt x="226" y="295"/>
                      </a:lnTo>
                      <a:lnTo>
                        <a:pt x="232" y="295"/>
                      </a:lnTo>
                      <a:lnTo>
                        <a:pt x="237" y="295"/>
                      </a:lnTo>
                      <a:lnTo>
                        <a:pt x="243" y="295"/>
                      </a:lnTo>
                      <a:lnTo>
                        <a:pt x="248" y="295"/>
                      </a:lnTo>
                      <a:lnTo>
                        <a:pt x="260" y="295"/>
                      </a:lnTo>
                      <a:lnTo>
                        <a:pt x="265" y="288"/>
                      </a:lnTo>
                      <a:lnTo>
                        <a:pt x="271" y="288"/>
                      </a:lnTo>
                      <a:lnTo>
                        <a:pt x="277" y="288"/>
                      </a:lnTo>
                      <a:lnTo>
                        <a:pt x="282" y="288"/>
                      </a:lnTo>
                      <a:lnTo>
                        <a:pt x="288" y="288"/>
                      </a:lnTo>
                      <a:lnTo>
                        <a:pt x="294" y="282"/>
                      </a:lnTo>
                      <a:lnTo>
                        <a:pt x="299" y="282"/>
                      </a:lnTo>
                      <a:lnTo>
                        <a:pt x="305" y="282"/>
                      </a:lnTo>
                      <a:lnTo>
                        <a:pt x="310" y="276"/>
                      </a:lnTo>
                      <a:lnTo>
                        <a:pt x="316" y="276"/>
                      </a:lnTo>
                      <a:lnTo>
                        <a:pt x="322" y="270"/>
                      </a:lnTo>
                      <a:lnTo>
                        <a:pt x="327" y="263"/>
                      </a:lnTo>
                      <a:lnTo>
                        <a:pt x="333" y="263"/>
                      </a:lnTo>
                      <a:lnTo>
                        <a:pt x="339" y="257"/>
                      </a:lnTo>
                      <a:lnTo>
                        <a:pt x="344" y="251"/>
                      </a:lnTo>
                      <a:lnTo>
                        <a:pt x="350" y="251"/>
                      </a:lnTo>
                      <a:lnTo>
                        <a:pt x="361" y="244"/>
                      </a:lnTo>
                      <a:lnTo>
                        <a:pt x="372" y="244"/>
                      </a:lnTo>
                      <a:lnTo>
                        <a:pt x="384" y="238"/>
                      </a:lnTo>
                      <a:lnTo>
                        <a:pt x="395" y="238"/>
                      </a:lnTo>
                      <a:lnTo>
                        <a:pt x="401" y="232"/>
                      </a:lnTo>
                      <a:lnTo>
                        <a:pt x="412" y="232"/>
                      </a:lnTo>
                      <a:lnTo>
                        <a:pt x="423" y="232"/>
                      </a:lnTo>
                      <a:lnTo>
                        <a:pt x="434" y="232"/>
                      </a:lnTo>
                      <a:lnTo>
                        <a:pt x="446" y="238"/>
                      </a:lnTo>
                      <a:lnTo>
                        <a:pt x="451" y="238"/>
                      </a:lnTo>
                      <a:lnTo>
                        <a:pt x="463" y="244"/>
                      </a:lnTo>
                      <a:lnTo>
                        <a:pt x="474" y="251"/>
                      </a:lnTo>
                      <a:lnTo>
                        <a:pt x="480" y="251"/>
                      </a:lnTo>
                      <a:lnTo>
                        <a:pt x="491" y="263"/>
                      </a:lnTo>
                      <a:lnTo>
                        <a:pt x="496" y="270"/>
                      </a:lnTo>
                      <a:lnTo>
                        <a:pt x="502" y="276"/>
                      </a:lnTo>
                      <a:lnTo>
                        <a:pt x="508" y="288"/>
                      </a:lnTo>
                      <a:lnTo>
                        <a:pt x="513" y="301"/>
                      </a:lnTo>
                      <a:lnTo>
                        <a:pt x="513" y="320"/>
                      </a:lnTo>
                      <a:lnTo>
                        <a:pt x="508" y="332"/>
                      </a:lnTo>
                      <a:lnTo>
                        <a:pt x="496" y="339"/>
                      </a:lnTo>
                      <a:lnTo>
                        <a:pt x="491" y="345"/>
                      </a:lnTo>
                      <a:lnTo>
                        <a:pt x="485" y="351"/>
                      </a:lnTo>
                      <a:lnTo>
                        <a:pt x="474" y="357"/>
                      </a:lnTo>
                      <a:lnTo>
                        <a:pt x="463" y="364"/>
                      </a:lnTo>
                      <a:lnTo>
                        <a:pt x="451" y="370"/>
                      </a:lnTo>
                      <a:lnTo>
                        <a:pt x="446" y="376"/>
                      </a:lnTo>
                      <a:lnTo>
                        <a:pt x="434" y="382"/>
                      </a:lnTo>
                      <a:lnTo>
                        <a:pt x="429" y="382"/>
                      </a:lnTo>
                      <a:lnTo>
                        <a:pt x="423" y="389"/>
                      </a:lnTo>
                      <a:lnTo>
                        <a:pt x="412" y="395"/>
                      </a:lnTo>
                      <a:lnTo>
                        <a:pt x="406" y="401"/>
                      </a:lnTo>
                      <a:lnTo>
                        <a:pt x="401" y="408"/>
                      </a:lnTo>
                      <a:lnTo>
                        <a:pt x="389" y="414"/>
                      </a:lnTo>
                      <a:lnTo>
                        <a:pt x="384" y="420"/>
                      </a:lnTo>
                      <a:lnTo>
                        <a:pt x="378" y="426"/>
                      </a:lnTo>
                      <a:lnTo>
                        <a:pt x="384" y="426"/>
                      </a:lnTo>
                      <a:lnTo>
                        <a:pt x="395" y="420"/>
                      </a:lnTo>
                      <a:lnTo>
                        <a:pt x="401" y="420"/>
                      </a:lnTo>
                      <a:lnTo>
                        <a:pt x="406" y="414"/>
                      </a:lnTo>
                      <a:lnTo>
                        <a:pt x="412" y="414"/>
                      </a:lnTo>
                      <a:lnTo>
                        <a:pt x="423" y="414"/>
                      </a:lnTo>
                      <a:lnTo>
                        <a:pt x="429" y="408"/>
                      </a:lnTo>
                      <a:lnTo>
                        <a:pt x="434" y="408"/>
                      </a:lnTo>
                      <a:lnTo>
                        <a:pt x="446" y="401"/>
                      </a:lnTo>
                      <a:lnTo>
                        <a:pt x="451" y="401"/>
                      </a:lnTo>
                      <a:lnTo>
                        <a:pt x="463" y="395"/>
                      </a:lnTo>
                      <a:lnTo>
                        <a:pt x="468" y="395"/>
                      </a:lnTo>
                      <a:lnTo>
                        <a:pt x="474" y="395"/>
                      </a:lnTo>
                      <a:lnTo>
                        <a:pt x="485" y="389"/>
                      </a:lnTo>
                      <a:lnTo>
                        <a:pt x="491" y="389"/>
                      </a:lnTo>
                      <a:lnTo>
                        <a:pt x="496" y="389"/>
                      </a:lnTo>
                      <a:lnTo>
                        <a:pt x="502" y="382"/>
                      </a:lnTo>
                      <a:lnTo>
                        <a:pt x="508" y="382"/>
                      </a:lnTo>
                      <a:lnTo>
                        <a:pt x="513" y="382"/>
                      </a:lnTo>
                      <a:lnTo>
                        <a:pt x="519" y="382"/>
                      </a:lnTo>
                      <a:lnTo>
                        <a:pt x="525" y="382"/>
                      </a:lnTo>
                      <a:lnTo>
                        <a:pt x="530" y="382"/>
                      </a:lnTo>
                      <a:lnTo>
                        <a:pt x="536" y="382"/>
                      </a:lnTo>
                      <a:lnTo>
                        <a:pt x="542" y="382"/>
                      </a:lnTo>
                      <a:lnTo>
                        <a:pt x="547" y="395"/>
                      </a:lnTo>
                      <a:lnTo>
                        <a:pt x="553" y="414"/>
                      </a:lnTo>
                      <a:lnTo>
                        <a:pt x="553" y="426"/>
                      </a:lnTo>
                      <a:lnTo>
                        <a:pt x="553" y="445"/>
                      </a:lnTo>
                      <a:lnTo>
                        <a:pt x="558" y="451"/>
                      </a:lnTo>
                      <a:lnTo>
                        <a:pt x="558" y="458"/>
                      </a:lnTo>
                      <a:lnTo>
                        <a:pt x="564" y="464"/>
                      </a:lnTo>
                      <a:lnTo>
                        <a:pt x="564" y="476"/>
                      </a:lnTo>
                      <a:lnTo>
                        <a:pt x="570" y="483"/>
                      </a:lnTo>
                      <a:lnTo>
                        <a:pt x="570" y="489"/>
                      </a:lnTo>
                      <a:lnTo>
                        <a:pt x="570" y="495"/>
                      </a:lnTo>
                      <a:lnTo>
                        <a:pt x="570" y="502"/>
                      </a:lnTo>
                      <a:lnTo>
                        <a:pt x="564" y="508"/>
                      </a:lnTo>
                      <a:lnTo>
                        <a:pt x="564" y="514"/>
                      </a:lnTo>
                      <a:lnTo>
                        <a:pt x="558" y="520"/>
                      </a:lnTo>
                      <a:lnTo>
                        <a:pt x="553" y="527"/>
                      </a:lnTo>
                      <a:lnTo>
                        <a:pt x="542" y="533"/>
                      </a:lnTo>
                      <a:lnTo>
                        <a:pt x="536" y="533"/>
                      </a:lnTo>
                      <a:lnTo>
                        <a:pt x="530" y="539"/>
                      </a:lnTo>
                      <a:lnTo>
                        <a:pt x="525" y="545"/>
                      </a:lnTo>
                      <a:lnTo>
                        <a:pt x="536" y="545"/>
                      </a:lnTo>
                      <a:lnTo>
                        <a:pt x="542" y="545"/>
                      </a:lnTo>
                      <a:lnTo>
                        <a:pt x="553" y="552"/>
                      </a:lnTo>
                      <a:lnTo>
                        <a:pt x="558" y="552"/>
                      </a:lnTo>
                      <a:lnTo>
                        <a:pt x="570" y="552"/>
                      </a:lnTo>
                      <a:lnTo>
                        <a:pt x="575" y="552"/>
                      </a:lnTo>
                      <a:lnTo>
                        <a:pt x="587" y="552"/>
                      </a:lnTo>
                      <a:lnTo>
                        <a:pt x="592" y="552"/>
                      </a:lnTo>
                      <a:lnTo>
                        <a:pt x="604" y="552"/>
                      </a:lnTo>
                      <a:lnTo>
                        <a:pt x="615" y="545"/>
                      </a:lnTo>
                      <a:lnTo>
                        <a:pt x="626" y="539"/>
                      </a:lnTo>
                      <a:lnTo>
                        <a:pt x="632" y="527"/>
                      </a:lnTo>
                      <a:lnTo>
                        <a:pt x="643" y="520"/>
                      </a:lnTo>
                      <a:lnTo>
                        <a:pt x="654" y="514"/>
                      </a:lnTo>
                      <a:lnTo>
                        <a:pt x="666" y="508"/>
                      </a:lnTo>
                      <a:lnTo>
                        <a:pt x="677" y="508"/>
                      </a:lnTo>
                      <a:lnTo>
                        <a:pt x="688" y="508"/>
                      </a:lnTo>
                      <a:lnTo>
                        <a:pt x="705" y="508"/>
                      </a:lnTo>
                      <a:lnTo>
                        <a:pt x="716" y="508"/>
                      </a:lnTo>
                      <a:lnTo>
                        <a:pt x="733" y="508"/>
                      </a:lnTo>
                      <a:lnTo>
                        <a:pt x="744" y="514"/>
                      </a:lnTo>
                      <a:lnTo>
                        <a:pt x="761" y="514"/>
                      </a:lnTo>
                      <a:lnTo>
                        <a:pt x="773" y="520"/>
                      </a:lnTo>
                      <a:lnTo>
                        <a:pt x="784" y="520"/>
                      </a:lnTo>
                      <a:lnTo>
                        <a:pt x="801" y="527"/>
                      </a:lnTo>
                      <a:lnTo>
                        <a:pt x="812" y="533"/>
                      </a:lnTo>
                      <a:lnTo>
                        <a:pt x="829" y="539"/>
                      </a:lnTo>
                      <a:lnTo>
                        <a:pt x="840" y="539"/>
                      </a:lnTo>
                      <a:lnTo>
                        <a:pt x="852" y="545"/>
                      </a:lnTo>
                      <a:lnTo>
                        <a:pt x="868" y="552"/>
                      </a:lnTo>
                      <a:lnTo>
                        <a:pt x="880" y="558"/>
                      </a:lnTo>
                      <a:lnTo>
                        <a:pt x="891" y="558"/>
                      </a:lnTo>
                      <a:lnTo>
                        <a:pt x="897" y="564"/>
                      </a:lnTo>
                      <a:lnTo>
                        <a:pt x="902" y="564"/>
                      </a:lnTo>
                      <a:lnTo>
                        <a:pt x="908" y="571"/>
                      </a:lnTo>
                      <a:lnTo>
                        <a:pt x="908" y="571"/>
                      </a:lnTo>
                      <a:lnTo>
                        <a:pt x="914" y="577"/>
                      </a:lnTo>
                      <a:lnTo>
                        <a:pt x="919" y="577"/>
                      </a:lnTo>
                      <a:lnTo>
                        <a:pt x="919" y="583"/>
                      </a:lnTo>
                      <a:lnTo>
                        <a:pt x="925" y="589"/>
                      </a:lnTo>
                      <a:lnTo>
                        <a:pt x="930" y="589"/>
                      </a:lnTo>
                      <a:lnTo>
                        <a:pt x="936" y="596"/>
                      </a:lnTo>
                      <a:lnTo>
                        <a:pt x="942" y="602"/>
                      </a:lnTo>
                      <a:lnTo>
                        <a:pt x="947" y="608"/>
                      </a:lnTo>
                      <a:lnTo>
                        <a:pt x="953" y="614"/>
                      </a:lnTo>
                      <a:lnTo>
                        <a:pt x="964" y="621"/>
                      </a:lnTo>
                      <a:lnTo>
                        <a:pt x="970" y="621"/>
                      </a:lnTo>
                      <a:lnTo>
                        <a:pt x="981" y="627"/>
                      </a:lnTo>
                      <a:lnTo>
                        <a:pt x="992" y="633"/>
                      </a:lnTo>
                      <a:lnTo>
                        <a:pt x="1004" y="633"/>
                      </a:lnTo>
                      <a:lnTo>
                        <a:pt x="1015" y="640"/>
                      </a:lnTo>
                      <a:lnTo>
                        <a:pt x="1026" y="640"/>
                      </a:lnTo>
                      <a:lnTo>
                        <a:pt x="1038" y="640"/>
                      </a:lnTo>
                      <a:lnTo>
                        <a:pt x="1049" y="640"/>
                      </a:lnTo>
                      <a:lnTo>
                        <a:pt x="1060" y="646"/>
                      </a:lnTo>
                      <a:lnTo>
                        <a:pt x="1066" y="646"/>
                      </a:lnTo>
                      <a:lnTo>
                        <a:pt x="1077" y="646"/>
                      </a:lnTo>
                      <a:lnTo>
                        <a:pt x="1088" y="646"/>
                      </a:lnTo>
                      <a:lnTo>
                        <a:pt x="1094" y="646"/>
                      </a:lnTo>
                      <a:lnTo>
                        <a:pt x="1105" y="646"/>
                      </a:lnTo>
                      <a:lnTo>
                        <a:pt x="1111" y="646"/>
                      </a:lnTo>
                      <a:lnTo>
                        <a:pt x="1122" y="646"/>
                      </a:lnTo>
                      <a:lnTo>
                        <a:pt x="1128" y="646"/>
                      </a:lnTo>
                      <a:lnTo>
                        <a:pt x="1133" y="646"/>
                      </a:lnTo>
                      <a:lnTo>
                        <a:pt x="1145" y="646"/>
                      </a:lnTo>
                      <a:lnTo>
                        <a:pt x="1150" y="646"/>
                      </a:lnTo>
                      <a:lnTo>
                        <a:pt x="1161" y="646"/>
                      </a:lnTo>
                      <a:lnTo>
                        <a:pt x="1167" y="646"/>
                      </a:lnTo>
                      <a:lnTo>
                        <a:pt x="1178" y="646"/>
                      </a:lnTo>
                      <a:lnTo>
                        <a:pt x="1190" y="640"/>
                      </a:lnTo>
                      <a:lnTo>
                        <a:pt x="1195" y="640"/>
                      </a:lnTo>
                      <a:lnTo>
                        <a:pt x="1207" y="640"/>
                      </a:lnTo>
                      <a:lnTo>
                        <a:pt x="1207" y="640"/>
                      </a:lnTo>
                      <a:lnTo>
                        <a:pt x="1212" y="633"/>
                      </a:lnTo>
                      <a:lnTo>
                        <a:pt x="1218" y="633"/>
                      </a:lnTo>
                      <a:lnTo>
                        <a:pt x="1223" y="633"/>
                      </a:lnTo>
                      <a:lnTo>
                        <a:pt x="1223" y="627"/>
                      </a:lnTo>
                      <a:lnTo>
                        <a:pt x="1229" y="627"/>
                      </a:lnTo>
                      <a:lnTo>
                        <a:pt x="1235" y="621"/>
                      </a:lnTo>
                      <a:lnTo>
                        <a:pt x="1235" y="621"/>
                      </a:lnTo>
                      <a:lnTo>
                        <a:pt x="1235" y="614"/>
                      </a:lnTo>
                      <a:lnTo>
                        <a:pt x="1235" y="608"/>
                      </a:lnTo>
                      <a:lnTo>
                        <a:pt x="1229" y="608"/>
                      </a:lnTo>
                      <a:lnTo>
                        <a:pt x="1229" y="602"/>
                      </a:lnTo>
                      <a:lnTo>
                        <a:pt x="1223" y="602"/>
                      </a:lnTo>
                      <a:lnTo>
                        <a:pt x="1223" y="596"/>
                      </a:lnTo>
                      <a:lnTo>
                        <a:pt x="1218" y="596"/>
                      </a:lnTo>
                      <a:lnTo>
                        <a:pt x="1218" y="589"/>
                      </a:lnTo>
                      <a:lnTo>
                        <a:pt x="1223" y="589"/>
                      </a:lnTo>
                      <a:lnTo>
                        <a:pt x="1229" y="583"/>
                      </a:lnTo>
                      <a:lnTo>
                        <a:pt x="1235" y="583"/>
                      </a:lnTo>
                      <a:lnTo>
                        <a:pt x="1240" y="583"/>
                      </a:lnTo>
                      <a:lnTo>
                        <a:pt x="1246" y="583"/>
                      </a:lnTo>
                      <a:lnTo>
                        <a:pt x="1252" y="583"/>
                      </a:lnTo>
                      <a:lnTo>
                        <a:pt x="1257" y="577"/>
                      </a:lnTo>
                      <a:lnTo>
                        <a:pt x="1263" y="577"/>
                      </a:lnTo>
                      <a:lnTo>
                        <a:pt x="1263" y="577"/>
                      </a:lnTo>
                      <a:lnTo>
                        <a:pt x="1269" y="571"/>
                      </a:lnTo>
                      <a:lnTo>
                        <a:pt x="1269" y="571"/>
                      </a:lnTo>
                      <a:lnTo>
                        <a:pt x="1274" y="564"/>
                      </a:lnTo>
                      <a:lnTo>
                        <a:pt x="1274" y="564"/>
                      </a:lnTo>
                      <a:lnTo>
                        <a:pt x="1280" y="558"/>
                      </a:lnTo>
                      <a:lnTo>
                        <a:pt x="1280" y="558"/>
                      </a:lnTo>
                      <a:lnTo>
                        <a:pt x="1280" y="552"/>
                      </a:lnTo>
                      <a:lnTo>
                        <a:pt x="1280" y="539"/>
                      </a:lnTo>
                      <a:lnTo>
                        <a:pt x="1274" y="533"/>
                      </a:lnTo>
                      <a:lnTo>
                        <a:pt x="1269" y="520"/>
                      </a:lnTo>
                      <a:lnTo>
                        <a:pt x="1269" y="508"/>
                      </a:lnTo>
                      <a:lnTo>
                        <a:pt x="1269" y="495"/>
                      </a:lnTo>
                      <a:lnTo>
                        <a:pt x="1269" y="489"/>
                      </a:lnTo>
                      <a:lnTo>
                        <a:pt x="1274" y="476"/>
                      </a:lnTo>
                      <a:lnTo>
                        <a:pt x="1269" y="470"/>
                      </a:lnTo>
                      <a:lnTo>
                        <a:pt x="1269" y="464"/>
                      </a:lnTo>
                      <a:lnTo>
                        <a:pt x="1263" y="464"/>
                      </a:lnTo>
                      <a:lnTo>
                        <a:pt x="1263" y="464"/>
                      </a:lnTo>
                      <a:lnTo>
                        <a:pt x="1257" y="464"/>
                      </a:lnTo>
                      <a:lnTo>
                        <a:pt x="1252" y="464"/>
                      </a:lnTo>
                      <a:lnTo>
                        <a:pt x="1252" y="464"/>
                      </a:lnTo>
                      <a:lnTo>
                        <a:pt x="1246" y="464"/>
                      </a:lnTo>
                      <a:lnTo>
                        <a:pt x="1240" y="464"/>
                      </a:lnTo>
                      <a:lnTo>
                        <a:pt x="1235" y="470"/>
                      </a:lnTo>
                      <a:lnTo>
                        <a:pt x="1223" y="476"/>
                      </a:lnTo>
                      <a:lnTo>
                        <a:pt x="1218" y="489"/>
                      </a:lnTo>
                      <a:lnTo>
                        <a:pt x="1207" y="495"/>
                      </a:lnTo>
                      <a:lnTo>
                        <a:pt x="1201" y="508"/>
                      </a:lnTo>
                      <a:lnTo>
                        <a:pt x="1190" y="514"/>
                      </a:lnTo>
                      <a:lnTo>
                        <a:pt x="1184" y="520"/>
                      </a:lnTo>
                      <a:lnTo>
                        <a:pt x="1173" y="527"/>
                      </a:lnTo>
                      <a:lnTo>
                        <a:pt x="1161" y="527"/>
                      </a:lnTo>
                      <a:lnTo>
                        <a:pt x="1150" y="527"/>
                      </a:lnTo>
                      <a:lnTo>
                        <a:pt x="1139" y="527"/>
                      </a:lnTo>
                      <a:lnTo>
                        <a:pt x="1128" y="527"/>
                      </a:lnTo>
                      <a:lnTo>
                        <a:pt x="1116" y="533"/>
                      </a:lnTo>
                      <a:lnTo>
                        <a:pt x="1105" y="527"/>
                      </a:lnTo>
                      <a:lnTo>
                        <a:pt x="1100" y="527"/>
                      </a:lnTo>
                      <a:lnTo>
                        <a:pt x="1088" y="527"/>
                      </a:lnTo>
                      <a:lnTo>
                        <a:pt x="1077" y="527"/>
                      </a:lnTo>
                      <a:lnTo>
                        <a:pt x="1066" y="527"/>
                      </a:lnTo>
                      <a:lnTo>
                        <a:pt x="1054" y="527"/>
                      </a:lnTo>
                      <a:lnTo>
                        <a:pt x="1043" y="520"/>
                      </a:lnTo>
                      <a:lnTo>
                        <a:pt x="1032" y="520"/>
                      </a:lnTo>
                      <a:lnTo>
                        <a:pt x="1021" y="520"/>
                      </a:lnTo>
                      <a:lnTo>
                        <a:pt x="1009" y="514"/>
                      </a:lnTo>
                      <a:lnTo>
                        <a:pt x="998" y="514"/>
                      </a:lnTo>
                      <a:lnTo>
                        <a:pt x="987" y="514"/>
                      </a:lnTo>
                      <a:lnTo>
                        <a:pt x="981" y="508"/>
                      </a:lnTo>
                      <a:lnTo>
                        <a:pt x="970" y="508"/>
                      </a:lnTo>
                      <a:lnTo>
                        <a:pt x="959" y="502"/>
                      </a:lnTo>
                      <a:lnTo>
                        <a:pt x="953" y="502"/>
                      </a:lnTo>
                      <a:lnTo>
                        <a:pt x="942" y="495"/>
                      </a:lnTo>
                      <a:lnTo>
                        <a:pt x="930" y="489"/>
                      </a:lnTo>
                      <a:lnTo>
                        <a:pt x="925" y="489"/>
                      </a:lnTo>
                      <a:lnTo>
                        <a:pt x="914" y="483"/>
                      </a:lnTo>
                      <a:lnTo>
                        <a:pt x="902" y="483"/>
                      </a:lnTo>
                      <a:lnTo>
                        <a:pt x="897" y="476"/>
                      </a:lnTo>
                      <a:lnTo>
                        <a:pt x="885" y="470"/>
                      </a:lnTo>
                      <a:lnTo>
                        <a:pt x="874" y="470"/>
                      </a:lnTo>
                      <a:lnTo>
                        <a:pt x="863" y="464"/>
                      </a:lnTo>
                      <a:lnTo>
                        <a:pt x="857" y="464"/>
                      </a:lnTo>
                      <a:lnTo>
                        <a:pt x="846" y="464"/>
                      </a:lnTo>
                      <a:lnTo>
                        <a:pt x="835" y="458"/>
                      </a:lnTo>
                      <a:lnTo>
                        <a:pt x="829" y="458"/>
                      </a:lnTo>
                      <a:lnTo>
                        <a:pt x="818" y="458"/>
                      </a:lnTo>
                      <a:lnTo>
                        <a:pt x="806" y="458"/>
                      </a:lnTo>
                      <a:lnTo>
                        <a:pt x="795" y="464"/>
                      </a:lnTo>
                      <a:lnTo>
                        <a:pt x="790" y="464"/>
                      </a:lnTo>
                      <a:lnTo>
                        <a:pt x="778" y="464"/>
                      </a:lnTo>
                      <a:lnTo>
                        <a:pt x="767" y="458"/>
                      </a:lnTo>
                      <a:lnTo>
                        <a:pt x="761" y="458"/>
                      </a:lnTo>
                      <a:lnTo>
                        <a:pt x="756" y="458"/>
                      </a:lnTo>
                      <a:lnTo>
                        <a:pt x="750" y="458"/>
                      </a:lnTo>
                      <a:lnTo>
                        <a:pt x="744" y="451"/>
                      </a:lnTo>
                      <a:lnTo>
                        <a:pt x="739" y="451"/>
                      </a:lnTo>
                      <a:lnTo>
                        <a:pt x="733" y="451"/>
                      </a:lnTo>
                      <a:lnTo>
                        <a:pt x="728" y="445"/>
                      </a:lnTo>
                      <a:lnTo>
                        <a:pt x="722" y="445"/>
                      </a:lnTo>
                      <a:lnTo>
                        <a:pt x="716" y="445"/>
                      </a:lnTo>
                      <a:lnTo>
                        <a:pt x="711" y="439"/>
                      </a:lnTo>
                      <a:lnTo>
                        <a:pt x="705" y="439"/>
                      </a:lnTo>
                      <a:lnTo>
                        <a:pt x="699" y="433"/>
                      </a:lnTo>
                      <a:lnTo>
                        <a:pt x="694" y="433"/>
                      </a:lnTo>
                      <a:lnTo>
                        <a:pt x="688" y="426"/>
                      </a:lnTo>
                      <a:lnTo>
                        <a:pt x="688" y="426"/>
                      </a:lnTo>
                      <a:lnTo>
                        <a:pt x="682" y="420"/>
                      </a:lnTo>
                      <a:lnTo>
                        <a:pt x="671" y="414"/>
                      </a:lnTo>
                      <a:lnTo>
                        <a:pt x="666" y="408"/>
                      </a:lnTo>
                      <a:lnTo>
                        <a:pt x="660" y="401"/>
                      </a:lnTo>
                      <a:lnTo>
                        <a:pt x="649" y="395"/>
                      </a:lnTo>
                      <a:lnTo>
                        <a:pt x="643" y="389"/>
                      </a:lnTo>
                      <a:lnTo>
                        <a:pt x="637" y="382"/>
                      </a:lnTo>
                      <a:lnTo>
                        <a:pt x="626" y="370"/>
                      </a:lnTo>
                      <a:lnTo>
                        <a:pt x="620" y="364"/>
                      </a:lnTo>
                      <a:lnTo>
                        <a:pt x="615" y="357"/>
                      </a:lnTo>
                      <a:lnTo>
                        <a:pt x="604" y="345"/>
                      </a:lnTo>
                      <a:lnTo>
                        <a:pt x="598" y="339"/>
                      </a:lnTo>
                      <a:lnTo>
                        <a:pt x="592" y="332"/>
                      </a:lnTo>
                      <a:lnTo>
                        <a:pt x="587" y="320"/>
                      </a:lnTo>
                      <a:lnTo>
                        <a:pt x="581" y="313"/>
                      </a:lnTo>
                      <a:lnTo>
                        <a:pt x="570" y="307"/>
                      </a:lnTo>
                      <a:lnTo>
                        <a:pt x="564" y="295"/>
                      </a:lnTo>
                      <a:lnTo>
                        <a:pt x="558" y="282"/>
                      </a:lnTo>
                      <a:lnTo>
                        <a:pt x="547" y="270"/>
                      </a:lnTo>
                      <a:lnTo>
                        <a:pt x="542" y="257"/>
                      </a:lnTo>
                      <a:lnTo>
                        <a:pt x="536" y="244"/>
                      </a:lnTo>
                      <a:lnTo>
                        <a:pt x="525" y="232"/>
                      </a:lnTo>
                      <a:lnTo>
                        <a:pt x="519" y="219"/>
                      </a:lnTo>
                      <a:lnTo>
                        <a:pt x="513" y="201"/>
                      </a:lnTo>
                      <a:lnTo>
                        <a:pt x="502" y="188"/>
                      </a:lnTo>
                      <a:lnTo>
                        <a:pt x="496" y="182"/>
                      </a:lnTo>
                      <a:lnTo>
                        <a:pt x="496" y="175"/>
                      </a:lnTo>
                      <a:lnTo>
                        <a:pt x="491" y="169"/>
                      </a:lnTo>
                      <a:lnTo>
                        <a:pt x="485" y="163"/>
                      </a:lnTo>
                      <a:lnTo>
                        <a:pt x="480" y="157"/>
                      </a:lnTo>
                      <a:lnTo>
                        <a:pt x="474" y="150"/>
                      </a:lnTo>
                      <a:lnTo>
                        <a:pt x="468" y="150"/>
                      </a:lnTo>
                      <a:lnTo>
                        <a:pt x="457" y="144"/>
                      </a:lnTo>
                      <a:lnTo>
                        <a:pt x="451" y="144"/>
                      </a:lnTo>
                      <a:lnTo>
                        <a:pt x="440" y="138"/>
                      </a:lnTo>
                      <a:lnTo>
                        <a:pt x="434" y="138"/>
                      </a:lnTo>
                      <a:lnTo>
                        <a:pt x="423" y="138"/>
                      </a:lnTo>
                      <a:lnTo>
                        <a:pt x="418" y="138"/>
                      </a:lnTo>
                      <a:lnTo>
                        <a:pt x="406" y="138"/>
                      </a:lnTo>
                      <a:lnTo>
                        <a:pt x="401" y="138"/>
                      </a:lnTo>
                      <a:lnTo>
                        <a:pt x="395" y="138"/>
                      </a:lnTo>
                      <a:lnTo>
                        <a:pt x="378" y="132"/>
                      </a:lnTo>
                      <a:lnTo>
                        <a:pt x="367" y="125"/>
                      </a:lnTo>
                      <a:lnTo>
                        <a:pt x="356" y="125"/>
                      </a:lnTo>
                      <a:lnTo>
                        <a:pt x="344" y="119"/>
                      </a:lnTo>
                      <a:lnTo>
                        <a:pt x="333" y="113"/>
                      </a:lnTo>
                      <a:lnTo>
                        <a:pt x="322" y="113"/>
                      </a:lnTo>
                      <a:lnTo>
                        <a:pt x="310" y="107"/>
                      </a:lnTo>
                      <a:lnTo>
                        <a:pt x="299" y="100"/>
                      </a:lnTo>
                      <a:lnTo>
                        <a:pt x="288" y="100"/>
                      </a:lnTo>
                      <a:lnTo>
                        <a:pt x="277" y="94"/>
                      </a:lnTo>
                      <a:lnTo>
                        <a:pt x="265" y="88"/>
                      </a:lnTo>
                      <a:lnTo>
                        <a:pt x="254" y="88"/>
                      </a:lnTo>
                      <a:lnTo>
                        <a:pt x="243" y="81"/>
                      </a:lnTo>
                      <a:lnTo>
                        <a:pt x="232" y="75"/>
                      </a:lnTo>
                      <a:lnTo>
                        <a:pt x="220" y="75"/>
                      </a:lnTo>
                      <a:lnTo>
                        <a:pt x="209" y="69"/>
                      </a:lnTo>
                      <a:lnTo>
                        <a:pt x="203" y="63"/>
                      </a:lnTo>
                      <a:lnTo>
                        <a:pt x="198" y="63"/>
                      </a:lnTo>
                      <a:lnTo>
                        <a:pt x="192" y="63"/>
                      </a:lnTo>
                      <a:lnTo>
                        <a:pt x="186" y="56"/>
                      </a:lnTo>
                      <a:lnTo>
                        <a:pt x="181" y="56"/>
                      </a:lnTo>
                      <a:lnTo>
                        <a:pt x="175" y="56"/>
                      </a:lnTo>
                      <a:lnTo>
                        <a:pt x="170" y="50"/>
                      </a:lnTo>
                      <a:lnTo>
                        <a:pt x="164" y="50"/>
                      </a:lnTo>
                      <a:lnTo>
                        <a:pt x="158" y="44"/>
                      </a:lnTo>
                      <a:lnTo>
                        <a:pt x="153" y="44"/>
                      </a:lnTo>
                      <a:lnTo>
                        <a:pt x="141" y="44"/>
                      </a:lnTo>
                      <a:lnTo>
                        <a:pt x="136" y="38"/>
                      </a:lnTo>
                      <a:lnTo>
                        <a:pt x="130" y="38"/>
                      </a:lnTo>
                      <a:lnTo>
                        <a:pt x="124" y="38"/>
                      </a:lnTo>
                      <a:lnTo>
                        <a:pt x="119" y="31"/>
                      </a:lnTo>
                      <a:lnTo>
                        <a:pt x="113" y="31"/>
                      </a:lnTo>
                      <a:lnTo>
                        <a:pt x="102" y="31"/>
                      </a:lnTo>
                      <a:lnTo>
                        <a:pt x="91" y="25"/>
                      </a:lnTo>
                      <a:lnTo>
                        <a:pt x="85" y="25"/>
                      </a:lnTo>
                      <a:lnTo>
                        <a:pt x="74" y="19"/>
                      </a:lnTo>
                      <a:lnTo>
                        <a:pt x="62" y="19"/>
                      </a:lnTo>
                      <a:lnTo>
                        <a:pt x="51" y="12"/>
                      </a:lnTo>
                      <a:lnTo>
                        <a:pt x="46" y="6"/>
                      </a:lnTo>
                      <a:lnTo>
                        <a:pt x="34" y="0"/>
                      </a:lnTo>
                      <a:close/>
                    </a:path>
                  </a:pathLst>
                </a:custGeom>
                <a:solidFill>
                  <a:srgbClr val="0E0D0D"/>
                </a:solidFill>
                <a:ln w="9525">
                  <a:noFill/>
                  <a:round/>
                  <a:headEnd/>
                  <a:tailEnd/>
                </a:ln>
              </p:spPr>
              <p:txBody>
                <a:bodyPr/>
                <a:lstStyle/>
                <a:p>
                  <a:endParaRPr lang="ar-SA"/>
                </a:p>
              </p:txBody>
            </p:sp>
            <p:sp>
              <p:nvSpPr>
                <p:cNvPr id="64530" name="Freeform 18"/>
                <p:cNvSpPr>
                  <a:spLocks/>
                </p:cNvSpPr>
                <p:nvPr/>
              </p:nvSpPr>
              <p:spPr bwMode="auto">
                <a:xfrm>
                  <a:off x="4075" y="1614"/>
                  <a:ext cx="101" cy="82"/>
                </a:xfrm>
                <a:custGeom>
                  <a:avLst/>
                  <a:gdLst/>
                  <a:ahLst/>
                  <a:cxnLst>
                    <a:cxn ang="0">
                      <a:pos x="84" y="6"/>
                    </a:cxn>
                    <a:cxn ang="0">
                      <a:pos x="90" y="6"/>
                    </a:cxn>
                    <a:cxn ang="0">
                      <a:pos x="96" y="13"/>
                    </a:cxn>
                    <a:cxn ang="0">
                      <a:pos x="101" y="25"/>
                    </a:cxn>
                    <a:cxn ang="0">
                      <a:pos x="101" y="32"/>
                    </a:cxn>
                    <a:cxn ang="0">
                      <a:pos x="101" y="38"/>
                    </a:cxn>
                    <a:cxn ang="0">
                      <a:pos x="101" y="50"/>
                    </a:cxn>
                    <a:cxn ang="0">
                      <a:pos x="101" y="57"/>
                    </a:cxn>
                    <a:cxn ang="0">
                      <a:pos x="96" y="63"/>
                    </a:cxn>
                    <a:cxn ang="0">
                      <a:pos x="96" y="75"/>
                    </a:cxn>
                    <a:cxn ang="0">
                      <a:pos x="84" y="75"/>
                    </a:cxn>
                    <a:cxn ang="0">
                      <a:pos x="73" y="82"/>
                    </a:cxn>
                    <a:cxn ang="0">
                      <a:pos x="62" y="82"/>
                    </a:cxn>
                    <a:cxn ang="0">
                      <a:pos x="51" y="82"/>
                    </a:cxn>
                    <a:cxn ang="0">
                      <a:pos x="34" y="82"/>
                    </a:cxn>
                    <a:cxn ang="0">
                      <a:pos x="22" y="82"/>
                    </a:cxn>
                    <a:cxn ang="0">
                      <a:pos x="17" y="82"/>
                    </a:cxn>
                    <a:cxn ang="0">
                      <a:pos x="11" y="75"/>
                    </a:cxn>
                    <a:cxn ang="0">
                      <a:pos x="5" y="69"/>
                    </a:cxn>
                    <a:cxn ang="0">
                      <a:pos x="0" y="63"/>
                    </a:cxn>
                    <a:cxn ang="0">
                      <a:pos x="0" y="57"/>
                    </a:cxn>
                    <a:cxn ang="0">
                      <a:pos x="0" y="50"/>
                    </a:cxn>
                    <a:cxn ang="0">
                      <a:pos x="0" y="38"/>
                    </a:cxn>
                    <a:cxn ang="0">
                      <a:pos x="5" y="32"/>
                    </a:cxn>
                    <a:cxn ang="0">
                      <a:pos x="5" y="25"/>
                    </a:cxn>
                    <a:cxn ang="0">
                      <a:pos x="11" y="13"/>
                    </a:cxn>
                    <a:cxn ang="0">
                      <a:pos x="17" y="6"/>
                    </a:cxn>
                    <a:cxn ang="0">
                      <a:pos x="28" y="6"/>
                    </a:cxn>
                    <a:cxn ang="0">
                      <a:pos x="39" y="0"/>
                    </a:cxn>
                    <a:cxn ang="0">
                      <a:pos x="51" y="0"/>
                    </a:cxn>
                    <a:cxn ang="0">
                      <a:pos x="67" y="0"/>
                    </a:cxn>
                    <a:cxn ang="0">
                      <a:pos x="79" y="0"/>
                    </a:cxn>
                    <a:cxn ang="0">
                      <a:pos x="84" y="6"/>
                    </a:cxn>
                  </a:cxnLst>
                  <a:rect l="0" t="0" r="r" b="b"/>
                  <a:pathLst>
                    <a:path w="101" h="82">
                      <a:moveTo>
                        <a:pt x="84" y="6"/>
                      </a:moveTo>
                      <a:lnTo>
                        <a:pt x="90" y="6"/>
                      </a:lnTo>
                      <a:lnTo>
                        <a:pt x="96" y="13"/>
                      </a:lnTo>
                      <a:lnTo>
                        <a:pt x="101" y="25"/>
                      </a:lnTo>
                      <a:lnTo>
                        <a:pt x="101" y="32"/>
                      </a:lnTo>
                      <a:lnTo>
                        <a:pt x="101" y="38"/>
                      </a:lnTo>
                      <a:lnTo>
                        <a:pt x="101" y="50"/>
                      </a:lnTo>
                      <a:lnTo>
                        <a:pt x="101" y="57"/>
                      </a:lnTo>
                      <a:lnTo>
                        <a:pt x="96" y="63"/>
                      </a:lnTo>
                      <a:lnTo>
                        <a:pt x="96" y="75"/>
                      </a:lnTo>
                      <a:lnTo>
                        <a:pt x="84" y="75"/>
                      </a:lnTo>
                      <a:lnTo>
                        <a:pt x="73" y="82"/>
                      </a:lnTo>
                      <a:lnTo>
                        <a:pt x="62" y="82"/>
                      </a:lnTo>
                      <a:lnTo>
                        <a:pt x="51" y="82"/>
                      </a:lnTo>
                      <a:lnTo>
                        <a:pt x="34" y="82"/>
                      </a:lnTo>
                      <a:lnTo>
                        <a:pt x="22" y="82"/>
                      </a:lnTo>
                      <a:lnTo>
                        <a:pt x="17" y="82"/>
                      </a:lnTo>
                      <a:lnTo>
                        <a:pt x="11" y="75"/>
                      </a:lnTo>
                      <a:lnTo>
                        <a:pt x="5" y="69"/>
                      </a:lnTo>
                      <a:lnTo>
                        <a:pt x="0" y="63"/>
                      </a:lnTo>
                      <a:lnTo>
                        <a:pt x="0" y="57"/>
                      </a:lnTo>
                      <a:lnTo>
                        <a:pt x="0" y="50"/>
                      </a:lnTo>
                      <a:lnTo>
                        <a:pt x="0" y="38"/>
                      </a:lnTo>
                      <a:lnTo>
                        <a:pt x="5" y="32"/>
                      </a:lnTo>
                      <a:lnTo>
                        <a:pt x="5" y="25"/>
                      </a:lnTo>
                      <a:lnTo>
                        <a:pt x="11" y="13"/>
                      </a:lnTo>
                      <a:lnTo>
                        <a:pt x="17" y="6"/>
                      </a:lnTo>
                      <a:lnTo>
                        <a:pt x="28" y="6"/>
                      </a:lnTo>
                      <a:lnTo>
                        <a:pt x="39" y="0"/>
                      </a:lnTo>
                      <a:lnTo>
                        <a:pt x="51" y="0"/>
                      </a:lnTo>
                      <a:lnTo>
                        <a:pt x="67" y="0"/>
                      </a:lnTo>
                      <a:lnTo>
                        <a:pt x="79" y="0"/>
                      </a:lnTo>
                      <a:lnTo>
                        <a:pt x="84" y="6"/>
                      </a:lnTo>
                      <a:close/>
                    </a:path>
                  </a:pathLst>
                </a:custGeom>
                <a:solidFill>
                  <a:srgbClr val="FFFFFF"/>
                </a:solidFill>
                <a:ln w="9525">
                  <a:noFill/>
                  <a:round/>
                  <a:headEnd/>
                  <a:tailEnd/>
                </a:ln>
              </p:spPr>
              <p:txBody>
                <a:bodyPr/>
                <a:lstStyle/>
                <a:p>
                  <a:endParaRPr lang="ar-SA"/>
                </a:p>
              </p:txBody>
            </p:sp>
            <p:sp>
              <p:nvSpPr>
                <p:cNvPr id="64531" name="Freeform 19"/>
                <p:cNvSpPr>
                  <a:spLocks/>
                </p:cNvSpPr>
                <p:nvPr/>
              </p:nvSpPr>
              <p:spPr bwMode="auto">
                <a:xfrm>
                  <a:off x="4182" y="1715"/>
                  <a:ext cx="192" cy="94"/>
                </a:xfrm>
                <a:custGeom>
                  <a:avLst/>
                  <a:gdLst/>
                  <a:ahLst/>
                  <a:cxnLst>
                    <a:cxn ang="0">
                      <a:pos x="51" y="31"/>
                    </a:cxn>
                    <a:cxn ang="0">
                      <a:pos x="56" y="31"/>
                    </a:cxn>
                    <a:cxn ang="0">
                      <a:pos x="62" y="31"/>
                    </a:cxn>
                    <a:cxn ang="0">
                      <a:pos x="68" y="25"/>
                    </a:cxn>
                    <a:cxn ang="0">
                      <a:pos x="73" y="25"/>
                    </a:cxn>
                    <a:cxn ang="0">
                      <a:pos x="79" y="25"/>
                    </a:cxn>
                    <a:cxn ang="0">
                      <a:pos x="84" y="18"/>
                    </a:cxn>
                    <a:cxn ang="0">
                      <a:pos x="90" y="18"/>
                    </a:cxn>
                    <a:cxn ang="0">
                      <a:pos x="96" y="12"/>
                    </a:cxn>
                    <a:cxn ang="0">
                      <a:pos x="107" y="12"/>
                    </a:cxn>
                    <a:cxn ang="0">
                      <a:pos x="113" y="6"/>
                    </a:cxn>
                    <a:cxn ang="0">
                      <a:pos x="118" y="6"/>
                    </a:cxn>
                    <a:cxn ang="0">
                      <a:pos x="124" y="0"/>
                    </a:cxn>
                    <a:cxn ang="0">
                      <a:pos x="130" y="0"/>
                    </a:cxn>
                    <a:cxn ang="0">
                      <a:pos x="135" y="0"/>
                    </a:cxn>
                    <a:cxn ang="0">
                      <a:pos x="146" y="0"/>
                    </a:cxn>
                    <a:cxn ang="0">
                      <a:pos x="152" y="0"/>
                    </a:cxn>
                    <a:cxn ang="0">
                      <a:pos x="158" y="0"/>
                    </a:cxn>
                    <a:cxn ang="0">
                      <a:pos x="163" y="6"/>
                    </a:cxn>
                    <a:cxn ang="0">
                      <a:pos x="175" y="6"/>
                    </a:cxn>
                    <a:cxn ang="0">
                      <a:pos x="180" y="12"/>
                    </a:cxn>
                    <a:cxn ang="0">
                      <a:pos x="186" y="18"/>
                    </a:cxn>
                    <a:cxn ang="0">
                      <a:pos x="186" y="25"/>
                    </a:cxn>
                    <a:cxn ang="0">
                      <a:pos x="192" y="31"/>
                    </a:cxn>
                    <a:cxn ang="0">
                      <a:pos x="192" y="43"/>
                    </a:cxn>
                    <a:cxn ang="0">
                      <a:pos x="186" y="50"/>
                    </a:cxn>
                    <a:cxn ang="0">
                      <a:pos x="180" y="62"/>
                    </a:cxn>
                    <a:cxn ang="0">
                      <a:pos x="175" y="69"/>
                    </a:cxn>
                    <a:cxn ang="0">
                      <a:pos x="163" y="81"/>
                    </a:cxn>
                    <a:cxn ang="0">
                      <a:pos x="158" y="87"/>
                    </a:cxn>
                    <a:cxn ang="0">
                      <a:pos x="146" y="87"/>
                    </a:cxn>
                    <a:cxn ang="0">
                      <a:pos x="141" y="94"/>
                    </a:cxn>
                    <a:cxn ang="0">
                      <a:pos x="130" y="94"/>
                    </a:cxn>
                    <a:cxn ang="0">
                      <a:pos x="118" y="94"/>
                    </a:cxn>
                    <a:cxn ang="0">
                      <a:pos x="113" y="94"/>
                    </a:cxn>
                    <a:cxn ang="0">
                      <a:pos x="101" y="87"/>
                    </a:cxn>
                    <a:cxn ang="0">
                      <a:pos x="96" y="87"/>
                    </a:cxn>
                    <a:cxn ang="0">
                      <a:pos x="90" y="81"/>
                    </a:cxn>
                    <a:cxn ang="0">
                      <a:pos x="79" y="81"/>
                    </a:cxn>
                    <a:cxn ang="0">
                      <a:pos x="73" y="75"/>
                    </a:cxn>
                    <a:cxn ang="0">
                      <a:pos x="62" y="75"/>
                    </a:cxn>
                    <a:cxn ang="0">
                      <a:pos x="56" y="69"/>
                    </a:cxn>
                    <a:cxn ang="0">
                      <a:pos x="51" y="62"/>
                    </a:cxn>
                    <a:cxn ang="0">
                      <a:pos x="39" y="56"/>
                    </a:cxn>
                    <a:cxn ang="0">
                      <a:pos x="34" y="56"/>
                    </a:cxn>
                    <a:cxn ang="0">
                      <a:pos x="22" y="50"/>
                    </a:cxn>
                    <a:cxn ang="0">
                      <a:pos x="17" y="43"/>
                    </a:cxn>
                    <a:cxn ang="0">
                      <a:pos x="11" y="43"/>
                    </a:cxn>
                    <a:cxn ang="0">
                      <a:pos x="0" y="37"/>
                    </a:cxn>
                    <a:cxn ang="0">
                      <a:pos x="6" y="37"/>
                    </a:cxn>
                    <a:cxn ang="0">
                      <a:pos x="11" y="37"/>
                    </a:cxn>
                    <a:cxn ang="0">
                      <a:pos x="17" y="37"/>
                    </a:cxn>
                    <a:cxn ang="0">
                      <a:pos x="28" y="37"/>
                    </a:cxn>
                    <a:cxn ang="0">
                      <a:pos x="34" y="37"/>
                    </a:cxn>
                    <a:cxn ang="0">
                      <a:pos x="39" y="37"/>
                    </a:cxn>
                    <a:cxn ang="0">
                      <a:pos x="45" y="37"/>
                    </a:cxn>
                    <a:cxn ang="0">
                      <a:pos x="51" y="31"/>
                    </a:cxn>
                  </a:cxnLst>
                  <a:rect l="0" t="0" r="r" b="b"/>
                  <a:pathLst>
                    <a:path w="192" h="94">
                      <a:moveTo>
                        <a:pt x="51" y="31"/>
                      </a:moveTo>
                      <a:lnTo>
                        <a:pt x="56" y="31"/>
                      </a:lnTo>
                      <a:lnTo>
                        <a:pt x="62" y="31"/>
                      </a:lnTo>
                      <a:lnTo>
                        <a:pt x="68" y="25"/>
                      </a:lnTo>
                      <a:lnTo>
                        <a:pt x="73" y="25"/>
                      </a:lnTo>
                      <a:lnTo>
                        <a:pt x="79" y="25"/>
                      </a:lnTo>
                      <a:lnTo>
                        <a:pt x="84" y="18"/>
                      </a:lnTo>
                      <a:lnTo>
                        <a:pt x="90" y="18"/>
                      </a:lnTo>
                      <a:lnTo>
                        <a:pt x="96" y="12"/>
                      </a:lnTo>
                      <a:lnTo>
                        <a:pt x="107" y="12"/>
                      </a:lnTo>
                      <a:lnTo>
                        <a:pt x="113" y="6"/>
                      </a:lnTo>
                      <a:lnTo>
                        <a:pt x="118" y="6"/>
                      </a:lnTo>
                      <a:lnTo>
                        <a:pt x="124" y="0"/>
                      </a:lnTo>
                      <a:lnTo>
                        <a:pt x="130" y="0"/>
                      </a:lnTo>
                      <a:lnTo>
                        <a:pt x="135" y="0"/>
                      </a:lnTo>
                      <a:lnTo>
                        <a:pt x="146" y="0"/>
                      </a:lnTo>
                      <a:lnTo>
                        <a:pt x="152" y="0"/>
                      </a:lnTo>
                      <a:lnTo>
                        <a:pt x="158" y="0"/>
                      </a:lnTo>
                      <a:lnTo>
                        <a:pt x="163" y="6"/>
                      </a:lnTo>
                      <a:lnTo>
                        <a:pt x="175" y="6"/>
                      </a:lnTo>
                      <a:lnTo>
                        <a:pt x="180" y="12"/>
                      </a:lnTo>
                      <a:lnTo>
                        <a:pt x="186" y="18"/>
                      </a:lnTo>
                      <a:lnTo>
                        <a:pt x="186" y="25"/>
                      </a:lnTo>
                      <a:lnTo>
                        <a:pt x="192" y="31"/>
                      </a:lnTo>
                      <a:lnTo>
                        <a:pt x="192" y="43"/>
                      </a:lnTo>
                      <a:lnTo>
                        <a:pt x="186" y="50"/>
                      </a:lnTo>
                      <a:lnTo>
                        <a:pt x="180" y="62"/>
                      </a:lnTo>
                      <a:lnTo>
                        <a:pt x="175" y="69"/>
                      </a:lnTo>
                      <a:lnTo>
                        <a:pt x="163" y="81"/>
                      </a:lnTo>
                      <a:lnTo>
                        <a:pt x="158" y="87"/>
                      </a:lnTo>
                      <a:lnTo>
                        <a:pt x="146" y="87"/>
                      </a:lnTo>
                      <a:lnTo>
                        <a:pt x="141" y="94"/>
                      </a:lnTo>
                      <a:lnTo>
                        <a:pt x="130" y="94"/>
                      </a:lnTo>
                      <a:lnTo>
                        <a:pt x="118" y="94"/>
                      </a:lnTo>
                      <a:lnTo>
                        <a:pt x="113" y="94"/>
                      </a:lnTo>
                      <a:lnTo>
                        <a:pt x="101" y="87"/>
                      </a:lnTo>
                      <a:lnTo>
                        <a:pt x="96" y="87"/>
                      </a:lnTo>
                      <a:lnTo>
                        <a:pt x="90" y="81"/>
                      </a:lnTo>
                      <a:lnTo>
                        <a:pt x="79" y="81"/>
                      </a:lnTo>
                      <a:lnTo>
                        <a:pt x="73" y="75"/>
                      </a:lnTo>
                      <a:lnTo>
                        <a:pt x="62" y="75"/>
                      </a:lnTo>
                      <a:lnTo>
                        <a:pt x="56" y="69"/>
                      </a:lnTo>
                      <a:lnTo>
                        <a:pt x="51" y="62"/>
                      </a:lnTo>
                      <a:lnTo>
                        <a:pt x="39" y="56"/>
                      </a:lnTo>
                      <a:lnTo>
                        <a:pt x="34" y="56"/>
                      </a:lnTo>
                      <a:lnTo>
                        <a:pt x="22" y="50"/>
                      </a:lnTo>
                      <a:lnTo>
                        <a:pt x="17" y="43"/>
                      </a:lnTo>
                      <a:lnTo>
                        <a:pt x="11" y="43"/>
                      </a:lnTo>
                      <a:lnTo>
                        <a:pt x="0" y="37"/>
                      </a:lnTo>
                      <a:lnTo>
                        <a:pt x="6" y="37"/>
                      </a:lnTo>
                      <a:lnTo>
                        <a:pt x="11" y="37"/>
                      </a:lnTo>
                      <a:lnTo>
                        <a:pt x="17" y="37"/>
                      </a:lnTo>
                      <a:lnTo>
                        <a:pt x="28" y="37"/>
                      </a:lnTo>
                      <a:lnTo>
                        <a:pt x="34" y="37"/>
                      </a:lnTo>
                      <a:lnTo>
                        <a:pt x="39" y="37"/>
                      </a:lnTo>
                      <a:lnTo>
                        <a:pt x="45" y="37"/>
                      </a:lnTo>
                      <a:lnTo>
                        <a:pt x="51" y="31"/>
                      </a:lnTo>
                      <a:close/>
                    </a:path>
                  </a:pathLst>
                </a:custGeom>
                <a:solidFill>
                  <a:srgbClr val="FFFFFF"/>
                </a:solidFill>
                <a:ln w="9525">
                  <a:noFill/>
                  <a:round/>
                  <a:headEnd/>
                  <a:tailEnd/>
                </a:ln>
              </p:spPr>
              <p:txBody>
                <a:bodyPr/>
                <a:lstStyle/>
                <a:p>
                  <a:endParaRPr lang="ar-SA"/>
                </a:p>
              </p:txBody>
            </p:sp>
            <p:sp>
              <p:nvSpPr>
                <p:cNvPr id="64532" name="Freeform 20"/>
                <p:cNvSpPr>
                  <a:spLocks/>
                </p:cNvSpPr>
                <p:nvPr/>
              </p:nvSpPr>
              <p:spPr bwMode="auto">
                <a:xfrm>
                  <a:off x="4312" y="1865"/>
                  <a:ext cx="129" cy="88"/>
                </a:xfrm>
                <a:custGeom>
                  <a:avLst/>
                  <a:gdLst/>
                  <a:ahLst/>
                  <a:cxnLst>
                    <a:cxn ang="0">
                      <a:pos x="0" y="19"/>
                    </a:cxn>
                    <a:cxn ang="0">
                      <a:pos x="0" y="13"/>
                    </a:cxn>
                    <a:cxn ang="0">
                      <a:pos x="5" y="13"/>
                    </a:cxn>
                    <a:cxn ang="0">
                      <a:pos x="11" y="6"/>
                    </a:cxn>
                    <a:cxn ang="0">
                      <a:pos x="16" y="6"/>
                    </a:cxn>
                    <a:cxn ang="0">
                      <a:pos x="28" y="6"/>
                    </a:cxn>
                    <a:cxn ang="0">
                      <a:pos x="33" y="6"/>
                    </a:cxn>
                    <a:cxn ang="0">
                      <a:pos x="39" y="6"/>
                    </a:cxn>
                    <a:cxn ang="0">
                      <a:pos x="50" y="6"/>
                    </a:cxn>
                    <a:cxn ang="0">
                      <a:pos x="56" y="6"/>
                    </a:cxn>
                    <a:cxn ang="0">
                      <a:pos x="62" y="6"/>
                    </a:cxn>
                    <a:cxn ang="0">
                      <a:pos x="67" y="0"/>
                    </a:cxn>
                    <a:cxn ang="0">
                      <a:pos x="73" y="0"/>
                    </a:cxn>
                    <a:cxn ang="0">
                      <a:pos x="78" y="0"/>
                    </a:cxn>
                    <a:cxn ang="0">
                      <a:pos x="84" y="6"/>
                    </a:cxn>
                    <a:cxn ang="0">
                      <a:pos x="90" y="6"/>
                    </a:cxn>
                    <a:cxn ang="0">
                      <a:pos x="95" y="6"/>
                    </a:cxn>
                    <a:cxn ang="0">
                      <a:pos x="101" y="13"/>
                    </a:cxn>
                    <a:cxn ang="0">
                      <a:pos x="107" y="13"/>
                    </a:cxn>
                    <a:cxn ang="0">
                      <a:pos x="107" y="19"/>
                    </a:cxn>
                    <a:cxn ang="0">
                      <a:pos x="112" y="25"/>
                    </a:cxn>
                    <a:cxn ang="0">
                      <a:pos x="118" y="31"/>
                    </a:cxn>
                    <a:cxn ang="0">
                      <a:pos x="118" y="31"/>
                    </a:cxn>
                    <a:cxn ang="0">
                      <a:pos x="118" y="38"/>
                    </a:cxn>
                    <a:cxn ang="0">
                      <a:pos x="124" y="44"/>
                    </a:cxn>
                    <a:cxn ang="0">
                      <a:pos x="124" y="56"/>
                    </a:cxn>
                    <a:cxn ang="0">
                      <a:pos x="129" y="69"/>
                    </a:cxn>
                    <a:cxn ang="0">
                      <a:pos x="124" y="75"/>
                    </a:cxn>
                    <a:cxn ang="0">
                      <a:pos x="118" y="82"/>
                    </a:cxn>
                    <a:cxn ang="0">
                      <a:pos x="112" y="88"/>
                    </a:cxn>
                    <a:cxn ang="0">
                      <a:pos x="107" y="88"/>
                    </a:cxn>
                    <a:cxn ang="0">
                      <a:pos x="101" y="88"/>
                    </a:cxn>
                    <a:cxn ang="0">
                      <a:pos x="95" y="88"/>
                    </a:cxn>
                    <a:cxn ang="0">
                      <a:pos x="90" y="88"/>
                    </a:cxn>
                    <a:cxn ang="0">
                      <a:pos x="78" y="88"/>
                    </a:cxn>
                    <a:cxn ang="0">
                      <a:pos x="73" y="82"/>
                    </a:cxn>
                    <a:cxn ang="0">
                      <a:pos x="67" y="82"/>
                    </a:cxn>
                    <a:cxn ang="0">
                      <a:pos x="56" y="75"/>
                    </a:cxn>
                    <a:cxn ang="0">
                      <a:pos x="50" y="69"/>
                    </a:cxn>
                    <a:cxn ang="0">
                      <a:pos x="39" y="63"/>
                    </a:cxn>
                    <a:cxn ang="0">
                      <a:pos x="28" y="56"/>
                    </a:cxn>
                    <a:cxn ang="0">
                      <a:pos x="16" y="50"/>
                    </a:cxn>
                    <a:cxn ang="0">
                      <a:pos x="11" y="38"/>
                    </a:cxn>
                    <a:cxn ang="0">
                      <a:pos x="5" y="31"/>
                    </a:cxn>
                    <a:cxn ang="0">
                      <a:pos x="0" y="19"/>
                    </a:cxn>
                  </a:cxnLst>
                  <a:rect l="0" t="0" r="r" b="b"/>
                  <a:pathLst>
                    <a:path w="129" h="88">
                      <a:moveTo>
                        <a:pt x="0" y="19"/>
                      </a:moveTo>
                      <a:lnTo>
                        <a:pt x="0" y="13"/>
                      </a:lnTo>
                      <a:lnTo>
                        <a:pt x="5" y="13"/>
                      </a:lnTo>
                      <a:lnTo>
                        <a:pt x="11" y="6"/>
                      </a:lnTo>
                      <a:lnTo>
                        <a:pt x="16" y="6"/>
                      </a:lnTo>
                      <a:lnTo>
                        <a:pt x="28" y="6"/>
                      </a:lnTo>
                      <a:lnTo>
                        <a:pt x="33" y="6"/>
                      </a:lnTo>
                      <a:lnTo>
                        <a:pt x="39" y="6"/>
                      </a:lnTo>
                      <a:lnTo>
                        <a:pt x="50" y="6"/>
                      </a:lnTo>
                      <a:lnTo>
                        <a:pt x="56" y="6"/>
                      </a:lnTo>
                      <a:lnTo>
                        <a:pt x="62" y="6"/>
                      </a:lnTo>
                      <a:lnTo>
                        <a:pt x="67" y="0"/>
                      </a:lnTo>
                      <a:lnTo>
                        <a:pt x="73" y="0"/>
                      </a:lnTo>
                      <a:lnTo>
                        <a:pt x="78" y="0"/>
                      </a:lnTo>
                      <a:lnTo>
                        <a:pt x="84" y="6"/>
                      </a:lnTo>
                      <a:lnTo>
                        <a:pt x="90" y="6"/>
                      </a:lnTo>
                      <a:lnTo>
                        <a:pt x="95" y="6"/>
                      </a:lnTo>
                      <a:lnTo>
                        <a:pt x="101" y="13"/>
                      </a:lnTo>
                      <a:lnTo>
                        <a:pt x="107" y="13"/>
                      </a:lnTo>
                      <a:lnTo>
                        <a:pt x="107" y="19"/>
                      </a:lnTo>
                      <a:lnTo>
                        <a:pt x="112" y="25"/>
                      </a:lnTo>
                      <a:lnTo>
                        <a:pt x="118" y="31"/>
                      </a:lnTo>
                      <a:lnTo>
                        <a:pt x="118" y="31"/>
                      </a:lnTo>
                      <a:lnTo>
                        <a:pt x="118" y="38"/>
                      </a:lnTo>
                      <a:lnTo>
                        <a:pt x="124" y="44"/>
                      </a:lnTo>
                      <a:lnTo>
                        <a:pt x="124" y="56"/>
                      </a:lnTo>
                      <a:lnTo>
                        <a:pt x="129" y="69"/>
                      </a:lnTo>
                      <a:lnTo>
                        <a:pt x="124" y="75"/>
                      </a:lnTo>
                      <a:lnTo>
                        <a:pt x="118" y="82"/>
                      </a:lnTo>
                      <a:lnTo>
                        <a:pt x="112" y="88"/>
                      </a:lnTo>
                      <a:lnTo>
                        <a:pt x="107" y="88"/>
                      </a:lnTo>
                      <a:lnTo>
                        <a:pt x="101" y="88"/>
                      </a:lnTo>
                      <a:lnTo>
                        <a:pt x="95" y="88"/>
                      </a:lnTo>
                      <a:lnTo>
                        <a:pt x="90" y="88"/>
                      </a:lnTo>
                      <a:lnTo>
                        <a:pt x="78" y="88"/>
                      </a:lnTo>
                      <a:lnTo>
                        <a:pt x="73" y="82"/>
                      </a:lnTo>
                      <a:lnTo>
                        <a:pt x="67" y="82"/>
                      </a:lnTo>
                      <a:lnTo>
                        <a:pt x="56" y="75"/>
                      </a:lnTo>
                      <a:lnTo>
                        <a:pt x="50" y="69"/>
                      </a:lnTo>
                      <a:lnTo>
                        <a:pt x="39" y="63"/>
                      </a:lnTo>
                      <a:lnTo>
                        <a:pt x="28" y="56"/>
                      </a:lnTo>
                      <a:lnTo>
                        <a:pt x="16" y="50"/>
                      </a:lnTo>
                      <a:lnTo>
                        <a:pt x="11" y="38"/>
                      </a:lnTo>
                      <a:lnTo>
                        <a:pt x="5" y="31"/>
                      </a:lnTo>
                      <a:lnTo>
                        <a:pt x="0" y="19"/>
                      </a:lnTo>
                      <a:close/>
                    </a:path>
                  </a:pathLst>
                </a:custGeom>
                <a:solidFill>
                  <a:srgbClr val="FFFFFF"/>
                </a:solidFill>
                <a:ln w="9525">
                  <a:noFill/>
                  <a:round/>
                  <a:headEnd/>
                  <a:tailEnd/>
                </a:ln>
              </p:spPr>
              <p:txBody>
                <a:bodyPr/>
                <a:lstStyle/>
                <a:p>
                  <a:endParaRPr lang="ar-SA"/>
                </a:p>
              </p:txBody>
            </p:sp>
            <p:sp>
              <p:nvSpPr>
                <p:cNvPr id="64533" name="Freeform 21"/>
                <p:cNvSpPr>
                  <a:spLocks/>
                </p:cNvSpPr>
                <p:nvPr/>
              </p:nvSpPr>
              <p:spPr bwMode="auto">
                <a:xfrm>
                  <a:off x="4109" y="1081"/>
                  <a:ext cx="355" cy="170"/>
                </a:xfrm>
                <a:custGeom>
                  <a:avLst/>
                  <a:gdLst/>
                  <a:ahLst/>
                  <a:cxnLst>
                    <a:cxn ang="0">
                      <a:pos x="11" y="75"/>
                    </a:cxn>
                    <a:cxn ang="0">
                      <a:pos x="28" y="82"/>
                    </a:cxn>
                    <a:cxn ang="0">
                      <a:pos x="50" y="82"/>
                    </a:cxn>
                    <a:cxn ang="0">
                      <a:pos x="67" y="82"/>
                    </a:cxn>
                    <a:cxn ang="0">
                      <a:pos x="84" y="69"/>
                    </a:cxn>
                    <a:cxn ang="0">
                      <a:pos x="95" y="57"/>
                    </a:cxn>
                    <a:cxn ang="0">
                      <a:pos x="101" y="32"/>
                    </a:cxn>
                    <a:cxn ang="0">
                      <a:pos x="112" y="13"/>
                    </a:cxn>
                    <a:cxn ang="0">
                      <a:pos x="118" y="6"/>
                    </a:cxn>
                    <a:cxn ang="0">
                      <a:pos x="124" y="19"/>
                    </a:cxn>
                    <a:cxn ang="0">
                      <a:pos x="129" y="32"/>
                    </a:cxn>
                    <a:cxn ang="0">
                      <a:pos x="135" y="44"/>
                    </a:cxn>
                    <a:cxn ang="0">
                      <a:pos x="135" y="57"/>
                    </a:cxn>
                    <a:cxn ang="0">
                      <a:pos x="141" y="75"/>
                    </a:cxn>
                    <a:cxn ang="0">
                      <a:pos x="146" y="88"/>
                    </a:cxn>
                    <a:cxn ang="0">
                      <a:pos x="152" y="101"/>
                    </a:cxn>
                    <a:cxn ang="0">
                      <a:pos x="163" y="113"/>
                    </a:cxn>
                    <a:cxn ang="0">
                      <a:pos x="186" y="126"/>
                    </a:cxn>
                    <a:cxn ang="0">
                      <a:pos x="208" y="132"/>
                    </a:cxn>
                    <a:cxn ang="0">
                      <a:pos x="225" y="138"/>
                    </a:cxn>
                    <a:cxn ang="0">
                      <a:pos x="248" y="138"/>
                    </a:cxn>
                    <a:cxn ang="0">
                      <a:pos x="259" y="132"/>
                    </a:cxn>
                    <a:cxn ang="0">
                      <a:pos x="276" y="119"/>
                    </a:cxn>
                    <a:cxn ang="0">
                      <a:pos x="287" y="107"/>
                    </a:cxn>
                    <a:cxn ang="0">
                      <a:pos x="298" y="107"/>
                    </a:cxn>
                    <a:cxn ang="0">
                      <a:pos x="304" y="119"/>
                    </a:cxn>
                    <a:cxn ang="0">
                      <a:pos x="315" y="132"/>
                    </a:cxn>
                    <a:cxn ang="0">
                      <a:pos x="321" y="144"/>
                    </a:cxn>
                    <a:cxn ang="0">
                      <a:pos x="327" y="151"/>
                    </a:cxn>
                    <a:cxn ang="0">
                      <a:pos x="338" y="157"/>
                    </a:cxn>
                    <a:cxn ang="0">
                      <a:pos x="343" y="157"/>
                    </a:cxn>
                    <a:cxn ang="0">
                      <a:pos x="349" y="163"/>
                    </a:cxn>
                    <a:cxn ang="0">
                      <a:pos x="349" y="170"/>
                    </a:cxn>
                    <a:cxn ang="0">
                      <a:pos x="332" y="170"/>
                    </a:cxn>
                    <a:cxn ang="0">
                      <a:pos x="315" y="170"/>
                    </a:cxn>
                    <a:cxn ang="0">
                      <a:pos x="298" y="170"/>
                    </a:cxn>
                    <a:cxn ang="0">
                      <a:pos x="281" y="170"/>
                    </a:cxn>
                    <a:cxn ang="0">
                      <a:pos x="265" y="170"/>
                    </a:cxn>
                    <a:cxn ang="0">
                      <a:pos x="248" y="170"/>
                    </a:cxn>
                    <a:cxn ang="0">
                      <a:pos x="231" y="170"/>
                    </a:cxn>
                    <a:cxn ang="0">
                      <a:pos x="214" y="170"/>
                    </a:cxn>
                    <a:cxn ang="0">
                      <a:pos x="197" y="163"/>
                    </a:cxn>
                    <a:cxn ang="0">
                      <a:pos x="186" y="163"/>
                    </a:cxn>
                    <a:cxn ang="0">
                      <a:pos x="169" y="157"/>
                    </a:cxn>
                    <a:cxn ang="0">
                      <a:pos x="152" y="157"/>
                    </a:cxn>
                    <a:cxn ang="0">
                      <a:pos x="135" y="151"/>
                    </a:cxn>
                    <a:cxn ang="0">
                      <a:pos x="118" y="144"/>
                    </a:cxn>
                    <a:cxn ang="0">
                      <a:pos x="107" y="144"/>
                    </a:cxn>
                    <a:cxn ang="0">
                      <a:pos x="90" y="138"/>
                    </a:cxn>
                    <a:cxn ang="0">
                      <a:pos x="79" y="132"/>
                    </a:cxn>
                    <a:cxn ang="0">
                      <a:pos x="67" y="126"/>
                    </a:cxn>
                    <a:cxn ang="0">
                      <a:pos x="56" y="113"/>
                    </a:cxn>
                    <a:cxn ang="0">
                      <a:pos x="45" y="107"/>
                    </a:cxn>
                    <a:cxn ang="0">
                      <a:pos x="33" y="101"/>
                    </a:cxn>
                    <a:cxn ang="0">
                      <a:pos x="22" y="88"/>
                    </a:cxn>
                    <a:cxn ang="0">
                      <a:pos x="5" y="82"/>
                    </a:cxn>
                  </a:cxnLst>
                  <a:rect l="0" t="0" r="r" b="b"/>
                  <a:pathLst>
                    <a:path w="355" h="170">
                      <a:moveTo>
                        <a:pt x="0" y="75"/>
                      </a:moveTo>
                      <a:lnTo>
                        <a:pt x="11" y="75"/>
                      </a:lnTo>
                      <a:lnTo>
                        <a:pt x="22" y="75"/>
                      </a:lnTo>
                      <a:lnTo>
                        <a:pt x="28" y="82"/>
                      </a:lnTo>
                      <a:lnTo>
                        <a:pt x="39" y="82"/>
                      </a:lnTo>
                      <a:lnTo>
                        <a:pt x="50" y="82"/>
                      </a:lnTo>
                      <a:lnTo>
                        <a:pt x="62" y="82"/>
                      </a:lnTo>
                      <a:lnTo>
                        <a:pt x="67" y="82"/>
                      </a:lnTo>
                      <a:lnTo>
                        <a:pt x="79" y="75"/>
                      </a:lnTo>
                      <a:lnTo>
                        <a:pt x="84" y="69"/>
                      </a:lnTo>
                      <a:lnTo>
                        <a:pt x="90" y="63"/>
                      </a:lnTo>
                      <a:lnTo>
                        <a:pt x="95" y="57"/>
                      </a:lnTo>
                      <a:lnTo>
                        <a:pt x="101" y="44"/>
                      </a:lnTo>
                      <a:lnTo>
                        <a:pt x="101" y="32"/>
                      </a:lnTo>
                      <a:lnTo>
                        <a:pt x="107" y="19"/>
                      </a:lnTo>
                      <a:lnTo>
                        <a:pt x="112" y="13"/>
                      </a:lnTo>
                      <a:lnTo>
                        <a:pt x="118" y="0"/>
                      </a:lnTo>
                      <a:lnTo>
                        <a:pt x="118" y="6"/>
                      </a:lnTo>
                      <a:lnTo>
                        <a:pt x="118" y="13"/>
                      </a:lnTo>
                      <a:lnTo>
                        <a:pt x="124" y="19"/>
                      </a:lnTo>
                      <a:lnTo>
                        <a:pt x="124" y="25"/>
                      </a:lnTo>
                      <a:lnTo>
                        <a:pt x="129" y="32"/>
                      </a:lnTo>
                      <a:lnTo>
                        <a:pt x="129" y="38"/>
                      </a:lnTo>
                      <a:lnTo>
                        <a:pt x="135" y="44"/>
                      </a:lnTo>
                      <a:lnTo>
                        <a:pt x="135" y="50"/>
                      </a:lnTo>
                      <a:lnTo>
                        <a:pt x="135" y="57"/>
                      </a:lnTo>
                      <a:lnTo>
                        <a:pt x="141" y="63"/>
                      </a:lnTo>
                      <a:lnTo>
                        <a:pt x="141" y="75"/>
                      </a:lnTo>
                      <a:lnTo>
                        <a:pt x="141" y="82"/>
                      </a:lnTo>
                      <a:lnTo>
                        <a:pt x="146" y="88"/>
                      </a:lnTo>
                      <a:lnTo>
                        <a:pt x="146" y="94"/>
                      </a:lnTo>
                      <a:lnTo>
                        <a:pt x="152" y="101"/>
                      </a:lnTo>
                      <a:lnTo>
                        <a:pt x="157" y="107"/>
                      </a:lnTo>
                      <a:lnTo>
                        <a:pt x="163" y="113"/>
                      </a:lnTo>
                      <a:lnTo>
                        <a:pt x="174" y="119"/>
                      </a:lnTo>
                      <a:lnTo>
                        <a:pt x="186" y="126"/>
                      </a:lnTo>
                      <a:lnTo>
                        <a:pt x="197" y="132"/>
                      </a:lnTo>
                      <a:lnTo>
                        <a:pt x="208" y="132"/>
                      </a:lnTo>
                      <a:lnTo>
                        <a:pt x="219" y="138"/>
                      </a:lnTo>
                      <a:lnTo>
                        <a:pt x="225" y="138"/>
                      </a:lnTo>
                      <a:lnTo>
                        <a:pt x="236" y="144"/>
                      </a:lnTo>
                      <a:lnTo>
                        <a:pt x="248" y="138"/>
                      </a:lnTo>
                      <a:lnTo>
                        <a:pt x="253" y="138"/>
                      </a:lnTo>
                      <a:lnTo>
                        <a:pt x="259" y="132"/>
                      </a:lnTo>
                      <a:lnTo>
                        <a:pt x="265" y="126"/>
                      </a:lnTo>
                      <a:lnTo>
                        <a:pt x="276" y="119"/>
                      </a:lnTo>
                      <a:lnTo>
                        <a:pt x="281" y="113"/>
                      </a:lnTo>
                      <a:lnTo>
                        <a:pt x="287" y="107"/>
                      </a:lnTo>
                      <a:lnTo>
                        <a:pt x="293" y="101"/>
                      </a:lnTo>
                      <a:lnTo>
                        <a:pt x="298" y="107"/>
                      </a:lnTo>
                      <a:lnTo>
                        <a:pt x="304" y="113"/>
                      </a:lnTo>
                      <a:lnTo>
                        <a:pt x="304" y="119"/>
                      </a:lnTo>
                      <a:lnTo>
                        <a:pt x="310" y="126"/>
                      </a:lnTo>
                      <a:lnTo>
                        <a:pt x="315" y="132"/>
                      </a:lnTo>
                      <a:lnTo>
                        <a:pt x="315" y="138"/>
                      </a:lnTo>
                      <a:lnTo>
                        <a:pt x="321" y="144"/>
                      </a:lnTo>
                      <a:lnTo>
                        <a:pt x="327" y="144"/>
                      </a:lnTo>
                      <a:lnTo>
                        <a:pt x="327" y="151"/>
                      </a:lnTo>
                      <a:lnTo>
                        <a:pt x="332" y="151"/>
                      </a:lnTo>
                      <a:lnTo>
                        <a:pt x="338" y="157"/>
                      </a:lnTo>
                      <a:lnTo>
                        <a:pt x="338" y="157"/>
                      </a:lnTo>
                      <a:lnTo>
                        <a:pt x="343" y="157"/>
                      </a:lnTo>
                      <a:lnTo>
                        <a:pt x="349" y="163"/>
                      </a:lnTo>
                      <a:lnTo>
                        <a:pt x="349" y="163"/>
                      </a:lnTo>
                      <a:lnTo>
                        <a:pt x="355" y="170"/>
                      </a:lnTo>
                      <a:lnTo>
                        <a:pt x="349" y="170"/>
                      </a:lnTo>
                      <a:lnTo>
                        <a:pt x="338" y="170"/>
                      </a:lnTo>
                      <a:lnTo>
                        <a:pt x="332" y="170"/>
                      </a:lnTo>
                      <a:lnTo>
                        <a:pt x="321" y="170"/>
                      </a:lnTo>
                      <a:lnTo>
                        <a:pt x="315" y="170"/>
                      </a:lnTo>
                      <a:lnTo>
                        <a:pt x="304" y="170"/>
                      </a:lnTo>
                      <a:lnTo>
                        <a:pt x="298" y="170"/>
                      </a:lnTo>
                      <a:lnTo>
                        <a:pt x="287" y="170"/>
                      </a:lnTo>
                      <a:lnTo>
                        <a:pt x="281" y="170"/>
                      </a:lnTo>
                      <a:lnTo>
                        <a:pt x="270" y="170"/>
                      </a:lnTo>
                      <a:lnTo>
                        <a:pt x="265" y="170"/>
                      </a:lnTo>
                      <a:lnTo>
                        <a:pt x="253" y="170"/>
                      </a:lnTo>
                      <a:lnTo>
                        <a:pt x="248" y="170"/>
                      </a:lnTo>
                      <a:lnTo>
                        <a:pt x="236" y="170"/>
                      </a:lnTo>
                      <a:lnTo>
                        <a:pt x="231" y="170"/>
                      </a:lnTo>
                      <a:lnTo>
                        <a:pt x="225" y="170"/>
                      </a:lnTo>
                      <a:lnTo>
                        <a:pt x="214" y="170"/>
                      </a:lnTo>
                      <a:lnTo>
                        <a:pt x="208" y="163"/>
                      </a:lnTo>
                      <a:lnTo>
                        <a:pt x="197" y="163"/>
                      </a:lnTo>
                      <a:lnTo>
                        <a:pt x="191" y="163"/>
                      </a:lnTo>
                      <a:lnTo>
                        <a:pt x="186" y="163"/>
                      </a:lnTo>
                      <a:lnTo>
                        <a:pt x="174" y="163"/>
                      </a:lnTo>
                      <a:lnTo>
                        <a:pt x="169" y="157"/>
                      </a:lnTo>
                      <a:lnTo>
                        <a:pt x="157" y="157"/>
                      </a:lnTo>
                      <a:lnTo>
                        <a:pt x="152" y="157"/>
                      </a:lnTo>
                      <a:lnTo>
                        <a:pt x="146" y="157"/>
                      </a:lnTo>
                      <a:lnTo>
                        <a:pt x="135" y="151"/>
                      </a:lnTo>
                      <a:lnTo>
                        <a:pt x="129" y="151"/>
                      </a:lnTo>
                      <a:lnTo>
                        <a:pt x="118" y="144"/>
                      </a:lnTo>
                      <a:lnTo>
                        <a:pt x="112" y="144"/>
                      </a:lnTo>
                      <a:lnTo>
                        <a:pt x="107" y="144"/>
                      </a:lnTo>
                      <a:lnTo>
                        <a:pt x="95" y="138"/>
                      </a:lnTo>
                      <a:lnTo>
                        <a:pt x="90" y="138"/>
                      </a:lnTo>
                      <a:lnTo>
                        <a:pt x="84" y="132"/>
                      </a:lnTo>
                      <a:lnTo>
                        <a:pt x="79" y="132"/>
                      </a:lnTo>
                      <a:lnTo>
                        <a:pt x="73" y="126"/>
                      </a:lnTo>
                      <a:lnTo>
                        <a:pt x="67" y="126"/>
                      </a:lnTo>
                      <a:lnTo>
                        <a:pt x="62" y="119"/>
                      </a:lnTo>
                      <a:lnTo>
                        <a:pt x="56" y="113"/>
                      </a:lnTo>
                      <a:lnTo>
                        <a:pt x="50" y="113"/>
                      </a:lnTo>
                      <a:lnTo>
                        <a:pt x="45" y="107"/>
                      </a:lnTo>
                      <a:lnTo>
                        <a:pt x="39" y="101"/>
                      </a:lnTo>
                      <a:lnTo>
                        <a:pt x="33" y="101"/>
                      </a:lnTo>
                      <a:lnTo>
                        <a:pt x="28" y="94"/>
                      </a:lnTo>
                      <a:lnTo>
                        <a:pt x="22" y="88"/>
                      </a:lnTo>
                      <a:lnTo>
                        <a:pt x="11" y="88"/>
                      </a:lnTo>
                      <a:lnTo>
                        <a:pt x="5" y="82"/>
                      </a:lnTo>
                      <a:lnTo>
                        <a:pt x="0" y="75"/>
                      </a:lnTo>
                      <a:close/>
                    </a:path>
                  </a:pathLst>
                </a:custGeom>
                <a:solidFill>
                  <a:srgbClr val="0E0D0D"/>
                </a:solidFill>
                <a:ln w="9525">
                  <a:noFill/>
                  <a:round/>
                  <a:headEnd/>
                  <a:tailEnd/>
                </a:ln>
              </p:spPr>
              <p:txBody>
                <a:bodyPr/>
                <a:lstStyle/>
                <a:p>
                  <a:endParaRPr lang="ar-SA"/>
                </a:p>
              </p:txBody>
            </p:sp>
          </p:grpSp>
        </p:grpSp>
      </p:grpSp>
      <p:sp>
        <p:nvSpPr>
          <p:cNvPr id="64539" name="DiagonalStripe"/>
          <p:cNvSpPr>
            <a:spLocks noEditPoints="1" noChangeArrowheads="1"/>
          </p:cNvSpPr>
          <p:nvPr/>
        </p:nvSpPr>
        <p:spPr bwMode="auto">
          <a:xfrm rot="16200000">
            <a:off x="-234950" y="2835275"/>
            <a:ext cx="4176712" cy="3779838"/>
          </a:xfrm>
          <a:custGeom>
            <a:avLst/>
            <a:gdLst>
              <a:gd name="G0" fmla="+- 0 0 0"/>
              <a:gd name="G1" fmla="*/ 10914 1 2"/>
              <a:gd name="G2" fmla="+- 10914 0 0"/>
              <a:gd name="G3" fmla="+- G1 10800 0"/>
              <a:gd name="T0" fmla="*/ 5457 w 21600"/>
              <a:gd name="T1" fmla="*/ 5457 h 21600"/>
              <a:gd name="T2" fmla="*/ 0 w 21600"/>
              <a:gd name="T3" fmla="*/ 16257 h 21600"/>
              <a:gd name="T4" fmla="*/ 10800 w 21600"/>
              <a:gd name="T5" fmla="*/ 10800 h 21600"/>
              <a:gd name="T6" fmla="*/ 16257 w 21600"/>
              <a:gd name="T7" fmla="*/ 0 h 21600"/>
              <a:gd name="T8" fmla="*/ 11796480 60000 65536"/>
              <a:gd name="T9" fmla="*/ 11796480 60000 65536"/>
              <a:gd name="T10" fmla="*/ 0 60000 65536"/>
              <a:gd name="T11" fmla="*/ 17694720 60000 65536"/>
              <a:gd name="T12" fmla="*/ 0 w 21600"/>
              <a:gd name="T13" fmla="*/ 0 h 21600"/>
              <a:gd name="T14" fmla="*/ G3 w 21600"/>
              <a:gd name="T15" fmla="*/ G3 h 21600"/>
            </a:gdLst>
            <a:ahLst/>
            <a:cxnLst>
              <a:cxn ang="T8">
                <a:pos x="T0" y="T1"/>
              </a:cxn>
              <a:cxn ang="T9">
                <a:pos x="T2" y="T3"/>
              </a:cxn>
              <a:cxn ang="T10">
                <a:pos x="T4" y="T5"/>
              </a:cxn>
              <a:cxn ang="T11">
                <a:pos x="T6" y="T7"/>
              </a:cxn>
            </a:cxnLst>
            <a:rect l="T12" t="T13" r="T14" b="T15"/>
            <a:pathLst>
              <a:path w="21600" h="21600">
                <a:moveTo>
                  <a:pt x="10914" y="0"/>
                </a:moveTo>
                <a:lnTo>
                  <a:pt x="0" y="10914"/>
                </a:lnTo>
                <a:lnTo>
                  <a:pt x="0" y="21600"/>
                </a:lnTo>
                <a:lnTo>
                  <a:pt x="21600" y="0"/>
                </a:lnTo>
                <a:close/>
              </a:path>
            </a:pathLst>
          </a:custGeom>
          <a:solidFill>
            <a:srgbClr val="FFBE7D"/>
          </a:solidFill>
          <a:ln w="9525">
            <a:noFill/>
            <a:miter lim="800000"/>
            <a:headEnd/>
            <a:tailEnd/>
          </a:ln>
          <a:effectLst>
            <a:outerShdw dist="107763" dir="2700000" algn="ctr" rotWithShape="0">
              <a:srgbClr val="808080"/>
            </a:outerShdw>
          </a:effectLst>
        </p:spPr>
        <p:txBody>
          <a:bodyPr/>
          <a:lstStyle/>
          <a:p>
            <a:endParaRPr lang="ar-SA"/>
          </a:p>
        </p:txBody>
      </p:sp>
      <p:sp>
        <p:nvSpPr>
          <p:cNvPr id="64540" name="Text Box 28"/>
          <p:cNvSpPr txBox="1">
            <a:spLocks noChangeArrowheads="1"/>
          </p:cNvSpPr>
          <p:nvPr/>
        </p:nvSpPr>
        <p:spPr bwMode="auto">
          <a:xfrm rot="2899039">
            <a:off x="-1221581" y="4547394"/>
            <a:ext cx="5040312" cy="1219200"/>
          </a:xfrm>
          <a:prstGeom prst="rect">
            <a:avLst/>
          </a:prstGeom>
          <a:noFill/>
          <a:ln w="9525" algn="ctr">
            <a:noFill/>
            <a:miter lim="800000"/>
            <a:headEnd/>
            <a:tailEnd/>
          </a:ln>
          <a:effectLst/>
        </p:spPr>
        <p:txBody>
          <a:bodyPr lIns="0" tIns="0" rIns="0" bIns="0">
            <a:spAutoFit/>
          </a:bodyPr>
          <a:lstStyle/>
          <a:p>
            <a:pPr>
              <a:spcBef>
                <a:spcPct val="50000"/>
              </a:spcBef>
            </a:pPr>
            <a:r>
              <a:rPr lang="ar-SA" sz="4000">
                <a:solidFill>
                  <a:srgbClr val="003399"/>
                </a:solidFill>
                <a:latin typeface="AXtLotfi" pitchFamily="2" charset="2"/>
                <a:cs typeface="Kufi20 Normal" pitchFamily="2" charset="-78"/>
              </a:rPr>
              <a:t>8-الخوف من اتهام الآخرين لأفكارنا بالسخافة </a:t>
            </a:r>
            <a:endParaRPr lang="en-US" sz="4000">
              <a:solidFill>
                <a:srgbClr val="003399"/>
              </a:solidFill>
              <a:latin typeface="AXtLotfi" pitchFamily="2" charset="2"/>
              <a:cs typeface="Kufi20 Norm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64539"/>
                                        </p:tgtEl>
                                        <p:attrNameLst>
                                          <p:attrName>style.visibility</p:attrName>
                                        </p:attrNameLst>
                                      </p:cBhvr>
                                      <p:to>
                                        <p:strVal val="visible"/>
                                      </p:to>
                                    </p:set>
                                    <p:anim calcmode="lin" valueType="num">
                                      <p:cBhvr>
                                        <p:cTn id="7" dur="500" fill="hold"/>
                                        <p:tgtEl>
                                          <p:spTgt spid="64539"/>
                                        </p:tgtEl>
                                        <p:attrNameLst>
                                          <p:attrName>ppt_w</p:attrName>
                                        </p:attrNameLst>
                                      </p:cBhvr>
                                      <p:tavLst>
                                        <p:tav tm="0">
                                          <p:val>
                                            <p:fltVal val="0"/>
                                          </p:val>
                                        </p:tav>
                                        <p:tav tm="100000">
                                          <p:val>
                                            <p:strVal val="#ppt_w"/>
                                          </p:val>
                                        </p:tav>
                                      </p:tavLst>
                                    </p:anim>
                                    <p:anim calcmode="lin" valueType="num">
                                      <p:cBhvr>
                                        <p:cTn id="8" dur="500" fill="hold"/>
                                        <p:tgtEl>
                                          <p:spTgt spid="64539"/>
                                        </p:tgtEl>
                                        <p:attrNameLst>
                                          <p:attrName>ppt_h</p:attrName>
                                        </p:attrNameLst>
                                      </p:cBhvr>
                                      <p:tavLst>
                                        <p:tav tm="0">
                                          <p:val>
                                            <p:fltVal val="0"/>
                                          </p:val>
                                        </p:tav>
                                        <p:tav tm="100000">
                                          <p:val>
                                            <p:strVal val="#ppt_h"/>
                                          </p:val>
                                        </p:tav>
                                      </p:tavLst>
                                    </p:anim>
                                    <p:anim calcmode="lin" valueType="num">
                                      <p:cBhvr>
                                        <p:cTn id="9" dur="500" fill="hold"/>
                                        <p:tgtEl>
                                          <p:spTgt spid="64539"/>
                                        </p:tgtEl>
                                        <p:attrNameLst>
                                          <p:attrName>style.rotation</p:attrName>
                                        </p:attrNameLst>
                                      </p:cBhvr>
                                      <p:tavLst>
                                        <p:tav tm="0">
                                          <p:val>
                                            <p:fltVal val="360"/>
                                          </p:val>
                                        </p:tav>
                                        <p:tav tm="100000">
                                          <p:val>
                                            <p:fltVal val="0"/>
                                          </p:val>
                                        </p:tav>
                                      </p:tavLst>
                                    </p:anim>
                                    <p:animEffect transition="in" filter="fade">
                                      <p:cBhvr>
                                        <p:cTn id="10" dur="500"/>
                                        <p:tgtEl>
                                          <p:spTgt spid="64539"/>
                                        </p:tgtEl>
                                      </p:cBhvr>
                                    </p:animEffect>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iterate type="lt">
                                    <p:tmPct val="0"/>
                                  </p:iterate>
                                  <p:childTnLst>
                                    <p:set>
                                      <p:cBhvr>
                                        <p:cTn id="14" dur="1" fill="hold">
                                          <p:stCondLst>
                                            <p:cond delay="0"/>
                                          </p:stCondLst>
                                        </p:cTn>
                                        <p:tgtEl>
                                          <p:spTgt spid="64540">
                                            <p:txEl>
                                              <p:pRg st="0" end="0"/>
                                            </p:txEl>
                                          </p:spTgt>
                                        </p:tgtEl>
                                        <p:attrNameLst>
                                          <p:attrName>style.visibility</p:attrName>
                                        </p:attrNameLst>
                                      </p:cBhvr>
                                      <p:to>
                                        <p:strVal val="visible"/>
                                      </p:to>
                                    </p:set>
                                    <p:anim calcmode="lin" valueType="num">
                                      <p:cBhvr>
                                        <p:cTn id="15" dur="500" fill="hold"/>
                                        <p:tgtEl>
                                          <p:spTgt spid="64540">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64540">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64540">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64540">
                                            <p:txEl>
                                              <p:pRg st="0" end="0"/>
                                            </p:txEl>
                                          </p:spTgt>
                                        </p:tgtEl>
                                        <p:attrNameLst>
                                          <p:attrName>ppt_y</p:attrName>
                                        </p:attrNameLst>
                                      </p:cBhvr>
                                      <p:tavLst>
                                        <p:tav tm="0">
                                          <p:val>
                                            <p:strVal val="#ppt_y"/>
                                          </p:val>
                                        </p:tav>
                                        <p:tav tm="100000">
                                          <p:val>
                                            <p:strVal val="#ppt_y"/>
                                          </p:val>
                                        </p:tav>
                                      </p:tavLst>
                                    </p:anim>
                                  </p:childTnLst>
                                </p:cTn>
                              </p:par>
                              <p:par>
                                <p:cTn id="19" presetID="36" presetClass="emph" presetSubtype="0" repeatCount="indefinite" fill="hold" nodeType="withEffect">
                                  <p:stCondLst>
                                    <p:cond delay="0"/>
                                  </p:stCondLst>
                                  <p:iterate type="lt">
                                    <p:tmPct val="15000"/>
                                  </p:iterate>
                                  <p:childTnLst>
                                    <p:animScale>
                                      <p:cBhvr>
                                        <p:cTn id="20" dur="250" autoRev="1" fill="hold">
                                          <p:stCondLst>
                                            <p:cond delay="0"/>
                                          </p:stCondLst>
                                        </p:cTn>
                                        <p:tgtEl>
                                          <p:spTgt spid="64540">
                                            <p:txEl>
                                              <p:pRg st="0" end="0"/>
                                            </p:txEl>
                                          </p:spTgt>
                                        </p:tgtEl>
                                      </p:cBhvr>
                                      <p:to x="80000" y="100000"/>
                                    </p:animScale>
                                    <p:anim by="(#ppt_w*0.10)" calcmode="lin" valueType="num">
                                      <p:cBhvr>
                                        <p:cTn id="21" dur="250" autoRev="1" fill="hold">
                                          <p:stCondLst>
                                            <p:cond delay="0"/>
                                          </p:stCondLst>
                                        </p:cTn>
                                        <p:tgtEl>
                                          <p:spTgt spid="64540">
                                            <p:txEl>
                                              <p:pRg st="0" end="0"/>
                                            </p:txEl>
                                          </p:spTgt>
                                        </p:tgtEl>
                                        <p:attrNameLst>
                                          <p:attrName>ppt_x</p:attrName>
                                        </p:attrNameLst>
                                      </p:cBhvr>
                                    </p:anim>
                                    <p:anim by="(-#ppt_w*0.10)" calcmode="lin" valueType="num">
                                      <p:cBhvr>
                                        <p:cTn id="22" dur="250" autoRev="1" fill="hold">
                                          <p:stCondLst>
                                            <p:cond delay="0"/>
                                          </p:stCondLst>
                                        </p:cTn>
                                        <p:tgtEl>
                                          <p:spTgt spid="64540">
                                            <p:txEl>
                                              <p:pRg st="0" end="0"/>
                                            </p:txEl>
                                          </p:spTgt>
                                        </p:tgtEl>
                                        <p:attrNameLst>
                                          <p:attrName>ppt_y</p:attrName>
                                        </p:attrNameLst>
                                      </p:cBhvr>
                                    </p:anim>
                                    <p:animRot by="-480000">
                                      <p:cBhvr>
                                        <p:cTn id="23" dur="250" autoRev="1" fill="hold">
                                          <p:stCondLst>
                                            <p:cond delay="0"/>
                                          </p:stCondLst>
                                        </p:cTn>
                                        <p:tgtEl>
                                          <p:spTgt spid="64540">
                                            <p:txEl>
                                              <p:pRg st="0" end="0"/>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23" presetClass="entr" presetSubtype="16" fill="hold" nodeType="clickEffect">
                                  <p:stCondLst>
                                    <p:cond delay="0"/>
                                  </p:stCondLst>
                                  <p:childTnLst>
                                    <p:set>
                                      <p:cBhvr>
                                        <p:cTn id="27" dur="1" fill="hold">
                                          <p:stCondLst>
                                            <p:cond delay="0"/>
                                          </p:stCondLst>
                                        </p:cTn>
                                        <p:tgtEl>
                                          <p:spTgt spid="64544"/>
                                        </p:tgtEl>
                                        <p:attrNameLst>
                                          <p:attrName>style.visibility</p:attrName>
                                        </p:attrNameLst>
                                      </p:cBhvr>
                                      <p:to>
                                        <p:strVal val="visible"/>
                                      </p:to>
                                    </p:set>
                                    <p:anim calcmode="lin" valueType="num">
                                      <p:cBhvr>
                                        <p:cTn id="28" dur="3000" fill="hold"/>
                                        <p:tgtEl>
                                          <p:spTgt spid="64544"/>
                                        </p:tgtEl>
                                        <p:attrNameLst>
                                          <p:attrName>ppt_w</p:attrName>
                                        </p:attrNameLst>
                                      </p:cBhvr>
                                      <p:tavLst>
                                        <p:tav tm="0">
                                          <p:val>
                                            <p:fltVal val="0"/>
                                          </p:val>
                                        </p:tav>
                                        <p:tav tm="100000">
                                          <p:val>
                                            <p:strVal val="#ppt_w"/>
                                          </p:val>
                                        </p:tav>
                                      </p:tavLst>
                                    </p:anim>
                                    <p:anim calcmode="lin" valueType="num">
                                      <p:cBhvr>
                                        <p:cTn id="29" dur="3000" fill="hold"/>
                                        <p:tgtEl>
                                          <p:spTgt spid="6454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3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WordArt 4"/>
          <p:cNvSpPr>
            <a:spLocks noChangeArrowheads="1" noChangeShapeType="1" noTextEdit="1"/>
          </p:cNvSpPr>
          <p:nvPr/>
        </p:nvSpPr>
        <p:spPr bwMode="auto">
          <a:xfrm>
            <a:off x="1042988" y="2924175"/>
            <a:ext cx="6913562" cy="2078038"/>
          </a:xfrm>
          <a:prstGeom prst="rect">
            <a:avLst/>
          </a:prstGeom>
        </p:spPr>
        <p:txBody>
          <a:bodyPr wrap="none" fromWordArt="1">
            <a:prstTxWarp prst="textPlain">
              <a:avLst>
                <a:gd name="adj" fmla="val 50000"/>
              </a:avLst>
            </a:prstTxWarp>
            <a:scene3d>
              <a:camera prst="legacyPerspectiveBottom">
                <a:rot lat="0" lon="120000" rev="0"/>
              </a:camera>
              <a:lightRig rig="legacyHarsh2" dir="t"/>
            </a:scene3d>
            <a:sp3d extrusionH="1801800" prstMaterial="legacyMetal">
              <a:extrusionClr>
                <a:srgbClr val="99FF33"/>
              </a:extrusionClr>
            </a:sp3d>
          </a:bodyPr>
          <a:lstStyle/>
          <a:p>
            <a:r>
              <a:rPr lang="ar-SA" sz="4800" kern="10">
                <a:ln w="9525">
                  <a:round/>
                  <a:headEnd/>
                  <a:tailEnd/>
                </a:ln>
                <a:solidFill>
                  <a:srgbClr val="00FF00">
                    <a:alpha val="70000"/>
                  </a:srgbClr>
                </a:solidFill>
                <a:latin typeface="AL-Hor"/>
              </a:rPr>
              <a:t>خطوات جلسة العصف الذهني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65540"/>
                                        </p:tgtEl>
                                        <p:attrNameLst>
                                          <p:attrName>style.visibility</p:attrName>
                                        </p:attrNameLst>
                                      </p:cBhvr>
                                      <p:to>
                                        <p:strVal val="visible"/>
                                      </p:to>
                                    </p:set>
                                    <p:animEffect transition="in" filter="fade">
                                      <p:cBhvr>
                                        <p:cTn id="7" dur="770" decel="100000"/>
                                        <p:tgtEl>
                                          <p:spTgt spid="65540"/>
                                        </p:tgtEl>
                                      </p:cBhvr>
                                    </p:animEffect>
                                    <p:animScale>
                                      <p:cBhvr>
                                        <p:cTn id="8" dur="770" decel="100000"/>
                                        <p:tgtEl>
                                          <p:spTgt spid="65540"/>
                                        </p:tgtEl>
                                      </p:cBhvr>
                                      <p:from x="10000" y="10000"/>
                                      <p:to x="200000" y="450000"/>
                                    </p:animScale>
                                    <p:animScale>
                                      <p:cBhvr>
                                        <p:cTn id="9" dur="1230" accel="100000" fill="hold">
                                          <p:stCondLst>
                                            <p:cond delay="770"/>
                                          </p:stCondLst>
                                        </p:cTn>
                                        <p:tgtEl>
                                          <p:spTgt spid="65540"/>
                                        </p:tgtEl>
                                      </p:cBhvr>
                                      <p:from x="200000" y="450000"/>
                                      <p:to x="100000" y="100000"/>
                                    </p:animScale>
                                    <p:set>
                                      <p:cBhvr>
                                        <p:cTn id="10" dur="770" fill="hold"/>
                                        <p:tgtEl>
                                          <p:spTgt spid="65540"/>
                                        </p:tgtEl>
                                        <p:attrNameLst>
                                          <p:attrName>ppt_x</p:attrName>
                                        </p:attrNameLst>
                                      </p:cBhvr>
                                      <p:to>
                                        <p:strVal val="(0.5)"/>
                                      </p:to>
                                    </p:set>
                                    <p:anim from="(0.5)" to="(#ppt_x)" calcmode="lin" valueType="num">
                                      <p:cBhvr>
                                        <p:cTn id="11" dur="1230" accel="100000" fill="hold">
                                          <p:stCondLst>
                                            <p:cond delay="770"/>
                                          </p:stCondLst>
                                        </p:cTn>
                                        <p:tgtEl>
                                          <p:spTgt spid="65540"/>
                                        </p:tgtEl>
                                        <p:attrNameLst>
                                          <p:attrName>ppt_x</p:attrName>
                                        </p:attrNameLst>
                                      </p:cBhvr>
                                    </p:anim>
                                    <p:set>
                                      <p:cBhvr>
                                        <p:cTn id="12" dur="770" fill="hold"/>
                                        <p:tgtEl>
                                          <p:spTgt spid="65540"/>
                                        </p:tgtEl>
                                        <p:attrNameLst>
                                          <p:attrName>ppt_y</p:attrName>
                                        </p:attrNameLst>
                                      </p:cBhvr>
                                      <p:to>
                                        <p:strVal val="(#ppt_y+0.4)"/>
                                      </p:to>
                                    </p:set>
                                    <p:anim from="(#ppt_y+0.4)" to="(#ppt_y)" calcmode="lin" valueType="num">
                                      <p:cBhvr>
                                        <p:cTn id="13" dur="1230" accel="100000" fill="hold">
                                          <p:stCondLst>
                                            <p:cond delay="770"/>
                                          </p:stCondLst>
                                        </p:cTn>
                                        <p:tgtEl>
                                          <p:spTgt spid="65540"/>
                                        </p:tgtEl>
                                        <p:attrNameLst>
                                          <p:attrName>ppt_y</p:attrName>
                                        </p:attrNameLst>
                                      </p:cBhvr>
                                    </p:anim>
                                  </p:childTnLst>
                                </p:cTn>
                              </p:par>
                            </p:childTnLst>
                          </p:cTn>
                        </p:par>
                        <p:par>
                          <p:cTn id="14" fill="hold">
                            <p:stCondLst>
                              <p:cond delay="2000"/>
                            </p:stCondLst>
                            <p:childTnLst>
                              <p:par>
                                <p:cTn id="15" presetID="23" presetClass="emph" presetSubtype="0" repeatCount="indefinite" fill="hold" grpId="1" nodeType="afterEffect">
                                  <p:stCondLst>
                                    <p:cond delay="0"/>
                                  </p:stCondLst>
                                  <p:childTnLst>
                                    <p:animClr clrSpc="hsl" dir="cw">
                                      <p:cBhvr override="childStyle">
                                        <p:cTn id="16" dur="500" fill="hold"/>
                                        <p:tgtEl>
                                          <p:spTgt spid="65540"/>
                                        </p:tgtEl>
                                        <p:attrNameLst>
                                          <p:attrName>style.color</p:attrName>
                                        </p:attrNameLst>
                                      </p:cBhvr>
                                      <p:by>
                                        <p:hsl h="10842353" s="0" l="0"/>
                                      </p:by>
                                    </p:animClr>
                                    <p:animClr clrSpc="hsl" dir="cw">
                                      <p:cBhvr>
                                        <p:cTn id="17" dur="500" fill="hold"/>
                                        <p:tgtEl>
                                          <p:spTgt spid="65540"/>
                                        </p:tgtEl>
                                        <p:attrNameLst>
                                          <p:attrName>fillcolor</p:attrName>
                                        </p:attrNameLst>
                                      </p:cBhvr>
                                      <p:by>
                                        <p:hsl h="10842353" s="0" l="0"/>
                                      </p:by>
                                    </p:animClr>
                                    <p:animClr clrSpc="hsl" dir="cw">
                                      <p:cBhvr>
                                        <p:cTn id="18" dur="500" fill="hold"/>
                                        <p:tgtEl>
                                          <p:spTgt spid="65540"/>
                                        </p:tgtEl>
                                        <p:attrNameLst>
                                          <p:attrName>stroke.color</p:attrName>
                                        </p:attrNameLst>
                                      </p:cBhvr>
                                      <p:by>
                                        <p:hsl h="10842353" s="0" l="0"/>
                                      </p:by>
                                    </p:animClr>
                                    <p:set>
                                      <p:cBhvr>
                                        <p:cTn id="19" dur="500" fill="hold"/>
                                        <p:tgtEl>
                                          <p:spTgt spid="6554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animBg="1"/>
      <p:bldP spid="65540"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2" name="Picture 4"/>
          <p:cNvPicPr>
            <a:picLocks noChangeAspect="1" noChangeArrowheads="1"/>
          </p:cNvPicPr>
          <p:nvPr/>
        </p:nvPicPr>
        <p:blipFill>
          <a:blip r:embed="rId2" cstate="print"/>
          <a:srcRect/>
          <a:stretch>
            <a:fillRect/>
          </a:stretch>
        </p:blipFill>
        <p:spPr bwMode="auto">
          <a:xfrm>
            <a:off x="0" y="1916113"/>
            <a:ext cx="9144000" cy="4968875"/>
          </a:xfrm>
          <a:prstGeom prst="rect">
            <a:avLst/>
          </a:prstGeom>
          <a:noFill/>
          <a:ln w="9525">
            <a:noFill/>
            <a:miter lim="800000"/>
            <a:headEnd/>
            <a:tailEnd/>
          </a:ln>
          <a:effectLst/>
        </p:spPr>
      </p:pic>
      <p:sp>
        <p:nvSpPr>
          <p:cNvPr id="48133" name="Text Box 5"/>
          <p:cNvSpPr txBox="1">
            <a:spLocks noChangeArrowheads="1"/>
          </p:cNvSpPr>
          <p:nvPr/>
        </p:nvSpPr>
        <p:spPr bwMode="auto">
          <a:xfrm>
            <a:off x="468313" y="2417763"/>
            <a:ext cx="8675687" cy="3959225"/>
          </a:xfrm>
          <a:prstGeom prst="rect">
            <a:avLst/>
          </a:prstGeom>
          <a:noFill/>
          <a:ln w="9525" algn="ctr">
            <a:noFill/>
            <a:miter lim="800000"/>
            <a:headEnd/>
            <a:tailEnd/>
          </a:ln>
          <a:effectLst/>
        </p:spPr>
        <p:txBody>
          <a:bodyPr>
            <a:spAutoFit/>
          </a:bodyPr>
          <a:lstStyle/>
          <a:p>
            <a:pPr algn="just">
              <a:lnSpc>
                <a:spcPct val="90000"/>
              </a:lnSpc>
              <a:spcBef>
                <a:spcPct val="50000"/>
              </a:spcBef>
            </a:pPr>
            <a:r>
              <a:rPr lang="ar-SA" sz="4700">
                <a:cs typeface="AL-Hor" pitchFamily="2" charset="-78"/>
              </a:rPr>
              <a:t>يجب أن يكون المشاركين على علم تام بتفاصيل الموضوع في حين يكون البعض الآخر لديهم فكرة بسيطة عنها وفي هذه الحالة المطلوب من قائد الجلسة هو مجرد إعطاء المشاركين الحد الأدنى من المعلومات عن الموضوع لأن إعطاء المزيد من التفاصيل قد يحد بصورة كبيرة من لوحة تفكير المشاركين وحصر تفكيرهم في مجالات صفية محددة0</a:t>
            </a:r>
            <a:endParaRPr lang="en-US" sz="4700">
              <a:cs typeface="AL-Hor" pitchFamily="2" charset="-78"/>
            </a:endParaRPr>
          </a:p>
        </p:txBody>
      </p:sp>
      <p:sp>
        <p:nvSpPr>
          <p:cNvPr id="48134" name="AutoShape 6"/>
          <p:cNvSpPr>
            <a:spLocks noChangeArrowheads="1"/>
          </p:cNvSpPr>
          <p:nvPr/>
        </p:nvSpPr>
        <p:spPr bwMode="auto">
          <a:xfrm>
            <a:off x="250825" y="836613"/>
            <a:ext cx="8497888" cy="1079500"/>
          </a:xfrm>
          <a:prstGeom prst="ribbon">
            <a:avLst>
              <a:gd name="adj1" fmla="val 33333"/>
              <a:gd name="adj2" fmla="val 75000"/>
            </a:avLst>
          </a:prstGeom>
          <a:solidFill>
            <a:schemeClr val="accent1">
              <a:alpha val="67000"/>
            </a:schemeClr>
          </a:solidFill>
          <a:ln w="9525">
            <a:noFill/>
            <a:round/>
            <a:headEnd/>
            <a:tailEnd/>
          </a:ln>
          <a:effectLst/>
        </p:spPr>
        <p:txBody>
          <a:bodyPr wrap="none" anchor="ctr"/>
          <a:lstStyle/>
          <a:p>
            <a:r>
              <a:rPr lang="ar-SA" sz="5400">
                <a:cs typeface="Kufi20 Normal" pitchFamily="2" charset="-78"/>
              </a:rPr>
              <a:t>تحديد ومناقشة المشكلة </a:t>
            </a:r>
            <a:endParaRPr lang="en-US" sz="5400">
              <a:cs typeface="Kufi20 Norm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8134"/>
                                        </p:tgtEl>
                                        <p:attrNameLst>
                                          <p:attrName>style.visibility</p:attrName>
                                        </p:attrNameLst>
                                      </p:cBhvr>
                                      <p:to>
                                        <p:strVal val="visible"/>
                                      </p:to>
                                    </p:set>
                                    <p:anim calcmode="lin" valueType="num">
                                      <p:cBhvr>
                                        <p:cTn id="7" dur="500" fill="hold"/>
                                        <p:tgtEl>
                                          <p:spTgt spid="4813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8134"/>
                                        </p:tgtEl>
                                        <p:attrNameLst>
                                          <p:attrName>ppt_y</p:attrName>
                                        </p:attrNameLst>
                                      </p:cBhvr>
                                      <p:tavLst>
                                        <p:tav tm="0">
                                          <p:val>
                                            <p:strVal val="#ppt_y"/>
                                          </p:val>
                                        </p:tav>
                                        <p:tav tm="100000">
                                          <p:val>
                                            <p:strVal val="#ppt_y"/>
                                          </p:val>
                                        </p:tav>
                                      </p:tavLst>
                                    </p:anim>
                                    <p:anim calcmode="lin" valueType="num">
                                      <p:cBhvr>
                                        <p:cTn id="9" dur="500" fill="hold"/>
                                        <p:tgtEl>
                                          <p:spTgt spid="4813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813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8134"/>
                                        </p:tgtEl>
                                      </p:cBhvr>
                                    </p:animEffect>
                                  </p:childTnLst>
                                </p:cTn>
                              </p:par>
                            </p:childTnLst>
                          </p:cTn>
                        </p:par>
                      </p:childTnLst>
                    </p:cTn>
                  </p:par>
                  <p:par>
                    <p:cTn id="12" fill="hold">
                      <p:stCondLst>
                        <p:cond delay="indefinite"/>
                      </p:stCondLst>
                      <p:childTnLst>
                        <p:par>
                          <p:cTn id="13" fill="hold">
                            <p:stCondLst>
                              <p:cond delay="0"/>
                            </p:stCondLst>
                            <p:childTnLst>
                              <p:par>
                                <p:cTn id="14" presetID="30" presetClass="entr" presetSubtype="0" fill="hold" nodeType="clickEffect">
                                  <p:stCondLst>
                                    <p:cond delay="0"/>
                                  </p:stCondLst>
                                  <p:childTnLst>
                                    <p:set>
                                      <p:cBhvr>
                                        <p:cTn id="15" dur="1" fill="hold">
                                          <p:stCondLst>
                                            <p:cond delay="0"/>
                                          </p:stCondLst>
                                        </p:cTn>
                                        <p:tgtEl>
                                          <p:spTgt spid="48132"/>
                                        </p:tgtEl>
                                        <p:attrNameLst>
                                          <p:attrName>style.visibility</p:attrName>
                                        </p:attrNameLst>
                                      </p:cBhvr>
                                      <p:to>
                                        <p:strVal val="visible"/>
                                      </p:to>
                                    </p:set>
                                    <p:animEffect transition="in" filter="fade">
                                      <p:cBhvr>
                                        <p:cTn id="16" dur="800" decel="100000"/>
                                        <p:tgtEl>
                                          <p:spTgt spid="48132"/>
                                        </p:tgtEl>
                                      </p:cBhvr>
                                    </p:animEffect>
                                    <p:anim calcmode="lin" valueType="num">
                                      <p:cBhvr>
                                        <p:cTn id="17" dur="800" decel="100000" fill="hold"/>
                                        <p:tgtEl>
                                          <p:spTgt spid="48132"/>
                                        </p:tgtEl>
                                        <p:attrNameLst>
                                          <p:attrName>style.rotation</p:attrName>
                                        </p:attrNameLst>
                                      </p:cBhvr>
                                      <p:tavLst>
                                        <p:tav tm="0">
                                          <p:val>
                                            <p:fltVal val="-90"/>
                                          </p:val>
                                        </p:tav>
                                        <p:tav tm="100000">
                                          <p:val>
                                            <p:fltVal val="0"/>
                                          </p:val>
                                        </p:tav>
                                      </p:tavLst>
                                    </p:anim>
                                    <p:anim calcmode="lin" valueType="num">
                                      <p:cBhvr>
                                        <p:cTn id="18" dur="800" decel="100000" fill="hold"/>
                                        <p:tgtEl>
                                          <p:spTgt spid="48132"/>
                                        </p:tgtEl>
                                        <p:attrNameLst>
                                          <p:attrName>ppt_x</p:attrName>
                                        </p:attrNameLst>
                                      </p:cBhvr>
                                      <p:tavLst>
                                        <p:tav tm="0">
                                          <p:val>
                                            <p:strVal val="#ppt_x+0.4"/>
                                          </p:val>
                                        </p:tav>
                                        <p:tav tm="100000">
                                          <p:val>
                                            <p:strVal val="#ppt_x-0.05"/>
                                          </p:val>
                                        </p:tav>
                                      </p:tavLst>
                                    </p:anim>
                                    <p:anim calcmode="lin" valueType="num">
                                      <p:cBhvr>
                                        <p:cTn id="19" dur="800" decel="100000" fill="hold"/>
                                        <p:tgtEl>
                                          <p:spTgt spid="48132"/>
                                        </p:tgtEl>
                                        <p:attrNameLst>
                                          <p:attrName>ppt_y</p:attrName>
                                        </p:attrNameLst>
                                      </p:cBhvr>
                                      <p:tavLst>
                                        <p:tav tm="0">
                                          <p:val>
                                            <p:strVal val="#ppt_y-0.4"/>
                                          </p:val>
                                        </p:tav>
                                        <p:tav tm="100000">
                                          <p:val>
                                            <p:strVal val="#ppt_y+0.1"/>
                                          </p:val>
                                        </p:tav>
                                      </p:tavLst>
                                    </p:anim>
                                    <p:anim calcmode="lin" valueType="num">
                                      <p:cBhvr>
                                        <p:cTn id="20" dur="200" accel="100000" fill="hold">
                                          <p:stCondLst>
                                            <p:cond delay="800"/>
                                          </p:stCondLst>
                                        </p:cTn>
                                        <p:tgtEl>
                                          <p:spTgt spid="48132"/>
                                        </p:tgtEl>
                                        <p:attrNameLst>
                                          <p:attrName>ppt_x</p:attrName>
                                        </p:attrNameLst>
                                      </p:cBhvr>
                                      <p:tavLst>
                                        <p:tav tm="0">
                                          <p:val>
                                            <p:strVal val="#ppt_x-0.05"/>
                                          </p:val>
                                        </p:tav>
                                        <p:tav tm="100000">
                                          <p:val>
                                            <p:strVal val="#ppt_x"/>
                                          </p:val>
                                        </p:tav>
                                      </p:tavLst>
                                    </p:anim>
                                    <p:anim calcmode="lin" valueType="num">
                                      <p:cBhvr>
                                        <p:cTn id="21" dur="200" accel="100000" fill="hold">
                                          <p:stCondLst>
                                            <p:cond delay="800"/>
                                          </p:stCondLst>
                                        </p:cTn>
                                        <p:tgtEl>
                                          <p:spTgt spid="48132"/>
                                        </p:tgtEl>
                                        <p:attrNameLst>
                                          <p:attrName>ppt_y</p:attrName>
                                        </p:attrNameLst>
                                      </p:cBhvr>
                                      <p:tavLst>
                                        <p:tav tm="0">
                                          <p:val>
                                            <p:strVal val="#ppt_y+0.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9" presetClass="entr" presetSubtype="0" accel="100000" fill="hold" grpId="0" nodeType="clickEffect">
                                  <p:stCondLst>
                                    <p:cond delay="0"/>
                                  </p:stCondLst>
                                  <p:childTnLst>
                                    <p:set>
                                      <p:cBhvr>
                                        <p:cTn id="25" dur="1" fill="hold">
                                          <p:stCondLst>
                                            <p:cond delay="0"/>
                                          </p:stCondLst>
                                        </p:cTn>
                                        <p:tgtEl>
                                          <p:spTgt spid="48133"/>
                                        </p:tgtEl>
                                        <p:attrNameLst>
                                          <p:attrName>style.visibility</p:attrName>
                                        </p:attrNameLst>
                                      </p:cBhvr>
                                      <p:to>
                                        <p:strVal val="visible"/>
                                      </p:to>
                                    </p:set>
                                    <p:anim calcmode="lin" valueType="num">
                                      <p:cBhvr>
                                        <p:cTn id="26" dur="500" fill="hold"/>
                                        <p:tgtEl>
                                          <p:spTgt spid="48133"/>
                                        </p:tgtEl>
                                        <p:attrNameLst>
                                          <p:attrName>ppt_h</p:attrName>
                                        </p:attrNameLst>
                                      </p:cBhvr>
                                      <p:tavLst>
                                        <p:tav tm="0">
                                          <p:val>
                                            <p:strVal val="#ppt_h/20"/>
                                          </p:val>
                                        </p:tav>
                                        <p:tav tm="50000">
                                          <p:val>
                                            <p:strVal val="#ppt_h/20"/>
                                          </p:val>
                                        </p:tav>
                                        <p:tav tm="100000">
                                          <p:val>
                                            <p:strVal val="#ppt_h"/>
                                          </p:val>
                                        </p:tav>
                                      </p:tavLst>
                                    </p:anim>
                                    <p:anim calcmode="lin" valueType="num">
                                      <p:cBhvr>
                                        <p:cTn id="27" dur="500" fill="hold"/>
                                        <p:tgtEl>
                                          <p:spTgt spid="48133"/>
                                        </p:tgtEl>
                                        <p:attrNameLst>
                                          <p:attrName>ppt_w</p:attrName>
                                        </p:attrNameLst>
                                      </p:cBhvr>
                                      <p:tavLst>
                                        <p:tav tm="0">
                                          <p:val>
                                            <p:strVal val="#ppt_w+.3"/>
                                          </p:val>
                                        </p:tav>
                                        <p:tav tm="50000">
                                          <p:val>
                                            <p:strVal val="#ppt_w+.3"/>
                                          </p:val>
                                        </p:tav>
                                        <p:tav tm="100000">
                                          <p:val>
                                            <p:strVal val="#ppt_w"/>
                                          </p:val>
                                        </p:tav>
                                      </p:tavLst>
                                    </p:anim>
                                    <p:anim calcmode="lin" valueType="num">
                                      <p:cBhvr>
                                        <p:cTn id="28" dur="500" fill="hold"/>
                                        <p:tgtEl>
                                          <p:spTgt spid="48133"/>
                                        </p:tgtEl>
                                        <p:attrNameLst>
                                          <p:attrName>ppt_x</p:attrName>
                                        </p:attrNameLst>
                                      </p:cBhvr>
                                      <p:tavLst>
                                        <p:tav tm="0">
                                          <p:val>
                                            <p:strVal val="#ppt_x-.3"/>
                                          </p:val>
                                        </p:tav>
                                        <p:tav tm="50000">
                                          <p:val>
                                            <p:strVal val="#ppt_x"/>
                                          </p:val>
                                        </p:tav>
                                        <p:tav tm="100000">
                                          <p:val>
                                            <p:strVal val="#ppt_x"/>
                                          </p:val>
                                        </p:tav>
                                      </p:tavLst>
                                    </p:anim>
                                    <p:anim calcmode="lin" valueType="num">
                                      <p:cBhvr>
                                        <p:cTn id="29" dur="500" fill="hold"/>
                                        <p:tgtEl>
                                          <p:spTgt spid="481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3" grpId="0"/>
      <p:bldP spid="4813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217" name="Group 41"/>
          <p:cNvGrpSpPr>
            <a:grpSpLocks/>
          </p:cNvGrpSpPr>
          <p:nvPr/>
        </p:nvGrpSpPr>
        <p:grpSpPr bwMode="auto">
          <a:xfrm>
            <a:off x="203200" y="1857375"/>
            <a:ext cx="8577263" cy="4948238"/>
            <a:chOff x="128" y="1170"/>
            <a:chExt cx="5403" cy="3117"/>
          </a:xfrm>
        </p:grpSpPr>
        <p:sp>
          <p:nvSpPr>
            <p:cNvPr id="50194" name="Freeform 18"/>
            <p:cNvSpPr>
              <a:spLocks/>
            </p:cNvSpPr>
            <p:nvPr/>
          </p:nvSpPr>
          <p:spPr bwMode="auto">
            <a:xfrm>
              <a:off x="128" y="1170"/>
              <a:ext cx="5380" cy="3021"/>
            </a:xfrm>
            <a:custGeom>
              <a:avLst/>
              <a:gdLst/>
              <a:ahLst/>
              <a:cxnLst>
                <a:cxn ang="0">
                  <a:pos x="1755" y="3021"/>
                </a:cxn>
                <a:cxn ang="0">
                  <a:pos x="0" y="3012"/>
                </a:cxn>
                <a:cxn ang="0">
                  <a:pos x="8" y="0"/>
                </a:cxn>
                <a:cxn ang="0">
                  <a:pos x="5380" y="0"/>
                </a:cxn>
                <a:cxn ang="0">
                  <a:pos x="5380" y="0"/>
                </a:cxn>
                <a:cxn ang="0">
                  <a:pos x="5376" y="2597"/>
                </a:cxn>
                <a:cxn ang="0">
                  <a:pos x="1755" y="3021"/>
                </a:cxn>
              </a:cxnLst>
              <a:rect l="0" t="0" r="r" b="b"/>
              <a:pathLst>
                <a:path w="5380" h="3021">
                  <a:moveTo>
                    <a:pt x="1755" y="3021"/>
                  </a:moveTo>
                  <a:lnTo>
                    <a:pt x="0" y="3012"/>
                  </a:lnTo>
                  <a:lnTo>
                    <a:pt x="8" y="0"/>
                  </a:lnTo>
                  <a:lnTo>
                    <a:pt x="5380" y="0"/>
                  </a:lnTo>
                  <a:lnTo>
                    <a:pt x="5380" y="0"/>
                  </a:lnTo>
                  <a:lnTo>
                    <a:pt x="5376" y="2597"/>
                  </a:lnTo>
                  <a:lnTo>
                    <a:pt x="1755" y="3021"/>
                  </a:lnTo>
                  <a:close/>
                </a:path>
              </a:pathLst>
            </a:custGeom>
            <a:gradFill rotWithShape="1">
              <a:gsLst>
                <a:gs pos="0">
                  <a:srgbClr val="FF9966">
                    <a:alpha val="19000"/>
                  </a:srgbClr>
                </a:gs>
                <a:gs pos="100000">
                  <a:srgbClr val="FFCC00"/>
                </a:gs>
              </a:gsLst>
              <a:path path="rect">
                <a:fillToRect l="50000" t="50000" r="50000" b="50000"/>
              </a:path>
            </a:gradFill>
            <a:ln w="31750">
              <a:solidFill>
                <a:srgbClr val="FF9900"/>
              </a:solidFill>
              <a:round/>
              <a:headEnd/>
              <a:tailEnd/>
            </a:ln>
          </p:spPr>
          <p:txBody>
            <a:bodyPr/>
            <a:lstStyle/>
            <a:p>
              <a:endParaRPr lang="ar-SA"/>
            </a:p>
          </p:txBody>
        </p:sp>
        <p:sp>
          <p:nvSpPr>
            <p:cNvPr id="50205" name="Freeform 29"/>
            <p:cNvSpPr>
              <a:spLocks/>
            </p:cNvSpPr>
            <p:nvPr/>
          </p:nvSpPr>
          <p:spPr bwMode="auto">
            <a:xfrm rot="180767">
              <a:off x="1900" y="3566"/>
              <a:ext cx="3608" cy="721"/>
            </a:xfrm>
            <a:custGeom>
              <a:avLst/>
              <a:gdLst/>
              <a:ahLst/>
              <a:cxnLst>
                <a:cxn ang="0">
                  <a:pos x="1830" y="116"/>
                </a:cxn>
                <a:cxn ang="0">
                  <a:pos x="1872" y="100"/>
                </a:cxn>
                <a:cxn ang="0">
                  <a:pos x="1890" y="83"/>
                </a:cxn>
                <a:cxn ang="0">
                  <a:pos x="1902" y="62"/>
                </a:cxn>
                <a:cxn ang="0">
                  <a:pos x="1902" y="42"/>
                </a:cxn>
                <a:cxn ang="0">
                  <a:pos x="1902" y="67"/>
                </a:cxn>
                <a:cxn ang="0">
                  <a:pos x="1884" y="87"/>
                </a:cxn>
                <a:cxn ang="0">
                  <a:pos x="1866" y="100"/>
                </a:cxn>
                <a:cxn ang="0">
                  <a:pos x="1842" y="112"/>
                </a:cxn>
                <a:cxn ang="0">
                  <a:pos x="1806" y="120"/>
                </a:cxn>
                <a:cxn ang="0">
                  <a:pos x="1770" y="125"/>
                </a:cxn>
                <a:cxn ang="0">
                  <a:pos x="1728" y="125"/>
                </a:cxn>
                <a:cxn ang="0">
                  <a:pos x="1680" y="125"/>
                </a:cxn>
                <a:cxn ang="0">
                  <a:pos x="1632" y="120"/>
                </a:cxn>
                <a:cxn ang="0">
                  <a:pos x="1584" y="108"/>
                </a:cxn>
                <a:cxn ang="0">
                  <a:pos x="1530" y="100"/>
                </a:cxn>
                <a:cxn ang="0">
                  <a:pos x="1482" y="83"/>
                </a:cxn>
                <a:cxn ang="0">
                  <a:pos x="1434" y="67"/>
                </a:cxn>
                <a:cxn ang="0">
                  <a:pos x="1386" y="46"/>
                </a:cxn>
                <a:cxn ang="0">
                  <a:pos x="1338" y="25"/>
                </a:cxn>
                <a:cxn ang="0">
                  <a:pos x="1296" y="0"/>
                </a:cxn>
                <a:cxn ang="0">
                  <a:pos x="1242" y="42"/>
                </a:cxn>
                <a:cxn ang="0">
                  <a:pos x="1182" y="83"/>
                </a:cxn>
                <a:cxn ang="0">
                  <a:pos x="1122" y="120"/>
                </a:cxn>
                <a:cxn ang="0">
                  <a:pos x="1050" y="162"/>
                </a:cxn>
                <a:cxn ang="0">
                  <a:pos x="978" y="199"/>
                </a:cxn>
                <a:cxn ang="0">
                  <a:pos x="900" y="236"/>
                </a:cxn>
                <a:cxn ang="0">
                  <a:pos x="816" y="274"/>
                </a:cxn>
                <a:cxn ang="0">
                  <a:pos x="732" y="311"/>
                </a:cxn>
                <a:cxn ang="0">
                  <a:pos x="642" y="344"/>
                </a:cxn>
                <a:cxn ang="0">
                  <a:pos x="558" y="377"/>
                </a:cxn>
                <a:cxn ang="0">
                  <a:pos x="462" y="415"/>
                </a:cxn>
                <a:cxn ang="0">
                  <a:pos x="372" y="448"/>
                </a:cxn>
                <a:cxn ang="0">
                  <a:pos x="276" y="481"/>
                </a:cxn>
                <a:cxn ang="0">
                  <a:pos x="186" y="510"/>
                </a:cxn>
                <a:cxn ang="0">
                  <a:pos x="90" y="543"/>
                </a:cxn>
                <a:cxn ang="0">
                  <a:pos x="0" y="576"/>
                </a:cxn>
              </a:cxnLst>
              <a:rect l="0" t="0" r="r" b="b"/>
              <a:pathLst>
                <a:path w="1902" h="576">
                  <a:moveTo>
                    <a:pt x="0" y="576"/>
                  </a:moveTo>
                  <a:lnTo>
                    <a:pt x="1830" y="116"/>
                  </a:lnTo>
                  <a:lnTo>
                    <a:pt x="1854" y="108"/>
                  </a:lnTo>
                  <a:lnTo>
                    <a:pt x="1872" y="100"/>
                  </a:lnTo>
                  <a:lnTo>
                    <a:pt x="1884" y="91"/>
                  </a:lnTo>
                  <a:lnTo>
                    <a:pt x="1890" y="83"/>
                  </a:lnTo>
                  <a:lnTo>
                    <a:pt x="1896" y="71"/>
                  </a:lnTo>
                  <a:lnTo>
                    <a:pt x="1902" y="62"/>
                  </a:lnTo>
                  <a:lnTo>
                    <a:pt x="1902" y="50"/>
                  </a:lnTo>
                  <a:lnTo>
                    <a:pt x="1902" y="42"/>
                  </a:lnTo>
                  <a:lnTo>
                    <a:pt x="1902" y="54"/>
                  </a:lnTo>
                  <a:lnTo>
                    <a:pt x="1902" y="67"/>
                  </a:lnTo>
                  <a:lnTo>
                    <a:pt x="1896" y="75"/>
                  </a:lnTo>
                  <a:lnTo>
                    <a:pt x="1884" y="87"/>
                  </a:lnTo>
                  <a:lnTo>
                    <a:pt x="1878" y="96"/>
                  </a:lnTo>
                  <a:lnTo>
                    <a:pt x="1866" y="100"/>
                  </a:lnTo>
                  <a:lnTo>
                    <a:pt x="1854" y="108"/>
                  </a:lnTo>
                  <a:lnTo>
                    <a:pt x="1842" y="112"/>
                  </a:lnTo>
                  <a:lnTo>
                    <a:pt x="1824" y="116"/>
                  </a:lnTo>
                  <a:lnTo>
                    <a:pt x="1806" y="120"/>
                  </a:lnTo>
                  <a:lnTo>
                    <a:pt x="1788" y="125"/>
                  </a:lnTo>
                  <a:lnTo>
                    <a:pt x="1770" y="125"/>
                  </a:lnTo>
                  <a:lnTo>
                    <a:pt x="1746" y="125"/>
                  </a:lnTo>
                  <a:lnTo>
                    <a:pt x="1728" y="125"/>
                  </a:lnTo>
                  <a:lnTo>
                    <a:pt x="1704" y="125"/>
                  </a:lnTo>
                  <a:lnTo>
                    <a:pt x="1680" y="125"/>
                  </a:lnTo>
                  <a:lnTo>
                    <a:pt x="1656" y="120"/>
                  </a:lnTo>
                  <a:lnTo>
                    <a:pt x="1632" y="120"/>
                  </a:lnTo>
                  <a:lnTo>
                    <a:pt x="1608" y="116"/>
                  </a:lnTo>
                  <a:lnTo>
                    <a:pt x="1584" y="108"/>
                  </a:lnTo>
                  <a:lnTo>
                    <a:pt x="1560" y="104"/>
                  </a:lnTo>
                  <a:lnTo>
                    <a:pt x="1530" y="100"/>
                  </a:lnTo>
                  <a:lnTo>
                    <a:pt x="1506" y="91"/>
                  </a:lnTo>
                  <a:lnTo>
                    <a:pt x="1482" y="83"/>
                  </a:lnTo>
                  <a:lnTo>
                    <a:pt x="1458" y="75"/>
                  </a:lnTo>
                  <a:lnTo>
                    <a:pt x="1434" y="67"/>
                  </a:lnTo>
                  <a:lnTo>
                    <a:pt x="1410" y="58"/>
                  </a:lnTo>
                  <a:lnTo>
                    <a:pt x="1386" y="46"/>
                  </a:lnTo>
                  <a:lnTo>
                    <a:pt x="1362" y="37"/>
                  </a:lnTo>
                  <a:lnTo>
                    <a:pt x="1338" y="25"/>
                  </a:lnTo>
                  <a:lnTo>
                    <a:pt x="1320" y="13"/>
                  </a:lnTo>
                  <a:lnTo>
                    <a:pt x="1296" y="0"/>
                  </a:lnTo>
                  <a:lnTo>
                    <a:pt x="1272" y="21"/>
                  </a:lnTo>
                  <a:lnTo>
                    <a:pt x="1242" y="42"/>
                  </a:lnTo>
                  <a:lnTo>
                    <a:pt x="1212" y="62"/>
                  </a:lnTo>
                  <a:lnTo>
                    <a:pt x="1182" y="83"/>
                  </a:lnTo>
                  <a:lnTo>
                    <a:pt x="1152" y="104"/>
                  </a:lnTo>
                  <a:lnTo>
                    <a:pt x="1122" y="120"/>
                  </a:lnTo>
                  <a:lnTo>
                    <a:pt x="1086" y="141"/>
                  </a:lnTo>
                  <a:lnTo>
                    <a:pt x="1050" y="162"/>
                  </a:lnTo>
                  <a:lnTo>
                    <a:pt x="1014" y="178"/>
                  </a:lnTo>
                  <a:lnTo>
                    <a:pt x="978" y="199"/>
                  </a:lnTo>
                  <a:lnTo>
                    <a:pt x="936" y="216"/>
                  </a:lnTo>
                  <a:lnTo>
                    <a:pt x="900" y="236"/>
                  </a:lnTo>
                  <a:lnTo>
                    <a:pt x="858" y="253"/>
                  </a:lnTo>
                  <a:lnTo>
                    <a:pt x="816" y="274"/>
                  </a:lnTo>
                  <a:lnTo>
                    <a:pt x="774" y="290"/>
                  </a:lnTo>
                  <a:lnTo>
                    <a:pt x="732" y="311"/>
                  </a:lnTo>
                  <a:lnTo>
                    <a:pt x="690" y="328"/>
                  </a:lnTo>
                  <a:lnTo>
                    <a:pt x="642" y="344"/>
                  </a:lnTo>
                  <a:lnTo>
                    <a:pt x="600" y="361"/>
                  </a:lnTo>
                  <a:lnTo>
                    <a:pt x="558" y="377"/>
                  </a:lnTo>
                  <a:lnTo>
                    <a:pt x="510" y="398"/>
                  </a:lnTo>
                  <a:lnTo>
                    <a:pt x="462" y="415"/>
                  </a:lnTo>
                  <a:lnTo>
                    <a:pt x="420" y="431"/>
                  </a:lnTo>
                  <a:lnTo>
                    <a:pt x="372" y="448"/>
                  </a:lnTo>
                  <a:lnTo>
                    <a:pt x="324" y="464"/>
                  </a:lnTo>
                  <a:lnTo>
                    <a:pt x="276" y="481"/>
                  </a:lnTo>
                  <a:lnTo>
                    <a:pt x="234" y="498"/>
                  </a:lnTo>
                  <a:lnTo>
                    <a:pt x="186" y="510"/>
                  </a:lnTo>
                  <a:lnTo>
                    <a:pt x="138" y="527"/>
                  </a:lnTo>
                  <a:lnTo>
                    <a:pt x="90" y="543"/>
                  </a:lnTo>
                  <a:lnTo>
                    <a:pt x="42" y="560"/>
                  </a:lnTo>
                  <a:lnTo>
                    <a:pt x="0" y="576"/>
                  </a:lnTo>
                  <a:close/>
                </a:path>
              </a:pathLst>
            </a:custGeom>
            <a:gradFill rotWithShape="1">
              <a:gsLst>
                <a:gs pos="0">
                  <a:srgbClr val="FF9966">
                    <a:alpha val="19000"/>
                  </a:srgbClr>
                </a:gs>
                <a:gs pos="100000">
                  <a:srgbClr val="FFCC00"/>
                </a:gs>
              </a:gsLst>
              <a:path path="rect">
                <a:fillToRect l="50000" t="50000" r="50000" b="50000"/>
              </a:path>
            </a:gradFill>
            <a:ln w="31750">
              <a:solidFill>
                <a:srgbClr val="FF9900"/>
              </a:solidFill>
              <a:round/>
              <a:headEnd/>
              <a:tailEnd/>
            </a:ln>
          </p:spPr>
          <p:txBody>
            <a:bodyPr/>
            <a:lstStyle/>
            <a:p>
              <a:endParaRPr lang="ar-SA"/>
            </a:p>
          </p:txBody>
        </p:sp>
        <p:sp>
          <p:nvSpPr>
            <p:cNvPr id="50206" name="Freeform 30"/>
            <p:cNvSpPr>
              <a:spLocks/>
            </p:cNvSpPr>
            <p:nvPr/>
          </p:nvSpPr>
          <p:spPr bwMode="auto">
            <a:xfrm>
              <a:off x="1889" y="3720"/>
              <a:ext cx="3494" cy="481"/>
            </a:xfrm>
            <a:custGeom>
              <a:avLst/>
              <a:gdLst/>
              <a:ahLst/>
              <a:cxnLst>
                <a:cxn ang="0">
                  <a:pos x="1836" y="0"/>
                </a:cxn>
                <a:cxn ang="0">
                  <a:pos x="1836" y="0"/>
                </a:cxn>
                <a:cxn ang="0">
                  <a:pos x="0" y="460"/>
                </a:cxn>
                <a:cxn ang="0">
                  <a:pos x="6" y="472"/>
                </a:cxn>
                <a:cxn ang="0">
                  <a:pos x="1842" y="12"/>
                </a:cxn>
                <a:cxn ang="0">
                  <a:pos x="1842" y="12"/>
                </a:cxn>
                <a:cxn ang="0">
                  <a:pos x="1836" y="0"/>
                </a:cxn>
              </a:cxnLst>
              <a:rect l="0" t="0" r="r" b="b"/>
              <a:pathLst>
                <a:path w="1842" h="472">
                  <a:moveTo>
                    <a:pt x="1836" y="0"/>
                  </a:moveTo>
                  <a:lnTo>
                    <a:pt x="1836" y="0"/>
                  </a:lnTo>
                  <a:lnTo>
                    <a:pt x="0" y="460"/>
                  </a:lnTo>
                  <a:lnTo>
                    <a:pt x="6" y="472"/>
                  </a:lnTo>
                  <a:lnTo>
                    <a:pt x="1842" y="12"/>
                  </a:lnTo>
                  <a:lnTo>
                    <a:pt x="1842" y="12"/>
                  </a:lnTo>
                  <a:lnTo>
                    <a:pt x="1836" y="0"/>
                  </a:lnTo>
                  <a:close/>
                </a:path>
              </a:pathLst>
            </a:custGeom>
            <a:gradFill rotWithShape="1">
              <a:gsLst>
                <a:gs pos="0">
                  <a:srgbClr val="FF9966">
                    <a:alpha val="19000"/>
                  </a:srgbClr>
                </a:gs>
                <a:gs pos="100000">
                  <a:srgbClr val="FFCC00"/>
                </a:gs>
              </a:gsLst>
              <a:path path="rect">
                <a:fillToRect l="50000" t="50000" r="50000" b="50000"/>
              </a:path>
            </a:gradFill>
            <a:ln w="9525">
              <a:noFill/>
              <a:round/>
              <a:headEnd/>
              <a:tailEnd/>
            </a:ln>
          </p:spPr>
          <p:txBody>
            <a:bodyPr/>
            <a:lstStyle/>
            <a:p>
              <a:endParaRPr lang="ar-SA"/>
            </a:p>
          </p:txBody>
        </p:sp>
        <p:sp>
          <p:nvSpPr>
            <p:cNvPr id="50207" name="Freeform 31"/>
            <p:cNvSpPr>
              <a:spLocks/>
            </p:cNvSpPr>
            <p:nvPr/>
          </p:nvSpPr>
          <p:spPr bwMode="auto">
            <a:xfrm>
              <a:off x="5372" y="3653"/>
              <a:ext cx="159" cy="79"/>
            </a:xfrm>
            <a:custGeom>
              <a:avLst/>
              <a:gdLst/>
              <a:ahLst/>
              <a:cxnLst>
                <a:cxn ang="0">
                  <a:pos x="84" y="0"/>
                </a:cxn>
                <a:cxn ang="0">
                  <a:pos x="66" y="0"/>
                </a:cxn>
                <a:cxn ang="0">
                  <a:pos x="66" y="8"/>
                </a:cxn>
                <a:cxn ang="0">
                  <a:pos x="60" y="16"/>
                </a:cxn>
                <a:cxn ang="0">
                  <a:pos x="60" y="29"/>
                </a:cxn>
                <a:cxn ang="0">
                  <a:pos x="54" y="37"/>
                </a:cxn>
                <a:cxn ang="0">
                  <a:pos x="48" y="45"/>
                </a:cxn>
                <a:cxn ang="0">
                  <a:pos x="36" y="54"/>
                </a:cxn>
                <a:cxn ang="0">
                  <a:pos x="18" y="62"/>
                </a:cxn>
                <a:cxn ang="0">
                  <a:pos x="0" y="66"/>
                </a:cxn>
                <a:cxn ang="0">
                  <a:pos x="6" y="78"/>
                </a:cxn>
                <a:cxn ang="0">
                  <a:pos x="30" y="70"/>
                </a:cxn>
                <a:cxn ang="0">
                  <a:pos x="48" y="62"/>
                </a:cxn>
                <a:cxn ang="0">
                  <a:pos x="60" y="54"/>
                </a:cxn>
                <a:cxn ang="0">
                  <a:pos x="72" y="41"/>
                </a:cxn>
                <a:cxn ang="0">
                  <a:pos x="78" y="33"/>
                </a:cxn>
                <a:cxn ang="0">
                  <a:pos x="78" y="20"/>
                </a:cxn>
                <a:cxn ang="0">
                  <a:pos x="84" y="8"/>
                </a:cxn>
                <a:cxn ang="0">
                  <a:pos x="84" y="0"/>
                </a:cxn>
                <a:cxn ang="0">
                  <a:pos x="66" y="0"/>
                </a:cxn>
                <a:cxn ang="0">
                  <a:pos x="84" y="0"/>
                </a:cxn>
              </a:cxnLst>
              <a:rect l="0" t="0" r="r" b="b"/>
              <a:pathLst>
                <a:path w="84" h="78">
                  <a:moveTo>
                    <a:pt x="84" y="0"/>
                  </a:moveTo>
                  <a:lnTo>
                    <a:pt x="66" y="0"/>
                  </a:lnTo>
                  <a:lnTo>
                    <a:pt x="66" y="8"/>
                  </a:lnTo>
                  <a:lnTo>
                    <a:pt x="60" y="16"/>
                  </a:lnTo>
                  <a:lnTo>
                    <a:pt x="60" y="29"/>
                  </a:lnTo>
                  <a:lnTo>
                    <a:pt x="54" y="37"/>
                  </a:lnTo>
                  <a:lnTo>
                    <a:pt x="48" y="45"/>
                  </a:lnTo>
                  <a:lnTo>
                    <a:pt x="36" y="54"/>
                  </a:lnTo>
                  <a:lnTo>
                    <a:pt x="18" y="62"/>
                  </a:lnTo>
                  <a:lnTo>
                    <a:pt x="0" y="66"/>
                  </a:lnTo>
                  <a:lnTo>
                    <a:pt x="6" y="78"/>
                  </a:lnTo>
                  <a:lnTo>
                    <a:pt x="30" y="70"/>
                  </a:lnTo>
                  <a:lnTo>
                    <a:pt x="48" y="62"/>
                  </a:lnTo>
                  <a:lnTo>
                    <a:pt x="60" y="54"/>
                  </a:lnTo>
                  <a:lnTo>
                    <a:pt x="72" y="41"/>
                  </a:lnTo>
                  <a:lnTo>
                    <a:pt x="78" y="33"/>
                  </a:lnTo>
                  <a:lnTo>
                    <a:pt x="78" y="20"/>
                  </a:lnTo>
                  <a:lnTo>
                    <a:pt x="84" y="8"/>
                  </a:lnTo>
                  <a:lnTo>
                    <a:pt x="84" y="0"/>
                  </a:lnTo>
                  <a:lnTo>
                    <a:pt x="66" y="0"/>
                  </a:lnTo>
                  <a:lnTo>
                    <a:pt x="84" y="0"/>
                  </a:lnTo>
                  <a:close/>
                </a:path>
              </a:pathLst>
            </a:custGeom>
            <a:gradFill rotWithShape="1">
              <a:gsLst>
                <a:gs pos="0">
                  <a:srgbClr val="FF9966">
                    <a:alpha val="19000"/>
                  </a:srgbClr>
                </a:gs>
                <a:gs pos="100000">
                  <a:srgbClr val="FFCC00"/>
                </a:gs>
              </a:gsLst>
              <a:path path="rect">
                <a:fillToRect l="50000" t="50000" r="50000" b="50000"/>
              </a:path>
            </a:gradFill>
            <a:ln w="9525">
              <a:noFill/>
              <a:round/>
              <a:headEnd/>
              <a:tailEnd/>
            </a:ln>
          </p:spPr>
          <p:txBody>
            <a:bodyPr/>
            <a:lstStyle/>
            <a:p>
              <a:endParaRPr lang="ar-SA"/>
            </a:p>
          </p:txBody>
        </p:sp>
        <p:sp>
          <p:nvSpPr>
            <p:cNvPr id="50208" name="Freeform 32"/>
            <p:cNvSpPr>
              <a:spLocks/>
            </p:cNvSpPr>
            <p:nvPr/>
          </p:nvSpPr>
          <p:spPr bwMode="auto">
            <a:xfrm>
              <a:off x="4347" y="3606"/>
              <a:ext cx="1184" cy="140"/>
            </a:xfrm>
            <a:custGeom>
              <a:avLst/>
              <a:gdLst/>
              <a:ahLst/>
              <a:cxnLst>
                <a:cxn ang="0">
                  <a:pos x="0" y="8"/>
                </a:cxn>
                <a:cxn ang="0">
                  <a:pos x="42" y="33"/>
                </a:cxn>
                <a:cxn ang="0">
                  <a:pos x="90" y="58"/>
                </a:cxn>
                <a:cxn ang="0">
                  <a:pos x="138" y="75"/>
                </a:cxn>
                <a:cxn ang="0">
                  <a:pos x="186" y="91"/>
                </a:cxn>
                <a:cxn ang="0">
                  <a:pos x="240" y="108"/>
                </a:cxn>
                <a:cxn ang="0">
                  <a:pos x="288" y="120"/>
                </a:cxn>
                <a:cxn ang="0">
                  <a:pos x="342" y="129"/>
                </a:cxn>
                <a:cxn ang="0">
                  <a:pos x="390" y="133"/>
                </a:cxn>
                <a:cxn ang="0">
                  <a:pos x="438" y="137"/>
                </a:cxn>
                <a:cxn ang="0">
                  <a:pos x="480" y="137"/>
                </a:cxn>
                <a:cxn ang="0">
                  <a:pos x="516" y="133"/>
                </a:cxn>
                <a:cxn ang="0">
                  <a:pos x="552" y="124"/>
                </a:cxn>
                <a:cxn ang="0">
                  <a:pos x="582" y="112"/>
                </a:cxn>
                <a:cxn ang="0">
                  <a:pos x="606" y="91"/>
                </a:cxn>
                <a:cxn ang="0">
                  <a:pos x="618" y="71"/>
                </a:cxn>
                <a:cxn ang="0">
                  <a:pos x="624" y="46"/>
                </a:cxn>
                <a:cxn ang="0">
                  <a:pos x="606" y="58"/>
                </a:cxn>
                <a:cxn ang="0">
                  <a:pos x="594" y="79"/>
                </a:cxn>
                <a:cxn ang="0">
                  <a:pos x="582" y="95"/>
                </a:cxn>
                <a:cxn ang="0">
                  <a:pos x="558" y="108"/>
                </a:cxn>
                <a:cxn ang="0">
                  <a:pos x="528" y="116"/>
                </a:cxn>
                <a:cxn ang="0">
                  <a:pos x="498" y="120"/>
                </a:cxn>
                <a:cxn ang="0">
                  <a:pos x="456" y="124"/>
                </a:cxn>
                <a:cxn ang="0">
                  <a:pos x="414" y="124"/>
                </a:cxn>
                <a:cxn ang="0">
                  <a:pos x="366" y="120"/>
                </a:cxn>
                <a:cxn ang="0">
                  <a:pos x="318" y="112"/>
                </a:cxn>
                <a:cxn ang="0">
                  <a:pos x="270" y="100"/>
                </a:cxn>
                <a:cxn ang="0">
                  <a:pos x="222" y="87"/>
                </a:cxn>
                <a:cxn ang="0">
                  <a:pos x="174" y="75"/>
                </a:cxn>
                <a:cxn ang="0">
                  <a:pos x="126" y="54"/>
                </a:cxn>
                <a:cxn ang="0">
                  <a:pos x="78" y="33"/>
                </a:cxn>
                <a:cxn ang="0">
                  <a:pos x="36" y="12"/>
                </a:cxn>
                <a:cxn ang="0">
                  <a:pos x="0" y="0"/>
                </a:cxn>
              </a:cxnLst>
              <a:rect l="0" t="0" r="r" b="b"/>
              <a:pathLst>
                <a:path w="624" h="137">
                  <a:moveTo>
                    <a:pt x="12" y="8"/>
                  </a:moveTo>
                  <a:lnTo>
                    <a:pt x="0" y="8"/>
                  </a:lnTo>
                  <a:lnTo>
                    <a:pt x="24" y="21"/>
                  </a:lnTo>
                  <a:lnTo>
                    <a:pt x="42" y="33"/>
                  </a:lnTo>
                  <a:lnTo>
                    <a:pt x="66" y="46"/>
                  </a:lnTo>
                  <a:lnTo>
                    <a:pt x="90" y="58"/>
                  </a:lnTo>
                  <a:lnTo>
                    <a:pt x="114" y="66"/>
                  </a:lnTo>
                  <a:lnTo>
                    <a:pt x="138" y="75"/>
                  </a:lnTo>
                  <a:lnTo>
                    <a:pt x="162" y="87"/>
                  </a:lnTo>
                  <a:lnTo>
                    <a:pt x="186" y="91"/>
                  </a:lnTo>
                  <a:lnTo>
                    <a:pt x="216" y="100"/>
                  </a:lnTo>
                  <a:lnTo>
                    <a:pt x="240" y="108"/>
                  </a:lnTo>
                  <a:lnTo>
                    <a:pt x="264" y="116"/>
                  </a:lnTo>
                  <a:lnTo>
                    <a:pt x="288" y="120"/>
                  </a:lnTo>
                  <a:lnTo>
                    <a:pt x="318" y="124"/>
                  </a:lnTo>
                  <a:lnTo>
                    <a:pt x="342" y="129"/>
                  </a:lnTo>
                  <a:lnTo>
                    <a:pt x="366" y="133"/>
                  </a:lnTo>
                  <a:lnTo>
                    <a:pt x="390" y="133"/>
                  </a:lnTo>
                  <a:lnTo>
                    <a:pt x="414" y="137"/>
                  </a:lnTo>
                  <a:lnTo>
                    <a:pt x="438" y="137"/>
                  </a:lnTo>
                  <a:lnTo>
                    <a:pt x="456" y="137"/>
                  </a:lnTo>
                  <a:lnTo>
                    <a:pt x="480" y="137"/>
                  </a:lnTo>
                  <a:lnTo>
                    <a:pt x="498" y="133"/>
                  </a:lnTo>
                  <a:lnTo>
                    <a:pt x="516" y="133"/>
                  </a:lnTo>
                  <a:lnTo>
                    <a:pt x="534" y="129"/>
                  </a:lnTo>
                  <a:lnTo>
                    <a:pt x="552" y="124"/>
                  </a:lnTo>
                  <a:lnTo>
                    <a:pt x="570" y="116"/>
                  </a:lnTo>
                  <a:lnTo>
                    <a:pt x="582" y="112"/>
                  </a:lnTo>
                  <a:lnTo>
                    <a:pt x="594" y="104"/>
                  </a:lnTo>
                  <a:lnTo>
                    <a:pt x="606" y="91"/>
                  </a:lnTo>
                  <a:lnTo>
                    <a:pt x="612" y="83"/>
                  </a:lnTo>
                  <a:lnTo>
                    <a:pt x="618" y="71"/>
                  </a:lnTo>
                  <a:lnTo>
                    <a:pt x="624" y="58"/>
                  </a:lnTo>
                  <a:lnTo>
                    <a:pt x="624" y="46"/>
                  </a:lnTo>
                  <a:lnTo>
                    <a:pt x="606" y="46"/>
                  </a:lnTo>
                  <a:lnTo>
                    <a:pt x="606" y="58"/>
                  </a:lnTo>
                  <a:lnTo>
                    <a:pt x="600" y="66"/>
                  </a:lnTo>
                  <a:lnTo>
                    <a:pt x="594" y="79"/>
                  </a:lnTo>
                  <a:lnTo>
                    <a:pt x="588" y="87"/>
                  </a:lnTo>
                  <a:lnTo>
                    <a:pt x="582" y="95"/>
                  </a:lnTo>
                  <a:lnTo>
                    <a:pt x="570" y="100"/>
                  </a:lnTo>
                  <a:lnTo>
                    <a:pt x="558" y="108"/>
                  </a:lnTo>
                  <a:lnTo>
                    <a:pt x="546" y="112"/>
                  </a:lnTo>
                  <a:lnTo>
                    <a:pt x="528" y="116"/>
                  </a:lnTo>
                  <a:lnTo>
                    <a:pt x="516" y="120"/>
                  </a:lnTo>
                  <a:lnTo>
                    <a:pt x="498" y="120"/>
                  </a:lnTo>
                  <a:lnTo>
                    <a:pt x="480" y="124"/>
                  </a:lnTo>
                  <a:lnTo>
                    <a:pt x="456" y="124"/>
                  </a:lnTo>
                  <a:lnTo>
                    <a:pt x="438" y="124"/>
                  </a:lnTo>
                  <a:lnTo>
                    <a:pt x="414" y="124"/>
                  </a:lnTo>
                  <a:lnTo>
                    <a:pt x="390" y="120"/>
                  </a:lnTo>
                  <a:lnTo>
                    <a:pt x="366" y="120"/>
                  </a:lnTo>
                  <a:lnTo>
                    <a:pt x="342" y="116"/>
                  </a:lnTo>
                  <a:lnTo>
                    <a:pt x="318" y="112"/>
                  </a:lnTo>
                  <a:lnTo>
                    <a:pt x="294" y="108"/>
                  </a:lnTo>
                  <a:lnTo>
                    <a:pt x="270" y="100"/>
                  </a:lnTo>
                  <a:lnTo>
                    <a:pt x="246" y="95"/>
                  </a:lnTo>
                  <a:lnTo>
                    <a:pt x="222" y="87"/>
                  </a:lnTo>
                  <a:lnTo>
                    <a:pt x="198" y="83"/>
                  </a:lnTo>
                  <a:lnTo>
                    <a:pt x="174" y="75"/>
                  </a:lnTo>
                  <a:lnTo>
                    <a:pt x="144" y="62"/>
                  </a:lnTo>
                  <a:lnTo>
                    <a:pt x="126" y="54"/>
                  </a:lnTo>
                  <a:lnTo>
                    <a:pt x="102" y="46"/>
                  </a:lnTo>
                  <a:lnTo>
                    <a:pt x="78" y="33"/>
                  </a:lnTo>
                  <a:lnTo>
                    <a:pt x="54" y="25"/>
                  </a:lnTo>
                  <a:lnTo>
                    <a:pt x="36" y="12"/>
                  </a:lnTo>
                  <a:lnTo>
                    <a:pt x="12" y="0"/>
                  </a:lnTo>
                  <a:lnTo>
                    <a:pt x="0" y="0"/>
                  </a:lnTo>
                  <a:lnTo>
                    <a:pt x="12" y="8"/>
                  </a:lnTo>
                  <a:close/>
                </a:path>
              </a:pathLst>
            </a:custGeom>
            <a:gradFill rotWithShape="1">
              <a:gsLst>
                <a:gs pos="0">
                  <a:srgbClr val="FF9966">
                    <a:alpha val="19000"/>
                  </a:srgbClr>
                </a:gs>
                <a:gs pos="100000">
                  <a:srgbClr val="FFCC00"/>
                </a:gs>
              </a:gsLst>
              <a:path path="rect">
                <a:fillToRect l="50000" t="50000" r="50000" b="50000"/>
              </a:path>
            </a:gradFill>
            <a:ln w="9525">
              <a:noFill/>
              <a:round/>
              <a:headEnd/>
              <a:tailEnd/>
            </a:ln>
          </p:spPr>
          <p:txBody>
            <a:bodyPr/>
            <a:lstStyle/>
            <a:p>
              <a:endParaRPr lang="ar-SA"/>
            </a:p>
          </p:txBody>
        </p:sp>
      </p:grpSp>
      <p:sp>
        <p:nvSpPr>
          <p:cNvPr id="50211" name="Text Box 35"/>
          <p:cNvSpPr txBox="1">
            <a:spLocks noChangeArrowheads="1"/>
          </p:cNvSpPr>
          <p:nvPr/>
        </p:nvSpPr>
        <p:spPr bwMode="auto">
          <a:xfrm>
            <a:off x="539750" y="1906588"/>
            <a:ext cx="7993063" cy="4359275"/>
          </a:xfrm>
          <a:prstGeom prst="rect">
            <a:avLst/>
          </a:prstGeom>
          <a:noFill/>
          <a:ln w="9525" algn="ctr">
            <a:noFill/>
            <a:miter lim="800000"/>
            <a:headEnd/>
            <a:tailEnd/>
          </a:ln>
          <a:effectLst/>
        </p:spPr>
        <p:txBody>
          <a:bodyPr>
            <a:spAutoFit/>
          </a:bodyPr>
          <a:lstStyle/>
          <a:p>
            <a:pPr algn="just"/>
            <a:r>
              <a:rPr lang="ar-SA" sz="3600">
                <a:cs typeface="AL-Hor" pitchFamily="2" charset="-78"/>
              </a:rPr>
              <a:t>	</a:t>
            </a:r>
            <a:r>
              <a:rPr lang="ar-SA" sz="4000">
                <a:cs typeface="AL-Hor" pitchFamily="2" charset="-78"/>
              </a:rPr>
              <a:t>يطلب من المشاركين في هذه المرحلة الخروج من نطاق الموضوع على النحو الذي عرف به وأن يحددوا أبعاده وجوانبه المختلفة من جديد فقد تكون للموضوع جوانب أخرى 	وليس المطلوب اقتراح حلول في هذه المرحلة وإنما إعادة صياغة الموضوع وذلك عن طريق طرح الأسئلة المتعلقة بالموضوع ويجب كتابة هذه الأسئلة في مكان واضح           0                                                للجميع 0 </a:t>
            </a:r>
            <a:endParaRPr lang="en-US" sz="4000">
              <a:cs typeface="AL-Hor" pitchFamily="2" charset="-78"/>
            </a:endParaRPr>
          </a:p>
        </p:txBody>
      </p:sp>
      <p:sp>
        <p:nvSpPr>
          <p:cNvPr id="50215" name="AutoShape 39"/>
          <p:cNvSpPr>
            <a:spLocks noChangeArrowheads="1"/>
          </p:cNvSpPr>
          <p:nvPr/>
        </p:nvSpPr>
        <p:spPr bwMode="auto">
          <a:xfrm>
            <a:off x="323850" y="836613"/>
            <a:ext cx="7921625" cy="1008062"/>
          </a:xfrm>
          <a:prstGeom prst="ellipseRibbon2">
            <a:avLst>
              <a:gd name="adj1" fmla="val 25199"/>
              <a:gd name="adj2" fmla="val 75000"/>
              <a:gd name="adj3" fmla="val 12500"/>
            </a:avLst>
          </a:prstGeom>
          <a:solidFill>
            <a:srgbClr val="FF9900">
              <a:alpha val="80000"/>
            </a:srgbClr>
          </a:solidFill>
          <a:ln w="9525">
            <a:noFill/>
            <a:round/>
            <a:headEnd/>
            <a:tailEnd/>
          </a:ln>
          <a:effectLst/>
        </p:spPr>
        <p:txBody>
          <a:bodyPr wrap="none" anchor="ctr"/>
          <a:lstStyle/>
          <a:p>
            <a:r>
              <a:rPr lang="ar-SA" sz="5400">
                <a:cs typeface="Kufi20 Normal" pitchFamily="2" charset="-78"/>
              </a:rPr>
              <a:t>إعادة صياغة الموضوع </a:t>
            </a:r>
            <a:endParaRPr lang="en-US" sz="5400">
              <a:cs typeface="Kufi20 Norm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50215">
                                            <p:bg/>
                                          </p:spTgt>
                                        </p:tgtEl>
                                        <p:attrNameLst>
                                          <p:attrName>style.visibility</p:attrName>
                                        </p:attrNameLst>
                                      </p:cBhvr>
                                      <p:to>
                                        <p:strVal val="visible"/>
                                      </p:to>
                                    </p:set>
                                    <p:anim calcmode="lin" valueType="num">
                                      <p:cBhvr>
                                        <p:cTn id="7" dur="500" fill="hold"/>
                                        <p:tgtEl>
                                          <p:spTgt spid="50215">
                                            <p:bg/>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0215">
                                            <p:bg/>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0215">
                                            <p:bg/>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0215">
                                            <p:bg/>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grpId="0" nodeType="clickEffect">
                                  <p:stCondLst>
                                    <p:cond delay="0"/>
                                  </p:stCondLst>
                                  <p:childTnLst>
                                    <p:set>
                                      <p:cBhvr>
                                        <p:cTn id="14" dur="1" fill="hold">
                                          <p:stCondLst>
                                            <p:cond delay="0"/>
                                          </p:stCondLst>
                                        </p:cTn>
                                        <p:tgtEl>
                                          <p:spTgt spid="50215">
                                            <p:txEl>
                                              <p:pRg st="0" end="0"/>
                                            </p:txEl>
                                          </p:spTgt>
                                        </p:tgtEl>
                                        <p:attrNameLst>
                                          <p:attrName>style.visibility</p:attrName>
                                        </p:attrNameLst>
                                      </p:cBhvr>
                                      <p:to>
                                        <p:strVal val="visible"/>
                                      </p:to>
                                    </p:set>
                                    <p:animEffect transition="in" filter="fade">
                                      <p:cBhvr>
                                        <p:cTn id="15" dur="800" decel="100000"/>
                                        <p:tgtEl>
                                          <p:spTgt spid="50215">
                                            <p:txEl>
                                              <p:pRg st="0" end="0"/>
                                            </p:txEl>
                                          </p:spTgt>
                                        </p:tgtEl>
                                      </p:cBhvr>
                                    </p:animEffect>
                                    <p:anim calcmode="lin" valueType="num">
                                      <p:cBhvr>
                                        <p:cTn id="16" dur="800" decel="100000" fill="hold"/>
                                        <p:tgtEl>
                                          <p:spTgt spid="50215">
                                            <p:txEl>
                                              <p:pRg st="0" end="0"/>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50215">
                                            <p:txEl>
                                              <p:pRg st="0" end="0"/>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50215">
                                            <p:txEl>
                                              <p:pRg st="0" end="0"/>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50215">
                                            <p:txEl>
                                              <p:pRg st="0" end="0"/>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50215">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50217"/>
                                        </p:tgtEl>
                                        <p:attrNameLst>
                                          <p:attrName>style.visibility</p:attrName>
                                        </p:attrNameLst>
                                      </p:cBhvr>
                                      <p:to>
                                        <p:strVal val="visible"/>
                                      </p:to>
                                    </p:set>
                                    <p:animEffect transition="in" filter="wipe(down)">
                                      <p:cBhvr>
                                        <p:cTn id="25" dur="580">
                                          <p:stCondLst>
                                            <p:cond delay="0"/>
                                          </p:stCondLst>
                                        </p:cTn>
                                        <p:tgtEl>
                                          <p:spTgt spid="50217"/>
                                        </p:tgtEl>
                                      </p:cBhvr>
                                    </p:animEffect>
                                    <p:anim calcmode="lin" valueType="num">
                                      <p:cBhvr>
                                        <p:cTn id="26" dur="1822" tmFilter="0,0; 0.14,0.36; 0.43,0.73; 0.71,0.91; 1.0,1.0">
                                          <p:stCondLst>
                                            <p:cond delay="0"/>
                                          </p:stCondLst>
                                        </p:cTn>
                                        <p:tgtEl>
                                          <p:spTgt spid="50217"/>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0217"/>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0217"/>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0217"/>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0217"/>
                                        </p:tgtEl>
                                        <p:attrNameLst>
                                          <p:attrName>ppt_y</p:attrName>
                                        </p:attrNameLst>
                                      </p:cBhvr>
                                      <p:tavLst>
                                        <p:tav tm="0" fmla="#ppt_y-sin(pi*$)/81">
                                          <p:val>
                                            <p:fltVal val="0"/>
                                          </p:val>
                                        </p:tav>
                                        <p:tav tm="100000">
                                          <p:val>
                                            <p:fltVal val="1"/>
                                          </p:val>
                                        </p:tav>
                                      </p:tavLst>
                                    </p:anim>
                                    <p:animScale>
                                      <p:cBhvr>
                                        <p:cTn id="31" dur="26">
                                          <p:stCondLst>
                                            <p:cond delay="650"/>
                                          </p:stCondLst>
                                        </p:cTn>
                                        <p:tgtEl>
                                          <p:spTgt spid="50217"/>
                                        </p:tgtEl>
                                      </p:cBhvr>
                                      <p:to x="100000" y="60000"/>
                                    </p:animScale>
                                    <p:animScale>
                                      <p:cBhvr>
                                        <p:cTn id="32" dur="166" decel="50000">
                                          <p:stCondLst>
                                            <p:cond delay="676"/>
                                          </p:stCondLst>
                                        </p:cTn>
                                        <p:tgtEl>
                                          <p:spTgt spid="50217"/>
                                        </p:tgtEl>
                                      </p:cBhvr>
                                      <p:to x="100000" y="100000"/>
                                    </p:animScale>
                                    <p:animScale>
                                      <p:cBhvr>
                                        <p:cTn id="33" dur="26">
                                          <p:stCondLst>
                                            <p:cond delay="1312"/>
                                          </p:stCondLst>
                                        </p:cTn>
                                        <p:tgtEl>
                                          <p:spTgt spid="50217"/>
                                        </p:tgtEl>
                                      </p:cBhvr>
                                      <p:to x="100000" y="80000"/>
                                    </p:animScale>
                                    <p:animScale>
                                      <p:cBhvr>
                                        <p:cTn id="34" dur="166" decel="50000">
                                          <p:stCondLst>
                                            <p:cond delay="1338"/>
                                          </p:stCondLst>
                                        </p:cTn>
                                        <p:tgtEl>
                                          <p:spTgt spid="50217"/>
                                        </p:tgtEl>
                                      </p:cBhvr>
                                      <p:to x="100000" y="100000"/>
                                    </p:animScale>
                                    <p:animScale>
                                      <p:cBhvr>
                                        <p:cTn id="35" dur="26">
                                          <p:stCondLst>
                                            <p:cond delay="1642"/>
                                          </p:stCondLst>
                                        </p:cTn>
                                        <p:tgtEl>
                                          <p:spTgt spid="50217"/>
                                        </p:tgtEl>
                                      </p:cBhvr>
                                      <p:to x="100000" y="90000"/>
                                    </p:animScale>
                                    <p:animScale>
                                      <p:cBhvr>
                                        <p:cTn id="36" dur="166" decel="50000">
                                          <p:stCondLst>
                                            <p:cond delay="1668"/>
                                          </p:stCondLst>
                                        </p:cTn>
                                        <p:tgtEl>
                                          <p:spTgt spid="50217"/>
                                        </p:tgtEl>
                                      </p:cBhvr>
                                      <p:to x="100000" y="100000"/>
                                    </p:animScale>
                                    <p:animScale>
                                      <p:cBhvr>
                                        <p:cTn id="37" dur="26">
                                          <p:stCondLst>
                                            <p:cond delay="1808"/>
                                          </p:stCondLst>
                                        </p:cTn>
                                        <p:tgtEl>
                                          <p:spTgt spid="50217"/>
                                        </p:tgtEl>
                                      </p:cBhvr>
                                      <p:to x="100000" y="95000"/>
                                    </p:animScale>
                                    <p:animScale>
                                      <p:cBhvr>
                                        <p:cTn id="38" dur="166" decel="50000">
                                          <p:stCondLst>
                                            <p:cond delay="1834"/>
                                          </p:stCondLst>
                                        </p:cTn>
                                        <p:tgtEl>
                                          <p:spTgt spid="50217"/>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grpId="0" nodeType="clickEffect">
                                  <p:stCondLst>
                                    <p:cond delay="0"/>
                                  </p:stCondLst>
                                  <p:childTnLst>
                                    <p:set>
                                      <p:cBhvr>
                                        <p:cTn id="42" dur="1" fill="hold">
                                          <p:stCondLst>
                                            <p:cond delay="0"/>
                                          </p:stCondLst>
                                        </p:cTn>
                                        <p:tgtEl>
                                          <p:spTgt spid="50211"/>
                                        </p:tgtEl>
                                        <p:attrNameLst>
                                          <p:attrName>style.visibility</p:attrName>
                                        </p:attrNameLst>
                                      </p:cBhvr>
                                      <p:to>
                                        <p:strVal val="visible"/>
                                      </p:to>
                                    </p:set>
                                    <p:anim calcmode="lin" valueType="num">
                                      <p:cBhvr>
                                        <p:cTn id="43" dur="1000" fill="hold"/>
                                        <p:tgtEl>
                                          <p:spTgt spid="50211"/>
                                        </p:tgtEl>
                                        <p:attrNameLst>
                                          <p:attrName>ppt_w</p:attrName>
                                        </p:attrNameLst>
                                      </p:cBhvr>
                                      <p:tavLst>
                                        <p:tav tm="0">
                                          <p:val>
                                            <p:strVal val="#ppt_w*0.70"/>
                                          </p:val>
                                        </p:tav>
                                        <p:tav tm="100000">
                                          <p:val>
                                            <p:strVal val="#ppt_w"/>
                                          </p:val>
                                        </p:tav>
                                      </p:tavLst>
                                    </p:anim>
                                    <p:anim calcmode="lin" valueType="num">
                                      <p:cBhvr>
                                        <p:cTn id="44" dur="1000" fill="hold"/>
                                        <p:tgtEl>
                                          <p:spTgt spid="50211"/>
                                        </p:tgtEl>
                                        <p:attrNameLst>
                                          <p:attrName>ppt_h</p:attrName>
                                        </p:attrNameLst>
                                      </p:cBhvr>
                                      <p:tavLst>
                                        <p:tav tm="0">
                                          <p:val>
                                            <p:strVal val="#ppt_h"/>
                                          </p:val>
                                        </p:tav>
                                        <p:tav tm="100000">
                                          <p:val>
                                            <p:strVal val="#ppt_h"/>
                                          </p:val>
                                        </p:tav>
                                      </p:tavLst>
                                    </p:anim>
                                    <p:animEffect transition="in" filter="fade">
                                      <p:cBhvr>
                                        <p:cTn id="45" dur="1000"/>
                                        <p:tgtEl>
                                          <p:spTgt spid="50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211" grpId="0"/>
      <p:bldP spid="50215" grpId="0" uiExpand="1"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4" name="Picture 4"/>
          <p:cNvPicPr>
            <a:picLocks noChangeAspect="1" noChangeArrowheads="1"/>
          </p:cNvPicPr>
          <p:nvPr/>
        </p:nvPicPr>
        <p:blipFill>
          <a:blip r:embed="rId2" cstate="print"/>
          <a:srcRect/>
          <a:stretch>
            <a:fillRect/>
          </a:stretch>
        </p:blipFill>
        <p:spPr bwMode="auto">
          <a:xfrm>
            <a:off x="71438" y="1990725"/>
            <a:ext cx="8964612" cy="4751388"/>
          </a:xfrm>
          <a:prstGeom prst="rect">
            <a:avLst/>
          </a:prstGeom>
          <a:noFill/>
          <a:ln w="9525">
            <a:noFill/>
            <a:miter lim="800000"/>
            <a:headEnd/>
            <a:tailEnd/>
          </a:ln>
          <a:effectLst/>
        </p:spPr>
      </p:pic>
      <p:sp>
        <p:nvSpPr>
          <p:cNvPr id="51205" name="Text Box 5"/>
          <p:cNvSpPr txBox="1">
            <a:spLocks noChangeArrowheads="1"/>
          </p:cNvSpPr>
          <p:nvPr/>
        </p:nvSpPr>
        <p:spPr bwMode="auto">
          <a:xfrm>
            <a:off x="684213" y="2852738"/>
            <a:ext cx="8208962" cy="3751262"/>
          </a:xfrm>
          <a:prstGeom prst="rect">
            <a:avLst/>
          </a:prstGeom>
          <a:noFill/>
          <a:ln w="9525" algn="ctr">
            <a:noFill/>
            <a:miter lim="800000"/>
            <a:headEnd/>
            <a:tailEnd/>
          </a:ln>
          <a:effectLst/>
        </p:spPr>
        <p:txBody>
          <a:bodyPr>
            <a:spAutoFit/>
          </a:bodyPr>
          <a:lstStyle/>
          <a:p>
            <a:pPr algn="just">
              <a:spcBef>
                <a:spcPct val="50000"/>
              </a:spcBef>
            </a:pPr>
            <a:r>
              <a:rPr lang="ar-SA" sz="4800">
                <a:solidFill>
                  <a:srgbClr val="000000"/>
                </a:solidFill>
                <a:ea typeface="Times New Roman" pitchFamily="18" charset="0"/>
                <a:cs typeface="AL-Mohanad" pitchFamily="2" charset="-78"/>
              </a:rPr>
              <a:t>يحتاج المشاركون في جلسة العصف الذهني إلى تهيئتهم للجو الإبداعي وتستغرق عملية التهيئة حوالي خمس دقائق يتدرب المشاركون على الإجابة عن سؤال أو أكثر يلقيه قائد المشغل 0</a:t>
            </a:r>
            <a:r>
              <a:rPr lang="ar-SA" sz="4800">
                <a:ea typeface="Times New Roman" pitchFamily="18" charset="0"/>
              </a:rPr>
              <a:t> </a:t>
            </a:r>
            <a:endParaRPr lang="en-US" sz="4800">
              <a:ea typeface="Times New Roman" pitchFamily="18" charset="0"/>
            </a:endParaRPr>
          </a:p>
        </p:txBody>
      </p:sp>
      <p:sp>
        <p:nvSpPr>
          <p:cNvPr id="51206" name="AutoShape 6"/>
          <p:cNvSpPr>
            <a:spLocks noChangeArrowheads="1"/>
          </p:cNvSpPr>
          <p:nvPr/>
        </p:nvSpPr>
        <p:spPr bwMode="auto">
          <a:xfrm>
            <a:off x="323850" y="908050"/>
            <a:ext cx="8640763" cy="1079500"/>
          </a:xfrm>
          <a:prstGeom prst="verticalScroll">
            <a:avLst>
              <a:gd name="adj" fmla="val 25000"/>
            </a:avLst>
          </a:prstGeom>
          <a:gradFill rotWithShape="1">
            <a:gsLst>
              <a:gs pos="0">
                <a:schemeClr val="accent1">
                  <a:alpha val="80000"/>
                </a:schemeClr>
              </a:gs>
              <a:gs pos="100000">
                <a:schemeClr val="accent1">
                  <a:gamma/>
                  <a:shade val="46275"/>
                  <a:invGamma/>
                </a:schemeClr>
              </a:gs>
            </a:gsLst>
            <a:lin ang="2700000" scaled="1"/>
          </a:gradFill>
          <a:ln w="9525">
            <a:solidFill>
              <a:schemeClr val="accent1"/>
            </a:solidFill>
            <a:round/>
            <a:headEnd/>
            <a:tailEnd/>
          </a:ln>
          <a:effectLst/>
        </p:spPr>
        <p:txBody>
          <a:bodyPr wrap="none" tIns="262800" anchor="ctr"/>
          <a:lstStyle/>
          <a:p>
            <a:r>
              <a:rPr lang="ar-SA" sz="6600">
                <a:solidFill>
                  <a:schemeClr val="bg1"/>
                </a:solidFill>
                <a:cs typeface="Kufi20 Normal" pitchFamily="2" charset="-78"/>
              </a:rPr>
              <a:t>تهيئة جو العصف الذهني </a:t>
            </a:r>
            <a:endParaRPr lang="en-US" sz="6600">
              <a:solidFill>
                <a:schemeClr val="bg1"/>
              </a:solidFill>
              <a:cs typeface="Kufi20 Norm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51206">
                                            <p:bg/>
                                          </p:spTgt>
                                        </p:tgtEl>
                                        <p:attrNameLst>
                                          <p:attrName>style.visibility</p:attrName>
                                        </p:attrNameLst>
                                      </p:cBhvr>
                                      <p:to>
                                        <p:strVal val="visible"/>
                                      </p:to>
                                    </p:set>
                                    <p:anim calcmode="lin" valueType="num">
                                      <p:cBhvr>
                                        <p:cTn id="7" dur="500" decel="50000" fill="hold">
                                          <p:stCondLst>
                                            <p:cond delay="0"/>
                                          </p:stCondLst>
                                        </p:cTn>
                                        <p:tgtEl>
                                          <p:spTgt spid="51206">
                                            <p:bg/>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1206">
                                            <p:bg/>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1206">
                                            <p:bg/>
                                          </p:spTgt>
                                        </p:tgtEl>
                                        <p:attrNameLst>
                                          <p:attrName>ppt_w</p:attrName>
                                        </p:attrNameLst>
                                      </p:cBhvr>
                                      <p:tavLst>
                                        <p:tav tm="0">
                                          <p:val>
                                            <p:strVal val="#ppt_w*.05"/>
                                          </p:val>
                                        </p:tav>
                                        <p:tav tm="100000">
                                          <p:val>
                                            <p:strVal val="#ppt_w"/>
                                          </p:val>
                                        </p:tav>
                                      </p:tavLst>
                                    </p:anim>
                                    <p:anim calcmode="lin" valueType="num">
                                      <p:cBhvr>
                                        <p:cTn id="10" dur="1000" fill="hold"/>
                                        <p:tgtEl>
                                          <p:spTgt spid="51206">
                                            <p:bg/>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1206">
                                            <p:bg/>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1206">
                                            <p:bg/>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1206">
                                            <p:bg/>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1206">
                                            <p:bg/>
                                          </p:spTgt>
                                        </p:tgtEl>
                                      </p:cBhvr>
                                    </p:animEffect>
                                  </p:childTnLst>
                                </p:cTn>
                              </p:par>
                            </p:childTnLst>
                          </p:cTn>
                        </p:par>
                        <p:par>
                          <p:cTn id="15" fill="hold">
                            <p:stCondLst>
                              <p:cond delay="1000"/>
                            </p:stCondLst>
                            <p:childTnLst>
                              <p:par>
                                <p:cTn id="16" presetID="26" presetClass="entr" presetSubtype="0" fill="hold" grpId="0" nodeType="afterEffect">
                                  <p:stCondLst>
                                    <p:cond delay="0"/>
                                  </p:stCondLst>
                                  <p:childTnLst>
                                    <p:set>
                                      <p:cBhvr>
                                        <p:cTn id="17" dur="1" fill="hold">
                                          <p:stCondLst>
                                            <p:cond delay="0"/>
                                          </p:stCondLst>
                                        </p:cTn>
                                        <p:tgtEl>
                                          <p:spTgt spid="51206">
                                            <p:txEl>
                                              <p:pRg st="0" end="0"/>
                                            </p:txEl>
                                          </p:spTgt>
                                        </p:tgtEl>
                                        <p:attrNameLst>
                                          <p:attrName>style.visibility</p:attrName>
                                        </p:attrNameLst>
                                      </p:cBhvr>
                                      <p:to>
                                        <p:strVal val="visible"/>
                                      </p:to>
                                    </p:set>
                                    <p:animEffect transition="in" filter="wipe(down)">
                                      <p:cBhvr>
                                        <p:cTn id="18" dur="580">
                                          <p:stCondLst>
                                            <p:cond delay="0"/>
                                          </p:stCondLst>
                                        </p:cTn>
                                        <p:tgtEl>
                                          <p:spTgt spid="51206">
                                            <p:txEl>
                                              <p:pRg st="0" end="0"/>
                                            </p:txEl>
                                          </p:spTgt>
                                        </p:tgtEl>
                                      </p:cBhvr>
                                    </p:animEffect>
                                    <p:anim calcmode="lin" valueType="num">
                                      <p:cBhvr>
                                        <p:cTn id="19" dur="1822" tmFilter="0,0; 0.14,0.36; 0.43,0.73; 0.71,0.91; 1.0,1.0">
                                          <p:stCondLst>
                                            <p:cond delay="0"/>
                                          </p:stCondLst>
                                        </p:cTn>
                                        <p:tgtEl>
                                          <p:spTgt spid="51206">
                                            <p:txEl>
                                              <p:pRg st="0" end="0"/>
                                            </p:txEl>
                                          </p:spTgt>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51206">
                                            <p:txEl>
                                              <p:pRg st="0" end="0"/>
                                            </p:txEl>
                                          </p:spTgt>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51206">
                                            <p:txEl>
                                              <p:pRg st="0" end="0"/>
                                            </p:txEl>
                                          </p:spTgt>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51206">
                                            <p:txEl>
                                              <p:pRg st="0" end="0"/>
                                            </p:txEl>
                                          </p:spTgt>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51206">
                                            <p:txEl>
                                              <p:pRg st="0" end="0"/>
                                            </p:txEl>
                                          </p:spTgt>
                                        </p:tgtEl>
                                        <p:attrNameLst>
                                          <p:attrName>ppt_y</p:attrName>
                                        </p:attrNameLst>
                                      </p:cBhvr>
                                      <p:tavLst>
                                        <p:tav tm="0" fmla="#ppt_y-sin(pi*$)/81">
                                          <p:val>
                                            <p:fltVal val="0"/>
                                          </p:val>
                                        </p:tav>
                                        <p:tav tm="100000">
                                          <p:val>
                                            <p:fltVal val="1"/>
                                          </p:val>
                                        </p:tav>
                                      </p:tavLst>
                                    </p:anim>
                                    <p:animScale>
                                      <p:cBhvr>
                                        <p:cTn id="24" dur="26">
                                          <p:stCondLst>
                                            <p:cond delay="650"/>
                                          </p:stCondLst>
                                        </p:cTn>
                                        <p:tgtEl>
                                          <p:spTgt spid="51206">
                                            <p:txEl>
                                              <p:pRg st="0" end="0"/>
                                            </p:txEl>
                                          </p:spTgt>
                                        </p:tgtEl>
                                      </p:cBhvr>
                                      <p:to x="100000" y="60000"/>
                                    </p:animScale>
                                    <p:animScale>
                                      <p:cBhvr>
                                        <p:cTn id="25" dur="166" decel="50000">
                                          <p:stCondLst>
                                            <p:cond delay="676"/>
                                          </p:stCondLst>
                                        </p:cTn>
                                        <p:tgtEl>
                                          <p:spTgt spid="51206">
                                            <p:txEl>
                                              <p:pRg st="0" end="0"/>
                                            </p:txEl>
                                          </p:spTgt>
                                        </p:tgtEl>
                                      </p:cBhvr>
                                      <p:to x="100000" y="100000"/>
                                    </p:animScale>
                                    <p:animScale>
                                      <p:cBhvr>
                                        <p:cTn id="26" dur="26">
                                          <p:stCondLst>
                                            <p:cond delay="1312"/>
                                          </p:stCondLst>
                                        </p:cTn>
                                        <p:tgtEl>
                                          <p:spTgt spid="51206">
                                            <p:txEl>
                                              <p:pRg st="0" end="0"/>
                                            </p:txEl>
                                          </p:spTgt>
                                        </p:tgtEl>
                                      </p:cBhvr>
                                      <p:to x="100000" y="80000"/>
                                    </p:animScale>
                                    <p:animScale>
                                      <p:cBhvr>
                                        <p:cTn id="27" dur="166" decel="50000">
                                          <p:stCondLst>
                                            <p:cond delay="1338"/>
                                          </p:stCondLst>
                                        </p:cTn>
                                        <p:tgtEl>
                                          <p:spTgt spid="51206">
                                            <p:txEl>
                                              <p:pRg st="0" end="0"/>
                                            </p:txEl>
                                          </p:spTgt>
                                        </p:tgtEl>
                                      </p:cBhvr>
                                      <p:to x="100000" y="100000"/>
                                    </p:animScale>
                                    <p:animScale>
                                      <p:cBhvr>
                                        <p:cTn id="28" dur="26">
                                          <p:stCondLst>
                                            <p:cond delay="1642"/>
                                          </p:stCondLst>
                                        </p:cTn>
                                        <p:tgtEl>
                                          <p:spTgt spid="51206">
                                            <p:txEl>
                                              <p:pRg st="0" end="0"/>
                                            </p:txEl>
                                          </p:spTgt>
                                        </p:tgtEl>
                                      </p:cBhvr>
                                      <p:to x="100000" y="90000"/>
                                    </p:animScale>
                                    <p:animScale>
                                      <p:cBhvr>
                                        <p:cTn id="29" dur="166" decel="50000">
                                          <p:stCondLst>
                                            <p:cond delay="1668"/>
                                          </p:stCondLst>
                                        </p:cTn>
                                        <p:tgtEl>
                                          <p:spTgt spid="51206">
                                            <p:txEl>
                                              <p:pRg st="0" end="0"/>
                                            </p:txEl>
                                          </p:spTgt>
                                        </p:tgtEl>
                                      </p:cBhvr>
                                      <p:to x="100000" y="100000"/>
                                    </p:animScale>
                                    <p:animScale>
                                      <p:cBhvr>
                                        <p:cTn id="30" dur="26">
                                          <p:stCondLst>
                                            <p:cond delay="1808"/>
                                          </p:stCondLst>
                                        </p:cTn>
                                        <p:tgtEl>
                                          <p:spTgt spid="51206">
                                            <p:txEl>
                                              <p:pRg st="0" end="0"/>
                                            </p:txEl>
                                          </p:spTgt>
                                        </p:tgtEl>
                                      </p:cBhvr>
                                      <p:to x="100000" y="95000"/>
                                    </p:animScale>
                                    <p:animScale>
                                      <p:cBhvr>
                                        <p:cTn id="31" dur="166" decel="50000">
                                          <p:stCondLst>
                                            <p:cond delay="1834"/>
                                          </p:stCondLst>
                                        </p:cTn>
                                        <p:tgtEl>
                                          <p:spTgt spid="51206">
                                            <p:txEl>
                                              <p:pRg st="0" end="0"/>
                                            </p:txEl>
                                          </p:spTgt>
                                        </p:tgtEl>
                                      </p:cBhvr>
                                      <p:to x="100000" y="100000"/>
                                    </p:animScale>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nodeType="clickEffect">
                                  <p:stCondLst>
                                    <p:cond delay="0"/>
                                  </p:stCondLst>
                                  <p:childTnLst>
                                    <p:set>
                                      <p:cBhvr>
                                        <p:cTn id="35" dur="1" fill="hold">
                                          <p:stCondLst>
                                            <p:cond delay="0"/>
                                          </p:stCondLst>
                                        </p:cTn>
                                        <p:tgtEl>
                                          <p:spTgt spid="51204"/>
                                        </p:tgtEl>
                                        <p:attrNameLst>
                                          <p:attrName>style.visibility</p:attrName>
                                        </p:attrNameLst>
                                      </p:cBhvr>
                                      <p:to>
                                        <p:strVal val="visible"/>
                                      </p:to>
                                    </p:set>
                                    <p:anim calcmode="lin" valueType="num">
                                      <p:cBhvr>
                                        <p:cTn id="36" dur="500" fill="hold"/>
                                        <p:tgtEl>
                                          <p:spTgt spid="51204"/>
                                        </p:tgtEl>
                                        <p:attrNameLst>
                                          <p:attrName>ppt_w</p:attrName>
                                        </p:attrNameLst>
                                      </p:cBhvr>
                                      <p:tavLst>
                                        <p:tav tm="0">
                                          <p:val>
                                            <p:fltVal val="0"/>
                                          </p:val>
                                        </p:tav>
                                        <p:tav tm="100000">
                                          <p:val>
                                            <p:strVal val="#ppt_w"/>
                                          </p:val>
                                        </p:tav>
                                      </p:tavLst>
                                    </p:anim>
                                    <p:anim calcmode="lin" valueType="num">
                                      <p:cBhvr>
                                        <p:cTn id="37" dur="500" fill="hold"/>
                                        <p:tgtEl>
                                          <p:spTgt spid="51204"/>
                                        </p:tgtEl>
                                        <p:attrNameLst>
                                          <p:attrName>ppt_h</p:attrName>
                                        </p:attrNameLst>
                                      </p:cBhvr>
                                      <p:tavLst>
                                        <p:tav tm="0">
                                          <p:val>
                                            <p:fltVal val="0"/>
                                          </p:val>
                                        </p:tav>
                                        <p:tav tm="100000">
                                          <p:val>
                                            <p:strVal val="#ppt_h"/>
                                          </p:val>
                                        </p:tav>
                                      </p:tavLst>
                                    </p:anim>
                                    <p:animEffect transition="in" filter="fade">
                                      <p:cBhvr>
                                        <p:cTn id="38" dur="500"/>
                                        <p:tgtEl>
                                          <p:spTgt spid="51204"/>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51205"/>
                                        </p:tgtEl>
                                        <p:attrNameLst>
                                          <p:attrName>style.visibility</p:attrName>
                                        </p:attrNameLst>
                                      </p:cBhvr>
                                      <p:to>
                                        <p:strVal val="visible"/>
                                      </p:to>
                                    </p:set>
                                    <p:anim calcmode="lin" valueType="num">
                                      <p:cBhvr>
                                        <p:cTn id="43" dur="500" decel="50000" fill="hold">
                                          <p:stCondLst>
                                            <p:cond delay="0"/>
                                          </p:stCondLst>
                                        </p:cTn>
                                        <p:tgtEl>
                                          <p:spTgt spid="51205"/>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51205"/>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51205"/>
                                        </p:tgtEl>
                                        <p:attrNameLst>
                                          <p:attrName>ppt_w</p:attrName>
                                        </p:attrNameLst>
                                      </p:cBhvr>
                                      <p:tavLst>
                                        <p:tav tm="0">
                                          <p:val>
                                            <p:strVal val="#ppt_w*.05"/>
                                          </p:val>
                                        </p:tav>
                                        <p:tav tm="100000">
                                          <p:val>
                                            <p:strVal val="#ppt_w"/>
                                          </p:val>
                                        </p:tav>
                                      </p:tavLst>
                                    </p:anim>
                                    <p:anim calcmode="lin" valueType="num">
                                      <p:cBhvr>
                                        <p:cTn id="46" dur="1000" fill="hold"/>
                                        <p:tgtEl>
                                          <p:spTgt spid="51205"/>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51205"/>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51205"/>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51205"/>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51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5" grpId="0"/>
      <p:bldP spid="51206" grpId="0" uiExpand="1"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8" name="Picture 4"/>
          <p:cNvPicPr>
            <a:picLocks noChangeAspect="1" noChangeArrowheads="1"/>
          </p:cNvPicPr>
          <p:nvPr/>
        </p:nvPicPr>
        <p:blipFill>
          <a:blip r:embed="rId2" cstate="print"/>
          <a:srcRect/>
          <a:stretch>
            <a:fillRect/>
          </a:stretch>
        </p:blipFill>
        <p:spPr bwMode="auto">
          <a:xfrm>
            <a:off x="0" y="1628775"/>
            <a:ext cx="9144000" cy="5184775"/>
          </a:xfrm>
          <a:prstGeom prst="rect">
            <a:avLst/>
          </a:prstGeom>
          <a:noFill/>
          <a:ln w="9525">
            <a:noFill/>
            <a:miter lim="800000"/>
            <a:headEnd/>
            <a:tailEnd/>
          </a:ln>
          <a:effectLst/>
        </p:spPr>
      </p:pic>
      <p:sp>
        <p:nvSpPr>
          <p:cNvPr id="52229" name="Text Box 5"/>
          <p:cNvSpPr txBox="1">
            <a:spLocks noChangeArrowheads="1"/>
          </p:cNvSpPr>
          <p:nvPr/>
        </p:nvSpPr>
        <p:spPr bwMode="auto">
          <a:xfrm>
            <a:off x="1187450" y="2060575"/>
            <a:ext cx="6769100" cy="4478338"/>
          </a:xfrm>
          <a:prstGeom prst="rect">
            <a:avLst/>
          </a:prstGeom>
          <a:noFill/>
          <a:ln w="9525" algn="ctr">
            <a:noFill/>
            <a:miter lim="800000"/>
            <a:headEnd/>
            <a:tailEnd/>
          </a:ln>
          <a:effectLst/>
        </p:spPr>
        <p:txBody>
          <a:bodyPr>
            <a:spAutoFit/>
          </a:bodyPr>
          <a:lstStyle/>
          <a:p>
            <a:pPr algn="just">
              <a:spcBef>
                <a:spcPct val="50000"/>
              </a:spcBef>
            </a:pPr>
            <a:r>
              <a:rPr lang="ar-SA" sz="3200">
                <a:solidFill>
                  <a:srgbClr val="000000"/>
                </a:solidFill>
                <a:latin typeface="Times New Roman" pitchFamily="18" charset="0"/>
                <a:ea typeface="Times New Roman" pitchFamily="18" charset="0"/>
                <a:cs typeface="AL-Mohanad" pitchFamily="2" charset="-78"/>
              </a:rPr>
              <a:t>يقوم قائد المشغل بكتابة السؤال أو الأسئلة التي وقع عليها الاختيار عن طريق إعادة صياغة الموضوع الذي تم التوصل إليه في المرحلة الثانية ويطلب من المشاركين تقديم أفكارهم بحرية على أن يقوم كاتب الملاحظات بتدوينها بسرعة على السبورة أو لوحة ورقية في مكان بارز للجميع مع ترقيم الأفكار حسب تسلسل ورودها ، ويمكن للقائد بعد ذلك أن يدعو المشاركين إلى التأمل بالأفكار المعروضة وتوليد المزيد منها</a:t>
            </a:r>
            <a:r>
              <a:rPr lang="ar-SA" sz="3200">
                <a:ea typeface="Times New Roman" pitchFamily="18" charset="0"/>
              </a:rPr>
              <a:t> </a:t>
            </a:r>
            <a:endParaRPr lang="en-US" sz="3200">
              <a:ea typeface="Times New Roman" pitchFamily="18" charset="0"/>
            </a:endParaRPr>
          </a:p>
        </p:txBody>
      </p:sp>
      <p:grpSp>
        <p:nvGrpSpPr>
          <p:cNvPr id="52932" name="Group 708"/>
          <p:cNvGrpSpPr>
            <a:grpSpLocks/>
          </p:cNvGrpSpPr>
          <p:nvPr/>
        </p:nvGrpSpPr>
        <p:grpSpPr bwMode="auto">
          <a:xfrm rot="-4141588">
            <a:off x="29369" y="902494"/>
            <a:ext cx="4000500" cy="3500438"/>
            <a:chOff x="3107" y="527"/>
            <a:chExt cx="2520" cy="2205"/>
          </a:xfrm>
        </p:grpSpPr>
        <p:pic>
          <p:nvPicPr>
            <p:cNvPr id="52922" name="Picture 698"/>
            <p:cNvPicPr>
              <a:picLocks noChangeAspect="1" noChangeArrowheads="1"/>
            </p:cNvPicPr>
            <p:nvPr/>
          </p:nvPicPr>
          <p:blipFill>
            <a:blip r:embed="rId3" cstate="print"/>
            <a:srcRect/>
            <a:stretch>
              <a:fillRect/>
            </a:stretch>
          </p:blipFill>
          <p:spPr bwMode="auto">
            <a:xfrm rot="1680981">
              <a:off x="3470" y="527"/>
              <a:ext cx="2157" cy="1200"/>
            </a:xfrm>
            <a:prstGeom prst="rect">
              <a:avLst/>
            </a:prstGeom>
            <a:noFill/>
            <a:ln w="9525" algn="ctr">
              <a:noFill/>
              <a:miter lim="800000"/>
              <a:headEnd/>
              <a:tailEnd/>
            </a:ln>
            <a:effectLst/>
          </p:spPr>
        </p:pic>
        <p:sp>
          <p:nvSpPr>
            <p:cNvPr id="52931" name="WordArt 707"/>
            <p:cNvSpPr>
              <a:spLocks noChangeArrowheads="1" noChangeShapeType="1" noTextEdit="1"/>
            </p:cNvSpPr>
            <p:nvPr/>
          </p:nvSpPr>
          <p:spPr bwMode="auto">
            <a:xfrm rot="1666197">
              <a:off x="3107" y="845"/>
              <a:ext cx="2088" cy="1887"/>
            </a:xfrm>
            <a:prstGeom prst="rect">
              <a:avLst/>
            </a:prstGeom>
          </p:spPr>
          <p:txBody>
            <a:bodyPr spcFirstLastPara="1" wrap="none" fromWordArt="1">
              <a:prstTxWarp prst="textArchUp">
                <a:avLst>
                  <a:gd name="adj" fmla="val 13066264"/>
                </a:avLst>
              </a:prstTxWarp>
            </a:bodyPr>
            <a:lstStyle/>
            <a:p>
              <a:r>
                <a:rPr lang="ar-SA" sz="3600" kern="10">
                  <a:ln w="9525">
                    <a:solidFill>
                      <a:srgbClr val="000000"/>
                    </a:solidFill>
                    <a:round/>
                    <a:headEnd/>
                    <a:tailEnd/>
                  </a:ln>
                  <a:solidFill>
                    <a:srgbClr val="000000"/>
                  </a:solidFill>
                  <a:latin typeface="AL-Battar"/>
                </a:rPr>
                <a:t>العصف الذهني</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52932"/>
                                        </p:tgtEl>
                                        <p:attrNameLst>
                                          <p:attrName>style.visibility</p:attrName>
                                        </p:attrNameLst>
                                      </p:cBhvr>
                                      <p:to>
                                        <p:strVal val="visible"/>
                                      </p:to>
                                    </p:set>
                                    <p:anim calcmode="lin" valueType="num">
                                      <p:cBhvr>
                                        <p:cTn id="7" dur="500" fill="hold"/>
                                        <p:tgtEl>
                                          <p:spTgt spid="52932"/>
                                        </p:tgtEl>
                                        <p:attrNameLst>
                                          <p:attrName>ppt_w</p:attrName>
                                        </p:attrNameLst>
                                      </p:cBhvr>
                                      <p:tavLst>
                                        <p:tav tm="0">
                                          <p:val>
                                            <p:fltVal val="0"/>
                                          </p:val>
                                        </p:tav>
                                        <p:tav tm="100000">
                                          <p:val>
                                            <p:strVal val="#ppt_w"/>
                                          </p:val>
                                        </p:tav>
                                      </p:tavLst>
                                    </p:anim>
                                    <p:anim calcmode="lin" valueType="num">
                                      <p:cBhvr>
                                        <p:cTn id="8" dur="500" fill="hold"/>
                                        <p:tgtEl>
                                          <p:spTgt spid="5293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0" presetClass="entr" presetSubtype="0" fill="hold" nodeType="clickEffect">
                                  <p:stCondLst>
                                    <p:cond delay="0"/>
                                  </p:stCondLst>
                                  <p:childTnLst>
                                    <p:set>
                                      <p:cBhvr>
                                        <p:cTn id="12" dur="1" fill="hold">
                                          <p:stCondLst>
                                            <p:cond delay="0"/>
                                          </p:stCondLst>
                                        </p:cTn>
                                        <p:tgtEl>
                                          <p:spTgt spid="52228"/>
                                        </p:tgtEl>
                                        <p:attrNameLst>
                                          <p:attrName>style.visibility</p:attrName>
                                        </p:attrNameLst>
                                      </p:cBhvr>
                                      <p:to>
                                        <p:strVal val="visible"/>
                                      </p:to>
                                    </p:set>
                                    <p:animEffect transition="in" filter="fade">
                                      <p:cBhvr>
                                        <p:cTn id="13" dur="800" decel="100000"/>
                                        <p:tgtEl>
                                          <p:spTgt spid="52228"/>
                                        </p:tgtEl>
                                      </p:cBhvr>
                                    </p:animEffect>
                                    <p:anim calcmode="lin" valueType="num">
                                      <p:cBhvr>
                                        <p:cTn id="14" dur="800" decel="100000" fill="hold"/>
                                        <p:tgtEl>
                                          <p:spTgt spid="52228"/>
                                        </p:tgtEl>
                                        <p:attrNameLst>
                                          <p:attrName>style.rotation</p:attrName>
                                        </p:attrNameLst>
                                      </p:cBhvr>
                                      <p:tavLst>
                                        <p:tav tm="0">
                                          <p:val>
                                            <p:fltVal val="-90"/>
                                          </p:val>
                                        </p:tav>
                                        <p:tav tm="100000">
                                          <p:val>
                                            <p:fltVal val="0"/>
                                          </p:val>
                                        </p:tav>
                                      </p:tavLst>
                                    </p:anim>
                                    <p:anim calcmode="lin" valueType="num">
                                      <p:cBhvr>
                                        <p:cTn id="15" dur="800" decel="100000" fill="hold"/>
                                        <p:tgtEl>
                                          <p:spTgt spid="52228"/>
                                        </p:tgtEl>
                                        <p:attrNameLst>
                                          <p:attrName>ppt_x</p:attrName>
                                        </p:attrNameLst>
                                      </p:cBhvr>
                                      <p:tavLst>
                                        <p:tav tm="0">
                                          <p:val>
                                            <p:strVal val="#ppt_x+0.4"/>
                                          </p:val>
                                        </p:tav>
                                        <p:tav tm="100000">
                                          <p:val>
                                            <p:strVal val="#ppt_x-0.05"/>
                                          </p:val>
                                        </p:tav>
                                      </p:tavLst>
                                    </p:anim>
                                    <p:anim calcmode="lin" valueType="num">
                                      <p:cBhvr>
                                        <p:cTn id="16" dur="800" decel="100000" fill="hold"/>
                                        <p:tgtEl>
                                          <p:spTgt spid="52228"/>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52228"/>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52228"/>
                                        </p:tgtEl>
                                        <p:attrNameLst>
                                          <p:attrName>ppt_y</p:attrName>
                                        </p:attrNameLst>
                                      </p:cBhvr>
                                      <p:tavLst>
                                        <p:tav tm="0">
                                          <p:val>
                                            <p:strVal val="#ppt_y+0.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5" presetClass="entr" presetSubtype="0" fill="hold" grpId="0" nodeType="clickEffect">
                                  <p:stCondLst>
                                    <p:cond delay="0"/>
                                  </p:stCondLst>
                                  <p:childTnLst>
                                    <p:set>
                                      <p:cBhvr>
                                        <p:cTn id="22" dur="1" fill="hold">
                                          <p:stCondLst>
                                            <p:cond delay="0"/>
                                          </p:stCondLst>
                                        </p:cTn>
                                        <p:tgtEl>
                                          <p:spTgt spid="52229"/>
                                        </p:tgtEl>
                                        <p:attrNameLst>
                                          <p:attrName>style.visibility</p:attrName>
                                        </p:attrNameLst>
                                      </p:cBhvr>
                                      <p:to>
                                        <p:strVal val="visible"/>
                                      </p:to>
                                    </p:set>
                                    <p:anim calcmode="lin" valueType="num">
                                      <p:cBhvr>
                                        <p:cTn id="23" dur="500" decel="50000" fill="hold">
                                          <p:stCondLst>
                                            <p:cond delay="0"/>
                                          </p:stCondLst>
                                        </p:cTn>
                                        <p:tgtEl>
                                          <p:spTgt spid="52229"/>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52229"/>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52229"/>
                                        </p:tgtEl>
                                        <p:attrNameLst>
                                          <p:attrName>ppt_w</p:attrName>
                                        </p:attrNameLst>
                                      </p:cBhvr>
                                      <p:tavLst>
                                        <p:tav tm="0">
                                          <p:val>
                                            <p:strVal val="#ppt_w*.05"/>
                                          </p:val>
                                        </p:tav>
                                        <p:tav tm="100000">
                                          <p:val>
                                            <p:strVal val="#ppt_w"/>
                                          </p:val>
                                        </p:tav>
                                      </p:tavLst>
                                    </p:anim>
                                    <p:anim calcmode="lin" valueType="num">
                                      <p:cBhvr>
                                        <p:cTn id="26" dur="1000" fill="hold"/>
                                        <p:tgtEl>
                                          <p:spTgt spid="52229"/>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52229"/>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52229"/>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52229"/>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52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66" name="Group 46"/>
          <p:cNvGrpSpPr>
            <a:grpSpLocks/>
          </p:cNvGrpSpPr>
          <p:nvPr/>
        </p:nvGrpSpPr>
        <p:grpSpPr bwMode="auto">
          <a:xfrm>
            <a:off x="303213" y="1196975"/>
            <a:ext cx="8589962" cy="5661025"/>
            <a:chOff x="191" y="754"/>
            <a:chExt cx="5411" cy="3566"/>
          </a:xfrm>
        </p:grpSpPr>
        <p:sp>
          <p:nvSpPr>
            <p:cNvPr id="81925" name="AutoShape 5"/>
            <p:cNvSpPr>
              <a:spLocks noChangeAspect="1" noChangeArrowheads="1" noTextEdit="1"/>
            </p:cNvSpPr>
            <p:nvPr/>
          </p:nvSpPr>
          <p:spPr bwMode="auto">
            <a:xfrm>
              <a:off x="191" y="754"/>
              <a:ext cx="5411" cy="3566"/>
            </a:xfrm>
            <a:prstGeom prst="rect">
              <a:avLst/>
            </a:prstGeom>
            <a:noFill/>
            <a:ln w="9525">
              <a:noFill/>
              <a:miter lim="800000"/>
              <a:headEnd/>
              <a:tailEnd/>
            </a:ln>
          </p:spPr>
          <p:txBody>
            <a:bodyPr/>
            <a:lstStyle/>
            <a:p>
              <a:endParaRPr lang="ar-SA"/>
            </a:p>
          </p:txBody>
        </p:sp>
        <p:sp>
          <p:nvSpPr>
            <p:cNvPr id="81927" name="Freeform 7"/>
            <p:cNvSpPr>
              <a:spLocks/>
            </p:cNvSpPr>
            <p:nvPr/>
          </p:nvSpPr>
          <p:spPr bwMode="auto">
            <a:xfrm>
              <a:off x="2766" y="1943"/>
              <a:ext cx="237" cy="1496"/>
            </a:xfrm>
            <a:custGeom>
              <a:avLst/>
              <a:gdLst/>
              <a:ahLst/>
              <a:cxnLst>
                <a:cxn ang="0">
                  <a:pos x="0" y="1565"/>
                </a:cxn>
                <a:cxn ang="0">
                  <a:pos x="0" y="0"/>
                </a:cxn>
                <a:cxn ang="0">
                  <a:pos x="0" y="0"/>
                </a:cxn>
                <a:cxn ang="0">
                  <a:pos x="237" y="0"/>
                </a:cxn>
                <a:cxn ang="0">
                  <a:pos x="237" y="1565"/>
                </a:cxn>
                <a:cxn ang="0">
                  <a:pos x="0" y="1565"/>
                </a:cxn>
              </a:cxnLst>
              <a:rect l="0" t="0" r="r" b="b"/>
              <a:pathLst>
                <a:path w="237" h="1565">
                  <a:moveTo>
                    <a:pt x="0" y="1565"/>
                  </a:moveTo>
                  <a:lnTo>
                    <a:pt x="0" y="0"/>
                  </a:lnTo>
                  <a:lnTo>
                    <a:pt x="0" y="0"/>
                  </a:lnTo>
                  <a:lnTo>
                    <a:pt x="237" y="0"/>
                  </a:lnTo>
                  <a:lnTo>
                    <a:pt x="237" y="1565"/>
                  </a:lnTo>
                  <a:lnTo>
                    <a:pt x="0" y="1565"/>
                  </a:lnTo>
                  <a:close/>
                </a:path>
              </a:pathLst>
            </a:custGeom>
            <a:solidFill>
              <a:srgbClr val="D8CFA7"/>
            </a:solidFill>
            <a:ln w="9525">
              <a:noFill/>
              <a:round/>
              <a:headEnd/>
              <a:tailEnd/>
            </a:ln>
          </p:spPr>
          <p:txBody>
            <a:bodyPr/>
            <a:lstStyle/>
            <a:p>
              <a:endParaRPr lang="ar-SA"/>
            </a:p>
          </p:txBody>
        </p:sp>
        <p:sp>
          <p:nvSpPr>
            <p:cNvPr id="81928" name="Rectangle 8"/>
            <p:cNvSpPr>
              <a:spLocks noChangeArrowheads="1"/>
            </p:cNvSpPr>
            <p:nvPr/>
          </p:nvSpPr>
          <p:spPr bwMode="auto">
            <a:xfrm>
              <a:off x="2766" y="3439"/>
              <a:ext cx="237" cy="684"/>
            </a:xfrm>
            <a:prstGeom prst="rect">
              <a:avLst/>
            </a:prstGeom>
            <a:solidFill>
              <a:srgbClr val="D8CFA7"/>
            </a:solidFill>
            <a:ln w="9525">
              <a:noFill/>
              <a:miter lim="800000"/>
              <a:headEnd/>
              <a:tailEnd/>
            </a:ln>
          </p:spPr>
          <p:txBody>
            <a:bodyPr/>
            <a:lstStyle/>
            <a:p>
              <a:endParaRPr lang="ar-SA"/>
            </a:p>
          </p:txBody>
        </p:sp>
        <p:sp>
          <p:nvSpPr>
            <p:cNvPr id="81929" name="Freeform 9"/>
            <p:cNvSpPr>
              <a:spLocks/>
            </p:cNvSpPr>
            <p:nvPr/>
          </p:nvSpPr>
          <p:spPr bwMode="auto">
            <a:xfrm>
              <a:off x="2766" y="1937"/>
              <a:ext cx="253" cy="18"/>
            </a:xfrm>
            <a:custGeom>
              <a:avLst/>
              <a:gdLst/>
              <a:ahLst/>
              <a:cxnLst>
                <a:cxn ang="0">
                  <a:pos x="253" y="6"/>
                </a:cxn>
                <a:cxn ang="0">
                  <a:pos x="237" y="0"/>
                </a:cxn>
                <a:cxn ang="0">
                  <a:pos x="0" y="0"/>
                </a:cxn>
                <a:cxn ang="0">
                  <a:pos x="0" y="19"/>
                </a:cxn>
                <a:cxn ang="0">
                  <a:pos x="237" y="19"/>
                </a:cxn>
                <a:cxn ang="0">
                  <a:pos x="229" y="6"/>
                </a:cxn>
                <a:cxn ang="0">
                  <a:pos x="237" y="19"/>
                </a:cxn>
                <a:cxn ang="0">
                  <a:pos x="245" y="19"/>
                </a:cxn>
                <a:cxn ang="0">
                  <a:pos x="253" y="6"/>
                </a:cxn>
                <a:cxn ang="0">
                  <a:pos x="245" y="0"/>
                </a:cxn>
                <a:cxn ang="0">
                  <a:pos x="237" y="0"/>
                </a:cxn>
                <a:cxn ang="0">
                  <a:pos x="253" y="6"/>
                </a:cxn>
              </a:cxnLst>
              <a:rect l="0" t="0" r="r" b="b"/>
              <a:pathLst>
                <a:path w="253" h="19">
                  <a:moveTo>
                    <a:pt x="253" y="6"/>
                  </a:moveTo>
                  <a:lnTo>
                    <a:pt x="237" y="0"/>
                  </a:lnTo>
                  <a:lnTo>
                    <a:pt x="0" y="0"/>
                  </a:lnTo>
                  <a:lnTo>
                    <a:pt x="0" y="19"/>
                  </a:lnTo>
                  <a:lnTo>
                    <a:pt x="237" y="19"/>
                  </a:lnTo>
                  <a:lnTo>
                    <a:pt x="229" y="6"/>
                  </a:lnTo>
                  <a:lnTo>
                    <a:pt x="237" y="19"/>
                  </a:lnTo>
                  <a:lnTo>
                    <a:pt x="245" y="19"/>
                  </a:lnTo>
                  <a:lnTo>
                    <a:pt x="253" y="6"/>
                  </a:lnTo>
                  <a:lnTo>
                    <a:pt x="245" y="0"/>
                  </a:lnTo>
                  <a:lnTo>
                    <a:pt x="237" y="0"/>
                  </a:lnTo>
                  <a:lnTo>
                    <a:pt x="253" y="6"/>
                  </a:lnTo>
                  <a:close/>
                </a:path>
              </a:pathLst>
            </a:custGeom>
            <a:solidFill>
              <a:srgbClr val="0E0D0D"/>
            </a:solidFill>
            <a:ln w="9525">
              <a:noFill/>
              <a:round/>
              <a:headEnd/>
              <a:tailEnd/>
            </a:ln>
          </p:spPr>
          <p:txBody>
            <a:bodyPr/>
            <a:lstStyle/>
            <a:p>
              <a:endParaRPr lang="ar-SA"/>
            </a:p>
          </p:txBody>
        </p:sp>
        <p:sp>
          <p:nvSpPr>
            <p:cNvPr id="81930" name="Freeform 10"/>
            <p:cNvSpPr>
              <a:spLocks/>
            </p:cNvSpPr>
            <p:nvPr/>
          </p:nvSpPr>
          <p:spPr bwMode="auto">
            <a:xfrm>
              <a:off x="2995" y="1943"/>
              <a:ext cx="24" cy="2192"/>
            </a:xfrm>
            <a:custGeom>
              <a:avLst/>
              <a:gdLst/>
              <a:ahLst/>
              <a:cxnLst>
                <a:cxn ang="0">
                  <a:pos x="8" y="2293"/>
                </a:cxn>
                <a:cxn ang="0">
                  <a:pos x="24" y="2280"/>
                </a:cxn>
                <a:cxn ang="0">
                  <a:pos x="24" y="0"/>
                </a:cxn>
                <a:cxn ang="0">
                  <a:pos x="0" y="0"/>
                </a:cxn>
                <a:cxn ang="0">
                  <a:pos x="0" y="2280"/>
                </a:cxn>
                <a:cxn ang="0">
                  <a:pos x="8" y="2273"/>
                </a:cxn>
                <a:cxn ang="0">
                  <a:pos x="0" y="2280"/>
                </a:cxn>
                <a:cxn ang="0">
                  <a:pos x="0" y="2293"/>
                </a:cxn>
                <a:cxn ang="0">
                  <a:pos x="8" y="2293"/>
                </a:cxn>
                <a:cxn ang="0">
                  <a:pos x="16" y="2293"/>
                </a:cxn>
                <a:cxn ang="0">
                  <a:pos x="24" y="2280"/>
                </a:cxn>
                <a:cxn ang="0">
                  <a:pos x="8" y="2293"/>
                </a:cxn>
              </a:cxnLst>
              <a:rect l="0" t="0" r="r" b="b"/>
              <a:pathLst>
                <a:path w="24" h="2293">
                  <a:moveTo>
                    <a:pt x="8" y="2293"/>
                  </a:moveTo>
                  <a:lnTo>
                    <a:pt x="24" y="2280"/>
                  </a:lnTo>
                  <a:lnTo>
                    <a:pt x="24" y="0"/>
                  </a:lnTo>
                  <a:lnTo>
                    <a:pt x="0" y="0"/>
                  </a:lnTo>
                  <a:lnTo>
                    <a:pt x="0" y="2280"/>
                  </a:lnTo>
                  <a:lnTo>
                    <a:pt x="8" y="2273"/>
                  </a:lnTo>
                  <a:lnTo>
                    <a:pt x="0" y="2280"/>
                  </a:lnTo>
                  <a:lnTo>
                    <a:pt x="0" y="2293"/>
                  </a:lnTo>
                  <a:lnTo>
                    <a:pt x="8" y="2293"/>
                  </a:lnTo>
                  <a:lnTo>
                    <a:pt x="16" y="2293"/>
                  </a:lnTo>
                  <a:lnTo>
                    <a:pt x="24" y="2280"/>
                  </a:lnTo>
                  <a:lnTo>
                    <a:pt x="8" y="2293"/>
                  </a:lnTo>
                  <a:close/>
                </a:path>
              </a:pathLst>
            </a:custGeom>
            <a:solidFill>
              <a:srgbClr val="0E0D0D"/>
            </a:solidFill>
            <a:ln w="9525">
              <a:noFill/>
              <a:round/>
              <a:headEnd/>
              <a:tailEnd/>
            </a:ln>
          </p:spPr>
          <p:txBody>
            <a:bodyPr/>
            <a:lstStyle/>
            <a:p>
              <a:endParaRPr lang="ar-SA"/>
            </a:p>
          </p:txBody>
        </p:sp>
        <p:sp>
          <p:nvSpPr>
            <p:cNvPr id="81931" name="Freeform 11"/>
            <p:cNvSpPr>
              <a:spLocks/>
            </p:cNvSpPr>
            <p:nvPr/>
          </p:nvSpPr>
          <p:spPr bwMode="auto">
            <a:xfrm>
              <a:off x="2749" y="4116"/>
              <a:ext cx="254" cy="19"/>
            </a:xfrm>
            <a:custGeom>
              <a:avLst/>
              <a:gdLst/>
              <a:ahLst/>
              <a:cxnLst>
                <a:cxn ang="0">
                  <a:pos x="0" y="7"/>
                </a:cxn>
                <a:cxn ang="0">
                  <a:pos x="17" y="20"/>
                </a:cxn>
                <a:cxn ang="0">
                  <a:pos x="254" y="20"/>
                </a:cxn>
                <a:cxn ang="0">
                  <a:pos x="254" y="0"/>
                </a:cxn>
                <a:cxn ang="0">
                  <a:pos x="17" y="0"/>
                </a:cxn>
                <a:cxn ang="0">
                  <a:pos x="33" y="7"/>
                </a:cxn>
                <a:cxn ang="0">
                  <a:pos x="17" y="0"/>
                </a:cxn>
                <a:cxn ang="0">
                  <a:pos x="9" y="0"/>
                </a:cxn>
                <a:cxn ang="0">
                  <a:pos x="9" y="7"/>
                </a:cxn>
                <a:cxn ang="0">
                  <a:pos x="9" y="20"/>
                </a:cxn>
                <a:cxn ang="0">
                  <a:pos x="17" y="20"/>
                </a:cxn>
                <a:cxn ang="0">
                  <a:pos x="0" y="7"/>
                </a:cxn>
              </a:cxnLst>
              <a:rect l="0" t="0" r="r" b="b"/>
              <a:pathLst>
                <a:path w="254" h="20">
                  <a:moveTo>
                    <a:pt x="0" y="7"/>
                  </a:moveTo>
                  <a:lnTo>
                    <a:pt x="17" y="20"/>
                  </a:lnTo>
                  <a:lnTo>
                    <a:pt x="254" y="20"/>
                  </a:lnTo>
                  <a:lnTo>
                    <a:pt x="254" y="0"/>
                  </a:lnTo>
                  <a:lnTo>
                    <a:pt x="17" y="0"/>
                  </a:lnTo>
                  <a:lnTo>
                    <a:pt x="33" y="7"/>
                  </a:lnTo>
                  <a:lnTo>
                    <a:pt x="17" y="0"/>
                  </a:lnTo>
                  <a:lnTo>
                    <a:pt x="9" y="0"/>
                  </a:lnTo>
                  <a:lnTo>
                    <a:pt x="9" y="7"/>
                  </a:lnTo>
                  <a:lnTo>
                    <a:pt x="9" y="20"/>
                  </a:lnTo>
                  <a:lnTo>
                    <a:pt x="17" y="20"/>
                  </a:lnTo>
                  <a:lnTo>
                    <a:pt x="0" y="7"/>
                  </a:lnTo>
                  <a:close/>
                </a:path>
              </a:pathLst>
            </a:custGeom>
            <a:solidFill>
              <a:srgbClr val="0E0D0D"/>
            </a:solidFill>
            <a:ln w="9525">
              <a:noFill/>
              <a:round/>
              <a:headEnd/>
              <a:tailEnd/>
            </a:ln>
          </p:spPr>
          <p:txBody>
            <a:bodyPr/>
            <a:lstStyle/>
            <a:p>
              <a:endParaRPr lang="ar-SA"/>
            </a:p>
          </p:txBody>
        </p:sp>
        <p:sp>
          <p:nvSpPr>
            <p:cNvPr id="81932" name="Freeform 12"/>
            <p:cNvSpPr>
              <a:spLocks/>
            </p:cNvSpPr>
            <p:nvPr/>
          </p:nvSpPr>
          <p:spPr bwMode="auto">
            <a:xfrm>
              <a:off x="2749" y="1937"/>
              <a:ext cx="33" cy="2186"/>
            </a:xfrm>
            <a:custGeom>
              <a:avLst/>
              <a:gdLst/>
              <a:ahLst/>
              <a:cxnLst>
                <a:cxn ang="0">
                  <a:pos x="17" y="0"/>
                </a:cxn>
                <a:cxn ang="0">
                  <a:pos x="0" y="6"/>
                </a:cxn>
                <a:cxn ang="0">
                  <a:pos x="0" y="2286"/>
                </a:cxn>
                <a:cxn ang="0">
                  <a:pos x="33" y="2286"/>
                </a:cxn>
                <a:cxn ang="0">
                  <a:pos x="33" y="6"/>
                </a:cxn>
                <a:cxn ang="0">
                  <a:pos x="17" y="19"/>
                </a:cxn>
                <a:cxn ang="0">
                  <a:pos x="33" y="6"/>
                </a:cxn>
                <a:cxn ang="0">
                  <a:pos x="25" y="0"/>
                </a:cxn>
                <a:cxn ang="0">
                  <a:pos x="17" y="0"/>
                </a:cxn>
                <a:cxn ang="0">
                  <a:pos x="9" y="0"/>
                </a:cxn>
                <a:cxn ang="0">
                  <a:pos x="0" y="6"/>
                </a:cxn>
                <a:cxn ang="0">
                  <a:pos x="17" y="0"/>
                </a:cxn>
              </a:cxnLst>
              <a:rect l="0" t="0" r="r" b="b"/>
              <a:pathLst>
                <a:path w="33" h="2286">
                  <a:moveTo>
                    <a:pt x="17" y="0"/>
                  </a:moveTo>
                  <a:lnTo>
                    <a:pt x="0" y="6"/>
                  </a:lnTo>
                  <a:lnTo>
                    <a:pt x="0" y="2286"/>
                  </a:lnTo>
                  <a:lnTo>
                    <a:pt x="33" y="2286"/>
                  </a:lnTo>
                  <a:lnTo>
                    <a:pt x="33" y="6"/>
                  </a:lnTo>
                  <a:lnTo>
                    <a:pt x="17" y="19"/>
                  </a:lnTo>
                  <a:lnTo>
                    <a:pt x="33" y="6"/>
                  </a:lnTo>
                  <a:lnTo>
                    <a:pt x="25" y="0"/>
                  </a:lnTo>
                  <a:lnTo>
                    <a:pt x="17" y="0"/>
                  </a:lnTo>
                  <a:lnTo>
                    <a:pt x="9" y="0"/>
                  </a:lnTo>
                  <a:lnTo>
                    <a:pt x="0" y="6"/>
                  </a:lnTo>
                  <a:lnTo>
                    <a:pt x="17" y="0"/>
                  </a:lnTo>
                  <a:close/>
                </a:path>
              </a:pathLst>
            </a:custGeom>
            <a:solidFill>
              <a:srgbClr val="0E0D0D"/>
            </a:solidFill>
            <a:ln w="9525">
              <a:noFill/>
              <a:round/>
              <a:headEnd/>
              <a:tailEnd/>
            </a:ln>
          </p:spPr>
          <p:txBody>
            <a:bodyPr/>
            <a:lstStyle/>
            <a:p>
              <a:endParaRPr lang="ar-SA"/>
            </a:p>
          </p:txBody>
        </p:sp>
        <p:sp>
          <p:nvSpPr>
            <p:cNvPr id="81933" name="Freeform 13"/>
            <p:cNvSpPr>
              <a:spLocks/>
            </p:cNvSpPr>
            <p:nvPr/>
          </p:nvSpPr>
          <p:spPr bwMode="auto">
            <a:xfrm>
              <a:off x="1744" y="1733"/>
              <a:ext cx="1136" cy="2575"/>
            </a:xfrm>
            <a:custGeom>
              <a:avLst/>
              <a:gdLst/>
              <a:ahLst/>
              <a:cxnLst>
                <a:cxn ang="0">
                  <a:pos x="817" y="0"/>
                </a:cxn>
                <a:cxn ang="0">
                  <a:pos x="1136" y="6"/>
                </a:cxn>
                <a:cxn ang="0">
                  <a:pos x="286" y="2692"/>
                </a:cxn>
                <a:cxn ang="0">
                  <a:pos x="0" y="2692"/>
                </a:cxn>
                <a:cxn ang="0">
                  <a:pos x="817" y="0"/>
                </a:cxn>
              </a:cxnLst>
              <a:rect l="0" t="0" r="r" b="b"/>
              <a:pathLst>
                <a:path w="1136" h="2692">
                  <a:moveTo>
                    <a:pt x="817" y="0"/>
                  </a:moveTo>
                  <a:lnTo>
                    <a:pt x="1136" y="6"/>
                  </a:lnTo>
                  <a:lnTo>
                    <a:pt x="286" y="2692"/>
                  </a:lnTo>
                  <a:lnTo>
                    <a:pt x="0" y="2692"/>
                  </a:lnTo>
                  <a:lnTo>
                    <a:pt x="817" y="0"/>
                  </a:lnTo>
                  <a:close/>
                </a:path>
              </a:pathLst>
            </a:custGeom>
            <a:solidFill>
              <a:srgbClr val="D8CFA7"/>
            </a:solidFill>
            <a:ln w="9525">
              <a:noFill/>
              <a:round/>
              <a:headEnd/>
              <a:tailEnd/>
            </a:ln>
          </p:spPr>
          <p:txBody>
            <a:bodyPr/>
            <a:lstStyle/>
            <a:p>
              <a:endParaRPr lang="ar-SA"/>
            </a:p>
          </p:txBody>
        </p:sp>
        <p:sp>
          <p:nvSpPr>
            <p:cNvPr id="81934" name="Freeform 14"/>
            <p:cNvSpPr>
              <a:spLocks/>
            </p:cNvSpPr>
            <p:nvPr/>
          </p:nvSpPr>
          <p:spPr bwMode="auto">
            <a:xfrm>
              <a:off x="2561" y="1728"/>
              <a:ext cx="327" cy="23"/>
            </a:xfrm>
            <a:custGeom>
              <a:avLst/>
              <a:gdLst/>
              <a:ahLst/>
              <a:cxnLst>
                <a:cxn ang="0">
                  <a:pos x="327" y="19"/>
                </a:cxn>
                <a:cxn ang="0">
                  <a:pos x="319" y="6"/>
                </a:cxn>
                <a:cxn ang="0">
                  <a:pos x="0" y="0"/>
                </a:cxn>
                <a:cxn ang="0">
                  <a:pos x="0" y="19"/>
                </a:cxn>
                <a:cxn ang="0">
                  <a:pos x="319" y="25"/>
                </a:cxn>
                <a:cxn ang="0">
                  <a:pos x="303" y="12"/>
                </a:cxn>
                <a:cxn ang="0">
                  <a:pos x="319" y="25"/>
                </a:cxn>
                <a:cxn ang="0">
                  <a:pos x="327" y="19"/>
                </a:cxn>
                <a:cxn ang="0">
                  <a:pos x="327" y="12"/>
                </a:cxn>
                <a:cxn ang="0">
                  <a:pos x="327" y="6"/>
                </a:cxn>
                <a:cxn ang="0">
                  <a:pos x="319" y="6"/>
                </a:cxn>
                <a:cxn ang="0">
                  <a:pos x="327" y="19"/>
                </a:cxn>
              </a:cxnLst>
              <a:rect l="0" t="0" r="r" b="b"/>
              <a:pathLst>
                <a:path w="327" h="25">
                  <a:moveTo>
                    <a:pt x="327" y="19"/>
                  </a:moveTo>
                  <a:lnTo>
                    <a:pt x="319" y="6"/>
                  </a:lnTo>
                  <a:lnTo>
                    <a:pt x="0" y="0"/>
                  </a:lnTo>
                  <a:lnTo>
                    <a:pt x="0" y="19"/>
                  </a:lnTo>
                  <a:lnTo>
                    <a:pt x="319" y="25"/>
                  </a:lnTo>
                  <a:lnTo>
                    <a:pt x="303" y="12"/>
                  </a:lnTo>
                  <a:lnTo>
                    <a:pt x="319" y="25"/>
                  </a:lnTo>
                  <a:lnTo>
                    <a:pt x="327" y="19"/>
                  </a:lnTo>
                  <a:lnTo>
                    <a:pt x="327" y="12"/>
                  </a:lnTo>
                  <a:lnTo>
                    <a:pt x="327" y="6"/>
                  </a:lnTo>
                  <a:lnTo>
                    <a:pt x="319" y="6"/>
                  </a:lnTo>
                  <a:lnTo>
                    <a:pt x="327" y="19"/>
                  </a:lnTo>
                  <a:close/>
                </a:path>
              </a:pathLst>
            </a:custGeom>
            <a:solidFill>
              <a:srgbClr val="0E0D0D"/>
            </a:solidFill>
            <a:ln w="9525">
              <a:noFill/>
              <a:round/>
              <a:headEnd/>
              <a:tailEnd/>
            </a:ln>
          </p:spPr>
          <p:txBody>
            <a:bodyPr/>
            <a:lstStyle/>
            <a:p>
              <a:endParaRPr lang="ar-SA"/>
            </a:p>
          </p:txBody>
        </p:sp>
        <p:sp>
          <p:nvSpPr>
            <p:cNvPr id="81935" name="Freeform 15"/>
            <p:cNvSpPr>
              <a:spLocks/>
            </p:cNvSpPr>
            <p:nvPr/>
          </p:nvSpPr>
          <p:spPr bwMode="auto">
            <a:xfrm>
              <a:off x="2022" y="1739"/>
              <a:ext cx="866" cy="2581"/>
            </a:xfrm>
            <a:custGeom>
              <a:avLst/>
              <a:gdLst/>
              <a:ahLst/>
              <a:cxnLst>
                <a:cxn ang="0">
                  <a:pos x="8" y="2699"/>
                </a:cxn>
                <a:cxn ang="0">
                  <a:pos x="24" y="2693"/>
                </a:cxn>
                <a:cxn ang="0">
                  <a:pos x="866" y="7"/>
                </a:cxn>
                <a:cxn ang="0">
                  <a:pos x="842" y="0"/>
                </a:cxn>
                <a:cxn ang="0">
                  <a:pos x="0" y="2686"/>
                </a:cxn>
                <a:cxn ang="0">
                  <a:pos x="8" y="2680"/>
                </a:cxn>
                <a:cxn ang="0">
                  <a:pos x="0" y="2686"/>
                </a:cxn>
                <a:cxn ang="0">
                  <a:pos x="0" y="2693"/>
                </a:cxn>
                <a:cxn ang="0">
                  <a:pos x="0" y="2693"/>
                </a:cxn>
                <a:cxn ang="0">
                  <a:pos x="0" y="2699"/>
                </a:cxn>
                <a:cxn ang="0">
                  <a:pos x="8" y="2699"/>
                </a:cxn>
                <a:cxn ang="0">
                  <a:pos x="16" y="2699"/>
                </a:cxn>
                <a:cxn ang="0">
                  <a:pos x="16" y="2699"/>
                </a:cxn>
                <a:cxn ang="0">
                  <a:pos x="24" y="2693"/>
                </a:cxn>
                <a:cxn ang="0">
                  <a:pos x="24" y="2693"/>
                </a:cxn>
                <a:cxn ang="0">
                  <a:pos x="8" y="2699"/>
                </a:cxn>
              </a:cxnLst>
              <a:rect l="0" t="0" r="r" b="b"/>
              <a:pathLst>
                <a:path w="866" h="2699">
                  <a:moveTo>
                    <a:pt x="8" y="2699"/>
                  </a:moveTo>
                  <a:lnTo>
                    <a:pt x="24" y="2693"/>
                  </a:lnTo>
                  <a:lnTo>
                    <a:pt x="866" y="7"/>
                  </a:lnTo>
                  <a:lnTo>
                    <a:pt x="842" y="0"/>
                  </a:lnTo>
                  <a:lnTo>
                    <a:pt x="0" y="2686"/>
                  </a:lnTo>
                  <a:lnTo>
                    <a:pt x="8" y="2680"/>
                  </a:lnTo>
                  <a:lnTo>
                    <a:pt x="0" y="2686"/>
                  </a:lnTo>
                  <a:lnTo>
                    <a:pt x="0" y="2693"/>
                  </a:lnTo>
                  <a:lnTo>
                    <a:pt x="0" y="2693"/>
                  </a:lnTo>
                  <a:lnTo>
                    <a:pt x="0" y="2699"/>
                  </a:lnTo>
                  <a:lnTo>
                    <a:pt x="8" y="2699"/>
                  </a:lnTo>
                  <a:lnTo>
                    <a:pt x="16" y="2699"/>
                  </a:lnTo>
                  <a:lnTo>
                    <a:pt x="16" y="2699"/>
                  </a:lnTo>
                  <a:lnTo>
                    <a:pt x="24" y="2693"/>
                  </a:lnTo>
                  <a:lnTo>
                    <a:pt x="24" y="2693"/>
                  </a:lnTo>
                  <a:lnTo>
                    <a:pt x="8" y="2699"/>
                  </a:lnTo>
                  <a:close/>
                </a:path>
              </a:pathLst>
            </a:custGeom>
            <a:solidFill>
              <a:srgbClr val="0E0D0D"/>
            </a:solidFill>
            <a:ln w="9525">
              <a:noFill/>
              <a:round/>
              <a:headEnd/>
              <a:tailEnd/>
            </a:ln>
          </p:spPr>
          <p:txBody>
            <a:bodyPr/>
            <a:lstStyle/>
            <a:p>
              <a:endParaRPr lang="ar-SA"/>
            </a:p>
          </p:txBody>
        </p:sp>
        <p:sp>
          <p:nvSpPr>
            <p:cNvPr id="81936" name="Freeform 16"/>
            <p:cNvSpPr>
              <a:spLocks/>
            </p:cNvSpPr>
            <p:nvPr/>
          </p:nvSpPr>
          <p:spPr bwMode="auto">
            <a:xfrm>
              <a:off x="1736" y="4302"/>
              <a:ext cx="294" cy="18"/>
            </a:xfrm>
            <a:custGeom>
              <a:avLst/>
              <a:gdLst/>
              <a:ahLst/>
              <a:cxnLst>
                <a:cxn ang="0">
                  <a:pos x="0" y="6"/>
                </a:cxn>
                <a:cxn ang="0">
                  <a:pos x="8" y="19"/>
                </a:cxn>
                <a:cxn ang="0">
                  <a:pos x="294" y="19"/>
                </a:cxn>
                <a:cxn ang="0">
                  <a:pos x="294" y="0"/>
                </a:cxn>
                <a:cxn ang="0">
                  <a:pos x="8" y="0"/>
                </a:cxn>
                <a:cxn ang="0">
                  <a:pos x="24" y="13"/>
                </a:cxn>
                <a:cxn ang="0">
                  <a:pos x="8" y="0"/>
                </a:cxn>
                <a:cxn ang="0">
                  <a:pos x="0" y="0"/>
                </a:cxn>
                <a:cxn ang="0">
                  <a:pos x="0" y="6"/>
                </a:cxn>
                <a:cxn ang="0">
                  <a:pos x="0" y="19"/>
                </a:cxn>
                <a:cxn ang="0">
                  <a:pos x="8" y="19"/>
                </a:cxn>
                <a:cxn ang="0">
                  <a:pos x="0" y="6"/>
                </a:cxn>
              </a:cxnLst>
              <a:rect l="0" t="0" r="r" b="b"/>
              <a:pathLst>
                <a:path w="294" h="19">
                  <a:moveTo>
                    <a:pt x="0" y="6"/>
                  </a:moveTo>
                  <a:lnTo>
                    <a:pt x="8" y="19"/>
                  </a:lnTo>
                  <a:lnTo>
                    <a:pt x="294" y="19"/>
                  </a:lnTo>
                  <a:lnTo>
                    <a:pt x="294" y="0"/>
                  </a:lnTo>
                  <a:lnTo>
                    <a:pt x="8" y="0"/>
                  </a:lnTo>
                  <a:lnTo>
                    <a:pt x="24" y="13"/>
                  </a:lnTo>
                  <a:lnTo>
                    <a:pt x="8" y="0"/>
                  </a:lnTo>
                  <a:lnTo>
                    <a:pt x="0" y="0"/>
                  </a:lnTo>
                  <a:lnTo>
                    <a:pt x="0" y="6"/>
                  </a:lnTo>
                  <a:lnTo>
                    <a:pt x="0" y="19"/>
                  </a:lnTo>
                  <a:lnTo>
                    <a:pt x="8" y="19"/>
                  </a:lnTo>
                  <a:lnTo>
                    <a:pt x="0" y="6"/>
                  </a:lnTo>
                  <a:close/>
                </a:path>
              </a:pathLst>
            </a:custGeom>
            <a:solidFill>
              <a:srgbClr val="0E0D0D"/>
            </a:solidFill>
            <a:ln w="9525">
              <a:noFill/>
              <a:round/>
              <a:headEnd/>
              <a:tailEnd/>
            </a:ln>
          </p:spPr>
          <p:txBody>
            <a:bodyPr/>
            <a:lstStyle/>
            <a:p>
              <a:endParaRPr lang="ar-SA"/>
            </a:p>
          </p:txBody>
        </p:sp>
        <p:sp>
          <p:nvSpPr>
            <p:cNvPr id="81937" name="Freeform 17"/>
            <p:cNvSpPr>
              <a:spLocks/>
            </p:cNvSpPr>
            <p:nvPr/>
          </p:nvSpPr>
          <p:spPr bwMode="auto">
            <a:xfrm>
              <a:off x="1736" y="1728"/>
              <a:ext cx="842" cy="2586"/>
            </a:xfrm>
            <a:custGeom>
              <a:avLst/>
              <a:gdLst/>
              <a:ahLst/>
              <a:cxnLst>
                <a:cxn ang="0">
                  <a:pos x="825" y="0"/>
                </a:cxn>
                <a:cxn ang="0">
                  <a:pos x="817" y="6"/>
                </a:cxn>
                <a:cxn ang="0">
                  <a:pos x="0" y="2698"/>
                </a:cxn>
                <a:cxn ang="0">
                  <a:pos x="24" y="2705"/>
                </a:cxn>
                <a:cxn ang="0">
                  <a:pos x="842" y="12"/>
                </a:cxn>
                <a:cxn ang="0">
                  <a:pos x="825" y="19"/>
                </a:cxn>
                <a:cxn ang="0">
                  <a:pos x="842" y="12"/>
                </a:cxn>
                <a:cxn ang="0">
                  <a:pos x="842" y="6"/>
                </a:cxn>
                <a:cxn ang="0">
                  <a:pos x="842" y="0"/>
                </a:cxn>
                <a:cxn ang="0">
                  <a:pos x="834" y="0"/>
                </a:cxn>
                <a:cxn ang="0">
                  <a:pos x="834" y="0"/>
                </a:cxn>
                <a:cxn ang="0">
                  <a:pos x="825" y="0"/>
                </a:cxn>
                <a:cxn ang="0">
                  <a:pos x="817" y="0"/>
                </a:cxn>
                <a:cxn ang="0">
                  <a:pos x="817" y="0"/>
                </a:cxn>
                <a:cxn ang="0">
                  <a:pos x="817" y="6"/>
                </a:cxn>
                <a:cxn ang="0">
                  <a:pos x="825" y="0"/>
                </a:cxn>
              </a:cxnLst>
              <a:rect l="0" t="0" r="r" b="b"/>
              <a:pathLst>
                <a:path w="842" h="2705">
                  <a:moveTo>
                    <a:pt x="825" y="0"/>
                  </a:moveTo>
                  <a:lnTo>
                    <a:pt x="817" y="6"/>
                  </a:lnTo>
                  <a:lnTo>
                    <a:pt x="0" y="2698"/>
                  </a:lnTo>
                  <a:lnTo>
                    <a:pt x="24" y="2705"/>
                  </a:lnTo>
                  <a:lnTo>
                    <a:pt x="842" y="12"/>
                  </a:lnTo>
                  <a:lnTo>
                    <a:pt x="825" y="19"/>
                  </a:lnTo>
                  <a:lnTo>
                    <a:pt x="842" y="12"/>
                  </a:lnTo>
                  <a:lnTo>
                    <a:pt x="842" y="6"/>
                  </a:lnTo>
                  <a:lnTo>
                    <a:pt x="842" y="0"/>
                  </a:lnTo>
                  <a:lnTo>
                    <a:pt x="834" y="0"/>
                  </a:lnTo>
                  <a:lnTo>
                    <a:pt x="834" y="0"/>
                  </a:lnTo>
                  <a:lnTo>
                    <a:pt x="825" y="0"/>
                  </a:lnTo>
                  <a:lnTo>
                    <a:pt x="817" y="0"/>
                  </a:lnTo>
                  <a:lnTo>
                    <a:pt x="817" y="0"/>
                  </a:lnTo>
                  <a:lnTo>
                    <a:pt x="817" y="6"/>
                  </a:lnTo>
                  <a:lnTo>
                    <a:pt x="825" y="0"/>
                  </a:lnTo>
                  <a:close/>
                </a:path>
              </a:pathLst>
            </a:custGeom>
            <a:solidFill>
              <a:srgbClr val="0E0D0D"/>
            </a:solidFill>
            <a:ln w="9525">
              <a:noFill/>
              <a:round/>
              <a:headEnd/>
              <a:tailEnd/>
            </a:ln>
          </p:spPr>
          <p:txBody>
            <a:bodyPr/>
            <a:lstStyle/>
            <a:p>
              <a:endParaRPr lang="ar-SA"/>
            </a:p>
          </p:txBody>
        </p:sp>
        <p:sp>
          <p:nvSpPr>
            <p:cNvPr id="81938" name="Freeform 18"/>
            <p:cNvSpPr>
              <a:spLocks/>
            </p:cNvSpPr>
            <p:nvPr/>
          </p:nvSpPr>
          <p:spPr bwMode="auto">
            <a:xfrm>
              <a:off x="2888" y="1733"/>
              <a:ext cx="1153" cy="2575"/>
            </a:xfrm>
            <a:custGeom>
              <a:avLst/>
              <a:gdLst/>
              <a:ahLst/>
              <a:cxnLst>
                <a:cxn ang="0">
                  <a:pos x="311" y="0"/>
                </a:cxn>
                <a:cxn ang="0">
                  <a:pos x="0" y="6"/>
                </a:cxn>
                <a:cxn ang="0">
                  <a:pos x="842" y="2692"/>
                </a:cxn>
                <a:cxn ang="0">
                  <a:pos x="1153" y="2692"/>
                </a:cxn>
                <a:cxn ang="0">
                  <a:pos x="311" y="0"/>
                </a:cxn>
              </a:cxnLst>
              <a:rect l="0" t="0" r="r" b="b"/>
              <a:pathLst>
                <a:path w="1153" h="2692">
                  <a:moveTo>
                    <a:pt x="311" y="0"/>
                  </a:moveTo>
                  <a:lnTo>
                    <a:pt x="0" y="6"/>
                  </a:lnTo>
                  <a:lnTo>
                    <a:pt x="842" y="2692"/>
                  </a:lnTo>
                  <a:lnTo>
                    <a:pt x="1153" y="2692"/>
                  </a:lnTo>
                  <a:lnTo>
                    <a:pt x="311" y="0"/>
                  </a:lnTo>
                  <a:close/>
                </a:path>
              </a:pathLst>
            </a:custGeom>
            <a:solidFill>
              <a:srgbClr val="D8CFA7"/>
            </a:solidFill>
            <a:ln w="9525">
              <a:noFill/>
              <a:round/>
              <a:headEnd/>
              <a:tailEnd/>
            </a:ln>
          </p:spPr>
          <p:txBody>
            <a:bodyPr/>
            <a:lstStyle/>
            <a:p>
              <a:endParaRPr lang="ar-SA"/>
            </a:p>
          </p:txBody>
        </p:sp>
        <p:sp>
          <p:nvSpPr>
            <p:cNvPr id="81939" name="Freeform 19"/>
            <p:cNvSpPr>
              <a:spLocks/>
            </p:cNvSpPr>
            <p:nvPr/>
          </p:nvSpPr>
          <p:spPr bwMode="auto">
            <a:xfrm>
              <a:off x="2872" y="1728"/>
              <a:ext cx="327" cy="23"/>
            </a:xfrm>
            <a:custGeom>
              <a:avLst/>
              <a:gdLst/>
              <a:ahLst/>
              <a:cxnLst>
                <a:cxn ang="0">
                  <a:pos x="25" y="12"/>
                </a:cxn>
                <a:cxn ang="0">
                  <a:pos x="16" y="25"/>
                </a:cxn>
                <a:cxn ang="0">
                  <a:pos x="327" y="19"/>
                </a:cxn>
                <a:cxn ang="0">
                  <a:pos x="327" y="0"/>
                </a:cxn>
                <a:cxn ang="0">
                  <a:pos x="16" y="6"/>
                </a:cxn>
                <a:cxn ang="0">
                  <a:pos x="0" y="19"/>
                </a:cxn>
                <a:cxn ang="0">
                  <a:pos x="16" y="6"/>
                </a:cxn>
                <a:cxn ang="0">
                  <a:pos x="8" y="6"/>
                </a:cxn>
                <a:cxn ang="0">
                  <a:pos x="0" y="12"/>
                </a:cxn>
                <a:cxn ang="0">
                  <a:pos x="8" y="19"/>
                </a:cxn>
                <a:cxn ang="0">
                  <a:pos x="16" y="25"/>
                </a:cxn>
                <a:cxn ang="0">
                  <a:pos x="25" y="12"/>
                </a:cxn>
              </a:cxnLst>
              <a:rect l="0" t="0" r="r" b="b"/>
              <a:pathLst>
                <a:path w="327" h="25">
                  <a:moveTo>
                    <a:pt x="25" y="12"/>
                  </a:moveTo>
                  <a:lnTo>
                    <a:pt x="16" y="25"/>
                  </a:lnTo>
                  <a:lnTo>
                    <a:pt x="327" y="19"/>
                  </a:lnTo>
                  <a:lnTo>
                    <a:pt x="327" y="0"/>
                  </a:lnTo>
                  <a:lnTo>
                    <a:pt x="16" y="6"/>
                  </a:lnTo>
                  <a:lnTo>
                    <a:pt x="0" y="19"/>
                  </a:lnTo>
                  <a:lnTo>
                    <a:pt x="16" y="6"/>
                  </a:lnTo>
                  <a:lnTo>
                    <a:pt x="8" y="6"/>
                  </a:lnTo>
                  <a:lnTo>
                    <a:pt x="0" y="12"/>
                  </a:lnTo>
                  <a:lnTo>
                    <a:pt x="8" y="19"/>
                  </a:lnTo>
                  <a:lnTo>
                    <a:pt x="16" y="25"/>
                  </a:lnTo>
                  <a:lnTo>
                    <a:pt x="25" y="12"/>
                  </a:lnTo>
                  <a:close/>
                </a:path>
              </a:pathLst>
            </a:custGeom>
            <a:solidFill>
              <a:srgbClr val="0E0D0D"/>
            </a:solidFill>
            <a:ln w="9525">
              <a:noFill/>
              <a:round/>
              <a:headEnd/>
              <a:tailEnd/>
            </a:ln>
          </p:spPr>
          <p:txBody>
            <a:bodyPr/>
            <a:lstStyle/>
            <a:p>
              <a:endParaRPr lang="ar-SA"/>
            </a:p>
          </p:txBody>
        </p:sp>
        <p:sp>
          <p:nvSpPr>
            <p:cNvPr id="81940" name="Freeform 20"/>
            <p:cNvSpPr>
              <a:spLocks/>
            </p:cNvSpPr>
            <p:nvPr/>
          </p:nvSpPr>
          <p:spPr bwMode="auto">
            <a:xfrm>
              <a:off x="2872" y="1739"/>
              <a:ext cx="875" cy="2581"/>
            </a:xfrm>
            <a:custGeom>
              <a:avLst/>
              <a:gdLst/>
              <a:ahLst/>
              <a:cxnLst>
                <a:cxn ang="0">
                  <a:pos x="858" y="2680"/>
                </a:cxn>
                <a:cxn ang="0">
                  <a:pos x="875" y="2686"/>
                </a:cxn>
                <a:cxn ang="0">
                  <a:pos x="25" y="0"/>
                </a:cxn>
                <a:cxn ang="0">
                  <a:pos x="0" y="7"/>
                </a:cxn>
                <a:cxn ang="0">
                  <a:pos x="850" y="2693"/>
                </a:cxn>
                <a:cxn ang="0">
                  <a:pos x="858" y="2699"/>
                </a:cxn>
                <a:cxn ang="0">
                  <a:pos x="850" y="2693"/>
                </a:cxn>
                <a:cxn ang="0">
                  <a:pos x="850" y="2693"/>
                </a:cxn>
                <a:cxn ang="0">
                  <a:pos x="850" y="2699"/>
                </a:cxn>
                <a:cxn ang="0">
                  <a:pos x="858" y="2699"/>
                </a:cxn>
                <a:cxn ang="0">
                  <a:pos x="866" y="2699"/>
                </a:cxn>
                <a:cxn ang="0">
                  <a:pos x="866" y="2699"/>
                </a:cxn>
                <a:cxn ang="0">
                  <a:pos x="875" y="2693"/>
                </a:cxn>
                <a:cxn ang="0">
                  <a:pos x="875" y="2693"/>
                </a:cxn>
                <a:cxn ang="0">
                  <a:pos x="875" y="2686"/>
                </a:cxn>
                <a:cxn ang="0">
                  <a:pos x="858" y="2680"/>
                </a:cxn>
              </a:cxnLst>
              <a:rect l="0" t="0" r="r" b="b"/>
              <a:pathLst>
                <a:path w="875" h="2699">
                  <a:moveTo>
                    <a:pt x="858" y="2680"/>
                  </a:moveTo>
                  <a:lnTo>
                    <a:pt x="875" y="2686"/>
                  </a:lnTo>
                  <a:lnTo>
                    <a:pt x="25" y="0"/>
                  </a:lnTo>
                  <a:lnTo>
                    <a:pt x="0" y="7"/>
                  </a:lnTo>
                  <a:lnTo>
                    <a:pt x="850" y="2693"/>
                  </a:lnTo>
                  <a:lnTo>
                    <a:pt x="858" y="2699"/>
                  </a:lnTo>
                  <a:lnTo>
                    <a:pt x="850" y="2693"/>
                  </a:lnTo>
                  <a:lnTo>
                    <a:pt x="850" y="2693"/>
                  </a:lnTo>
                  <a:lnTo>
                    <a:pt x="850" y="2699"/>
                  </a:lnTo>
                  <a:lnTo>
                    <a:pt x="858" y="2699"/>
                  </a:lnTo>
                  <a:lnTo>
                    <a:pt x="866" y="2699"/>
                  </a:lnTo>
                  <a:lnTo>
                    <a:pt x="866" y="2699"/>
                  </a:lnTo>
                  <a:lnTo>
                    <a:pt x="875" y="2693"/>
                  </a:lnTo>
                  <a:lnTo>
                    <a:pt x="875" y="2693"/>
                  </a:lnTo>
                  <a:lnTo>
                    <a:pt x="875" y="2686"/>
                  </a:lnTo>
                  <a:lnTo>
                    <a:pt x="858" y="2680"/>
                  </a:lnTo>
                  <a:close/>
                </a:path>
              </a:pathLst>
            </a:custGeom>
            <a:solidFill>
              <a:srgbClr val="0E0D0D"/>
            </a:solidFill>
            <a:ln w="9525">
              <a:noFill/>
              <a:round/>
              <a:headEnd/>
              <a:tailEnd/>
            </a:ln>
          </p:spPr>
          <p:txBody>
            <a:bodyPr/>
            <a:lstStyle/>
            <a:p>
              <a:endParaRPr lang="ar-SA"/>
            </a:p>
          </p:txBody>
        </p:sp>
        <p:sp>
          <p:nvSpPr>
            <p:cNvPr id="81941" name="Freeform 21"/>
            <p:cNvSpPr>
              <a:spLocks/>
            </p:cNvSpPr>
            <p:nvPr/>
          </p:nvSpPr>
          <p:spPr bwMode="auto">
            <a:xfrm>
              <a:off x="3730" y="4302"/>
              <a:ext cx="327" cy="18"/>
            </a:xfrm>
            <a:custGeom>
              <a:avLst/>
              <a:gdLst/>
              <a:ahLst/>
              <a:cxnLst>
                <a:cxn ang="0">
                  <a:pos x="303" y="13"/>
                </a:cxn>
                <a:cxn ang="0">
                  <a:pos x="311" y="0"/>
                </a:cxn>
                <a:cxn ang="0">
                  <a:pos x="0" y="0"/>
                </a:cxn>
                <a:cxn ang="0">
                  <a:pos x="0" y="19"/>
                </a:cxn>
                <a:cxn ang="0">
                  <a:pos x="311" y="19"/>
                </a:cxn>
                <a:cxn ang="0">
                  <a:pos x="327" y="6"/>
                </a:cxn>
                <a:cxn ang="0">
                  <a:pos x="311" y="19"/>
                </a:cxn>
                <a:cxn ang="0">
                  <a:pos x="319" y="19"/>
                </a:cxn>
                <a:cxn ang="0">
                  <a:pos x="327" y="6"/>
                </a:cxn>
                <a:cxn ang="0">
                  <a:pos x="319" y="0"/>
                </a:cxn>
                <a:cxn ang="0">
                  <a:pos x="311" y="0"/>
                </a:cxn>
                <a:cxn ang="0">
                  <a:pos x="303" y="13"/>
                </a:cxn>
              </a:cxnLst>
              <a:rect l="0" t="0" r="r" b="b"/>
              <a:pathLst>
                <a:path w="327" h="19">
                  <a:moveTo>
                    <a:pt x="303" y="13"/>
                  </a:moveTo>
                  <a:lnTo>
                    <a:pt x="311" y="0"/>
                  </a:lnTo>
                  <a:lnTo>
                    <a:pt x="0" y="0"/>
                  </a:lnTo>
                  <a:lnTo>
                    <a:pt x="0" y="19"/>
                  </a:lnTo>
                  <a:lnTo>
                    <a:pt x="311" y="19"/>
                  </a:lnTo>
                  <a:lnTo>
                    <a:pt x="327" y="6"/>
                  </a:lnTo>
                  <a:lnTo>
                    <a:pt x="311" y="19"/>
                  </a:lnTo>
                  <a:lnTo>
                    <a:pt x="319" y="19"/>
                  </a:lnTo>
                  <a:lnTo>
                    <a:pt x="327" y="6"/>
                  </a:lnTo>
                  <a:lnTo>
                    <a:pt x="319" y="0"/>
                  </a:lnTo>
                  <a:lnTo>
                    <a:pt x="311" y="0"/>
                  </a:lnTo>
                  <a:lnTo>
                    <a:pt x="303" y="13"/>
                  </a:lnTo>
                  <a:close/>
                </a:path>
              </a:pathLst>
            </a:custGeom>
            <a:solidFill>
              <a:srgbClr val="0E0D0D"/>
            </a:solidFill>
            <a:ln w="9525">
              <a:noFill/>
              <a:round/>
              <a:headEnd/>
              <a:tailEnd/>
            </a:ln>
          </p:spPr>
          <p:txBody>
            <a:bodyPr/>
            <a:lstStyle/>
            <a:p>
              <a:endParaRPr lang="ar-SA"/>
            </a:p>
          </p:txBody>
        </p:sp>
        <p:sp>
          <p:nvSpPr>
            <p:cNvPr id="81942" name="Freeform 22"/>
            <p:cNvSpPr>
              <a:spLocks/>
            </p:cNvSpPr>
            <p:nvPr/>
          </p:nvSpPr>
          <p:spPr bwMode="auto">
            <a:xfrm>
              <a:off x="3191" y="1728"/>
              <a:ext cx="866" cy="2586"/>
            </a:xfrm>
            <a:custGeom>
              <a:avLst/>
              <a:gdLst/>
              <a:ahLst/>
              <a:cxnLst>
                <a:cxn ang="0">
                  <a:pos x="8" y="19"/>
                </a:cxn>
                <a:cxn ang="0">
                  <a:pos x="0" y="12"/>
                </a:cxn>
                <a:cxn ang="0">
                  <a:pos x="842" y="2705"/>
                </a:cxn>
                <a:cxn ang="0">
                  <a:pos x="866" y="2698"/>
                </a:cxn>
                <a:cxn ang="0">
                  <a:pos x="24" y="6"/>
                </a:cxn>
                <a:cxn ang="0">
                  <a:pos x="8" y="0"/>
                </a:cxn>
                <a:cxn ang="0">
                  <a:pos x="24" y="6"/>
                </a:cxn>
                <a:cxn ang="0">
                  <a:pos x="24" y="0"/>
                </a:cxn>
                <a:cxn ang="0">
                  <a:pos x="16" y="0"/>
                </a:cxn>
                <a:cxn ang="0">
                  <a:pos x="8" y="0"/>
                </a:cxn>
                <a:cxn ang="0">
                  <a:pos x="8" y="0"/>
                </a:cxn>
                <a:cxn ang="0">
                  <a:pos x="0" y="0"/>
                </a:cxn>
                <a:cxn ang="0">
                  <a:pos x="0" y="0"/>
                </a:cxn>
                <a:cxn ang="0">
                  <a:pos x="0" y="6"/>
                </a:cxn>
                <a:cxn ang="0">
                  <a:pos x="0" y="12"/>
                </a:cxn>
                <a:cxn ang="0">
                  <a:pos x="8" y="19"/>
                </a:cxn>
              </a:cxnLst>
              <a:rect l="0" t="0" r="r" b="b"/>
              <a:pathLst>
                <a:path w="866" h="2705">
                  <a:moveTo>
                    <a:pt x="8" y="19"/>
                  </a:moveTo>
                  <a:lnTo>
                    <a:pt x="0" y="12"/>
                  </a:lnTo>
                  <a:lnTo>
                    <a:pt x="842" y="2705"/>
                  </a:lnTo>
                  <a:lnTo>
                    <a:pt x="866" y="2698"/>
                  </a:lnTo>
                  <a:lnTo>
                    <a:pt x="24" y="6"/>
                  </a:lnTo>
                  <a:lnTo>
                    <a:pt x="8" y="0"/>
                  </a:lnTo>
                  <a:lnTo>
                    <a:pt x="24" y="6"/>
                  </a:lnTo>
                  <a:lnTo>
                    <a:pt x="24" y="0"/>
                  </a:lnTo>
                  <a:lnTo>
                    <a:pt x="16" y="0"/>
                  </a:lnTo>
                  <a:lnTo>
                    <a:pt x="8" y="0"/>
                  </a:lnTo>
                  <a:lnTo>
                    <a:pt x="8" y="0"/>
                  </a:lnTo>
                  <a:lnTo>
                    <a:pt x="0" y="0"/>
                  </a:lnTo>
                  <a:lnTo>
                    <a:pt x="0" y="0"/>
                  </a:lnTo>
                  <a:lnTo>
                    <a:pt x="0" y="6"/>
                  </a:lnTo>
                  <a:lnTo>
                    <a:pt x="0" y="12"/>
                  </a:lnTo>
                  <a:lnTo>
                    <a:pt x="8" y="19"/>
                  </a:lnTo>
                  <a:close/>
                </a:path>
              </a:pathLst>
            </a:custGeom>
            <a:solidFill>
              <a:srgbClr val="0E0D0D"/>
            </a:solidFill>
            <a:ln w="9525">
              <a:noFill/>
              <a:round/>
              <a:headEnd/>
              <a:tailEnd/>
            </a:ln>
          </p:spPr>
          <p:txBody>
            <a:bodyPr/>
            <a:lstStyle/>
            <a:p>
              <a:endParaRPr lang="ar-SA"/>
            </a:p>
          </p:txBody>
        </p:sp>
        <p:sp>
          <p:nvSpPr>
            <p:cNvPr id="81943" name="Freeform 23"/>
            <p:cNvSpPr>
              <a:spLocks/>
            </p:cNvSpPr>
            <p:nvPr/>
          </p:nvSpPr>
          <p:spPr bwMode="auto">
            <a:xfrm>
              <a:off x="2283" y="3359"/>
              <a:ext cx="1194" cy="166"/>
            </a:xfrm>
            <a:custGeom>
              <a:avLst/>
              <a:gdLst/>
              <a:ahLst/>
              <a:cxnLst>
                <a:cxn ang="0">
                  <a:pos x="58" y="0"/>
                </a:cxn>
                <a:cxn ang="0">
                  <a:pos x="1137" y="0"/>
                </a:cxn>
                <a:cxn ang="0">
                  <a:pos x="1194" y="174"/>
                </a:cxn>
                <a:cxn ang="0">
                  <a:pos x="0" y="174"/>
                </a:cxn>
                <a:cxn ang="0">
                  <a:pos x="58" y="0"/>
                </a:cxn>
              </a:cxnLst>
              <a:rect l="0" t="0" r="r" b="b"/>
              <a:pathLst>
                <a:path w="1194" h="174">
                  <a:moveTo>
                    <a:pt x="58" y="0"/>
                  </a:moveTo>
                  <a:lnTo>
                    <a:pt x="1137" y="0"/>
                  </a:lnTo>
                  <a:lnTo>
                    <a:pt x="1194" y="174"/>
                  </a:lnTo>
                  <a:lnTo>
                    <a:pt x="0" y="174"/>
                  </a:lnTo>
                  <a:lnTo>
                    <a:pt x="58" y="0"/>
                  </a:lnTo>
                  <a:close/>
                </a:path>
              </a:pathLst>
            </a:custGeom>
            <a:solidFill>
              <a:srgbClr val="D8CFA7"/>
            </a:solidFill>
            <a:ln w="9525">
              <a:noFill/>
              <a:round/>
              <a:headEnd/>
              <a:tailEnd/>
            </a:ln>
          </p:spPr>
          <p:txBody>
            <a:bodyPr/>
            <a:lstStyle/>
            <a:p>
              <a:endParaRPr lang="ar-SA"/>
            </a:p>
          </p:txBody>
        </p:sp>
        <p:sp>
          <p:nvSpPr>
            <p:cNvPr id="81944" name="Freeform 24"/>
            <p:cNvSpPr>
              <a:spLocks/>
            </p:cNvSpPr>
            <p:nvPr/>
          </p:nvSpPr>
          <p:spPr bwMode="auto">
            <a:xfrm>
              <a:off x="2341" y="3346"/>
              <a:ext cx="1095" cy="25"/>
            </a:xfrm>
            <a:custGeom>
              <a:avLst/>
              <a:gdLst/>
              <a:ahLst/>
              <a:cxnLst>
                <a:cxn ang="0">
                  <a:pos x="1095" y="13"/>
                </a:cxn>
                <a:cxn ang="0">
                  <a:pos x="1079" y="0"/>
                </a:cxn>
                <a:cxn ang="0">
                  <a:pos x="0" y="0"/>
                </a:cxn>
                <a:cxn ang="0">
                  <a:pos x="0" y="26"/>
                </a:cxn>
                <a:cxn ang="0">
                  <a:pos x="1079" y="26"/>
                </a:cxn>
                <a:cxn ang="0">
                  <a:pos x="1070" y="13"/>
                </a:cxn>
                <a:cxn ang="0">
                  <a:pos x="1079" y="26"/>
                </a:cxn>
                <a:cxn ang="0">
                  <a:pos x="1087" y="20"/>
                </a:cxn>
                <a:cxn ang="0">
                  <a:pos x="1095" y="13"/>
                </a:cxn>
                <a:cxn ang="0">
                  <a:pos x="1087" y="7"/>
                </a:cxn>
                <a:cxn ang="0">
                  <a:pos x="1079" y="0"/>
                </a:cxn>
                <a:cxn ang="0">
                  <a:pos x="1095" y="13"/>
                </a:cxn>
              </a:cxnLst>
              <a:rect l="0" t="0" r="r" b="b"/>
              <a:pathLst>
                <a:path w="1095" h="26">
                  <a:moveTo>
                    <a:pt x="1095" y="13"/>
                  </a:moveTo>
                  <a:lnTo>
                    <a:pt x="1079" y="0"/>
                  </a:lnTo>
                  <a:lnTo>
                    <a:pt x="0" y="0"/>
                  </a:lnTo>
                  <a:lnTo>
                    <a:pt x="0" y="26"/>
                  </a:lnTo>
                  <a:lnTo>
                    <a:pt x="1079" y="26"/>
                  </a:lnTo>
                  <a:lnTo>
                    <a:pt x="1070" y="13"/>
                  </a:lnTo>
                  <a:lnTo>
                    <a:pt x="1079" y="26"/>
                  </a:lnTo>
                  <a:lnTo>
                    <a:pt x="1087" y="20"/>
                  </a:lnTo>
                  <a:lnTo>
                    <a:pt x="1095" y="13"/>
                  </a:lnTo>
                  <a:lnTo>
                    <a:pt x="1087" y="7"/>
                  </a:lnTo>
                  <a:lnTo>
                    <a:pt x="1079" y="0"/>
                  </a:lnTo>
                  <a:lnTo>
                    <a:pt x="1095" y="13"/>
                  </a:lnTo>
                  <a:close/>
                </a:path>
              </a:pathLst>
            </a:custGeom>
            <a:solidFill>
              <a:srgbClr val="0E0D0D"/>
            </a:solidFill>
            <a:ln w="9525">
              <a:noFill/>
              <a:round/>
              <a:headEnd/>
              <a:tailEnd/>
            </a:ln>
          </p:spPr>
          <p:txBody>
            <a:bodyPr/>
            <a:lstStyle/>
            <a:p>
              <a:endParaRPr lang="ar-SA"/>
            </a:p>
          </p:txBody>
        </p:sp>
        <p:sp>
          <p:nvSpPr>
            <p:cNvPr id="81945" name="Freeform 25"/>
            <p:cNvSpPr>
              <a:spLocks/>
            </p:cNvSpPr>
            <p:nvPr/>
          </p:nvSpPr>
          <p:spPr bwMode="auto">
            <a:xfrm>
              <a:off x="3411" y="3359"/>
              <a:ext cx="74" cy="179"/>
            </a:xfrm>
            <a:custGeom>
              <a:avLst/>
              <a:gdLst/>
              <a:ahLst/>
              <a:cxnLst>
                <a:cxn ang="0">
                  <a:pos x="66" y="187"/>
                </a:cxn>
                <a:cxn ang="0">
                  <a:pos x="74" y="174"/>
                </a:cxn>
                <a:cxn ang="0">
                  <a:pos x="25" y="0"/>
                </a:cxn>
                <a:cxn ang="0">
                  <a:pos x="0" y="0"/>
                </a:cxn>
                <a:cxn ang="0">
                  <a:pos x="49" y="174"/>
                </a:cxn>
                <a:cxn ang="0">
                  <a:pos x="66" y="161"/>
                </a:cxn>
                <a:cxn ang="0">
                  <a:pos x="49" y="174"/>
                </a:cxn>
                <a:cxn ang="0">
                  <a:pos x="49" y="181"/>
                </a:cxn>
                <a:cxn ang="0">
                  <a:pos x="58" y="187"/>
                </a:cxn>
                <a:cxn ang="0">
                  <a:pos x="58" y="187"/>
                </a:cxn>
                <a:cxn ang="0">
                  <a:pos x="66" y="187"/>
                </a:cxn>
                <a:cxn ang="0">
                  <a:pos x="74" y="181"/>
                </a:cxn>
                <a:cxn ang="0">
                  <a:pos x="74" y="181"/>
                </a:cxn>
                <a:cxn ang="0">
                  <a:pos x="74" y="174"/>
                </a:cxn>
                <a:cxn ang="0">
                  <a:pos x="74" y="174"/>
                </a:cxn>
                <a:cxn ang="0">
                  <a:pos x="66" y="187"/>
                </a:cxn>
              </a:cxnLst>
              <a:rect l="0" t="0" r="r" b="b"/>
              <a:pathLst>
                <a:path w="74" h="187">
                  <a:moveTo>
                    <a:pt x="66" y="187"/>
                  </a:moveTo>
                  <a:lnTo>
                    <a:pt x="74" y="174"/>
                  </a:lnTo>
                  <a:lnTo>
                    <a:pt x="25" y="0"/>
                  </a:lnTo>
                  <a:lnTo>
                    <a:pt x="0" y="0"/>
                  </a:lnTo>
                  <a:lnTo>
                    <a:pt x="49" y="174"/>
                  </a:lnTo>
                  <a:lnTo>
                    <a:pt x="66" y="161"/>
                  </a:lnTo>
                  <a:lnTo>
                    <a:pt x="49" y="174"/>
                  </a:lnTo>
                  <a:lnTo>
                    <a:pt x="49" y="181"/>
                  </a:lnTo>
                  <a:lnTo>
                    <a:pt x="58" y="187"/>
                  </a:lnTo>
                  <a:lnTo>
                    <a:pt x="58" y="187"/>
                  </a:lnTo>
                  <a:lnTo>
                    <a:pt x="66" y="187"/>
                  </a:lnTo>
                  <a:lnTo>
                    <a:pt x="74" y="181"/>
                  </a:lnTo>
                  <a:lnTo>
                    <a:pt x="74" y="181"/>
                  </a:lnTo>
                  <a:lnTo>
                    <a:pt x="74" y="174"/>
                  </a:lnTo>
                  <a:lnTo>
                    <a:pt x="74" y="174"/>
                  </a:lnTo>
                  <a:lnTo>
                    <a:pt x="66" y="187"/>
                  </a:lnTo>
                  <a:close/>
                </a:path>
              </a:pathLst>
            </a:custGeom>
            <a:solidFill>
              <a:srgbClr val="0E0D0D"/>
            </a:solidFill>
            <a:ln w="9525">
              <a:noFill/>
              <a:round/>
              <a:headEnd/>
              <a:tailEnd/>
            </a:ln>
          </p:spPr>
          <p:txBody>
            <a:bodyPr/>
            <a:lstStyle/>
            <a:p>
              <a:endParaRPr lang="ar-SA"/>
            </a:p>
          </p:txBody>
        </p:sp>
        <p:sp>
          <p:nvSpPr>
            <p:cNvPr id="81946" name="Freeform 26"/>
            <p:cNvSpPr>
              <a:spLocks/>
            </p:cNvSpPr>
            <p:nvPr/>
          </p:nvSpPr>
          <p:spPr bwMode="auto">
            <a:xfrm>
              <a:off x="2275" y="3513"/>
              <a:ext cx="1202" cy="25"/>
            </a:xfrm>
            <a:custGeom>
              <a:avLst/>
              <a:gdLst/>
              <a:ahLst/>
              <a:cxnLst>
                <a:cxn ang="0">
                  <a:pos x="0" y="13"/>
                </a:cxn>
                <a:cxn ang="0">
                  <a:pos x="8" y="26"/>
                </a:cxn>
                <a:cxn ang="0">
                  <a:pos x="1202" y="26"/>
                </a:cxn>
                <a:cxn ang="0">
                  <a:pos x="1202" y="0"/>
                </a:cxn>
                <a:cxn ang="0">
                  <a:pos x="8" y="0"/>
                </a:cxn>
                <a:cxn ang="0">
                  <a:pos x="25" y="13"/>
                </a:cxn>
                <a:cxn ang="0">
                  <a:pos x="8" y="0"/>
                </a:cxn>
                <a:cxn ang="0">
                  <a:pos x="0" y="7"/>
                </a:cxn>
                <a:cxn ang="0">
                  <a:pos x="0" y="13"/>
                </a:cxn>
                <a:cxn ang="0">
                  <a:pos x="0" y="20"/>
                </a:cxn>
                <a:cxn ang="0">
                  <a:pos x="8" y="26"/>
                </a:cxn>
                <a:cxn ang="0">
                  <a:pos x="0" y="13"/>
                </a:cxn>
              </a:cxnLst>
              <a:rect l="0" t="0" r="r" b="b"/>
              <a:pathLst>
                <a:path w="1202" h="26">
                  <a:moveTo>
                    <a:pt x="0" y="13"/>
                  </a:moveTo>
                  <a:lnTo>
                    <a:pt x="8" y="26"/>
                  </a:lnTo>
                  <a:lnTo>
                    <a:pt x="1202" y="26"/>
                  </a:lnTo>
                  <a:lnTo>
                    <a:pt x="1202" y="0"/>
                  </a:lnTo>
                  <a:lnTo>
                    <a:pt x="8" y="0"/>
                  </a:lnTo>
                  <a:lnTo>
                    <a:pt x="25" y="13"/>
                  </a:lnTo>
                  <a:lnTo>
                    <a:pt x="8" y="0"/>
                  </a:lnTo>
                  <a:lnTo>
                    <a:pt x="0" y="7"/>
                  </a:lnTo>
                  <a:lnTo>
                    <a:pt x="0" y="13"/>
                  </a:lnTo>
                  <a:lnTo>
                    <a:pt x="0" y="20"/>
                  </a:lnTo>
                  <a:lnTo>
                    <a:pt x="8" y="26"/>
                  </a:lnTo>
                  <a:lnTo>
                    <a:pt x="0" y="13"/>
                  </a:lnTo>
                  <a:close/>
                </a:path>
              </a:pathLst>
            </a:custGeom>
            <a:solidFill>
              <a:srgbClr val="0E0D0D"/>
            </a:solidFill>
            <a:ln w="9525">
              <a:noFill/>
              <a:round/>
              <a:headEnd/>
              <a:tailEnd/>
            </a:ln>
          </p:spPr>
          <p:txBody>
            <a:bodyPr/>
            <a:lstStyle/>
            <a:p>
              <a:endParaRPr lang="ar-SA"/>
            </a:p>
          </p:txBody>
        </p:sp>
        <p:sp>
          <p:nvSpPr>
            <p:cNvPr id="81947" name="Freeform 27"/>
            <p:cNvSpPr>
              <a:spLocks/>
            </p:cNvSpPr>
            <p:nvPr/>
          </p:nvSpPr>
          <p:spPr bwMode="auto">
            <a:xfrm>
              <a:off x="2275" y="3346"/>
              <a:ext cx="82" cy="179"/>
            </a:xfrm>
            <a:custGeom>
              <a:avLst/>
              <a:gdLst/>
              <a:ahLst/>
              <a:cxnLst>
                <a:cxn ang="0">
                  <a:pos x="66" y="0"/>
                </a:cxn>
                <a:cxn ang="0">
                  <a:pos x="58" y="13"/>
                </a:cxn>
                <a:cxn ang="0">
                  <a:pos x="0" y="187"/>
                </a:cxn>
                <a:cxn ang="0">
                  <a:pos x="25" y="187"/>
                </a:cxn>
                <a:cxn ang="0">
                  <a:pos x="82" y="13"/>
                </a:cxn>
                <a:cxn ang="0">
                  <a:pos x="66" y="26"/>
                </a:cxn>
                <a:cxn ang="0">
                  <a:pos x="82" y="13"/>
                </a:cxn>
                <a:cxn ang="0">
                  <a:pos x="82" y="13"/>
                </a:cxn>
                <a:cxn ang="0">
                  <a:pos x="82" y="7"/>
                </a:cxn>
                <a:cxn ang="0">
                  <a:pos x="74" y="7"/>
                </a:cxn>
                <a:cxn ang="0">
                  <a:pos x="74" y="0"/>
                </a:cxn>
                <a:cxn ang="0">
                  <a:pos x="66" y="0"/>
                </a:cxn>
                <a:cxn ang="0">
                  <a:pos x="66" y="7"/>
                </a:cxn>
                <a:cxn ang="0">
                  <a:pos x="58" y="7"/>
                </a:cxn>
                <a:cxn ang="0">
                  <a:pos x="58" y="13"/>
                </a:cxn>
                <a:cxn ang="0">
                  <a:pos x="66" y="0"/>
                </a:cxn>
              </a:cxnLst>
              <a:rect l="0" t="0" r="r" b="b"/>
              <a:pathLst>
                <a:path w="82" h="187">
                  <a:moveTo>
                    <a:pt x="66" y="0"/>
                  </a:moveTo>
                  <a:lnTo>
                    <a:pt x="58" y="13"/>
                  </a:lnTo>
                  <a:lnTo>
                    <a:pt x="0" y="187"/>
                  </a:lnTo>
                  <a:lnTo>
                    <a:pt x="25" y="187"/>
                  </a:lnTo>
                  <a:lnTo>
                    <a:pt x="82" y="13"/>
                  </a:lnTo>
                  <a:lnTo>
                    <a:pt x="66" y="26"/>
                  </a:lnTo>
                  <a:lnTo>
                    <a:pt x="82" y="13"/>
                  </a:lnTo>
                  <a:lnTo>
                    <a:pt x="82" y="13"/>
                  </a:lnTo>
                  <a:lnTo>
                    <a:pt x="82" y="7"/>
                  </a:lnTo>
                  <a:lnTo>
                    <a:pt x="74" y="7"/>
                  </a:lnTo>
                  <a:lnTo>
                    <a:pt x="74" y="0"/>
                  </a:lnTo>
                  <a:lnTo>
                    <a:pt x="66" y="0"/>
                  </a:lnTo>
                  <a:lnTo>
                    <a:pt x="66" y="7"/>
                  </a:lnTo>
                  <a:lnTo>
                    <a:pt x="58" y="7"/>
                  </a:lnTo>
                  <a:lnTo>
                    <a:pt x="58" y="13"/>
                  </a:lnTo>
                  <a:lnTo>
                    <a:pt x="66" y="0"/>
                  </a:lnTo>
                  <a:close/>
                </a:path>
              </a:pathLst>
            </a:custGeom>
            <a:solidFill>
              <a:srgbClr val="0E0D0D"/>
            </a:solidFill>
            <a:ln w="9525">
              <a:noFill/>
              <a:round/>
              <a:headEnd/>
              <a:tailEnd/>
            </a:ln>
          </p:spPr>
          <p:txBody>
            <a:bodyPr/>
            <a:lstStyle/>
            <a:p>
              <a:endParaRPr lang="ar-SA"/>
            </a:p>
          </p:txBody>
        </p:sp>
        <p:sp>
          <p:nvSpPr>
            <p:cNvPr id="81948" name="Freeform 28"/>
            <p:cNvSpPr>
              <a:spLocks/>
            </p:cNvSpPr>
            <p:nvPr/>
          </p:nvSpPr>
          <p:spPr bwMode="auto">
            <a:xfrm>
              <a:off x="2128" y="3248"/>
              <a:ext cx="188" cy="148"/>
            </a:xfrm>
            <a:custGeom>
              <a:avLst/>
              <a:gdLst/>
              <a:ahLst/>
              <a:cxnLst>
                <a:cxn ang="0">
                  <a:pos x="98" y="155"/>
                </a:cxn>
                <a:cxn ang="0">
                  <a:pos x="74" y="148"/>
                </a:cxn>
                <a:cxn ang="0">
                  <a:pos x="57" y="148"/>
                </a:cxn>
                <a:cxn ang="0">
                  <a:pos x="41" y="136"/>
                </a:cxn>
                <a:cxn ang="0">
                  <a:pos x="25" y="129"/>
                </a:cxn>
                <a:cxn ang="0">
                  <a:pos x="17" y="116"/>
                </a:cxn>
                <a:cxn ang="0">
                  <a:pos x="8" y="103"/>
                </a:cxn>
                <a:cxn ang="0">
                  <a:pos x="0" y="91"/>
                </a:cxn>
                <a:cxn ang="0">
                  <a:pos x="0" y="78"/>
                </a:cxn>
                <a:cxn ang="0">
                  <a:pos x="0" y="58"/>
                </a:cxn>
                <a:cxn ang="0">
                  <a:pos x="8" y="45"/>
                </a:cxn>
                <a:cxn ang="0">
                  <a:pos x="17" y="33"/>
                </a:cxn>
                <a:cxn ang="0">
                  <a:pos x="25" y="26"/>
                </a:cxn>
                <a:cxn ang="0">
                  <a:pos x="41" y="13"/>
                </a:cxn>
                <a:cxn ang="0">
                  <a:pos x="57" y="7"/>
                </a:cxn>
                <a:cxn ang="0">
                  <a:pos x="74" y="0"/>
                </a:cxn>
                <a:cxn ang="0">
                  <a:pos x="98" y="0"/>
                </a:cxn>
                <a:cxn ang="0">
                  <a:pos x="115" y="0"/>
                </a:cxn>
                <a:cxn ang="0">
                  <a:pos x="131" y="7"/>
                </a:cxn>
                <a:cxn ang="0">
                  <a:pos x="147" y="13"/>
                </a:cxn>
                <a:cxn ang="0">
                  <a:pos x="164" y="26"/>
                </a:cxn>
                <a:cxn ang="0">
                  <a:pos x="172" y="33"/>
                </a:cxn>
                <a:cxn ang="0">
                  <a:pos x="180" y="45"/>
                </a:cxn>
                <a:cxn ang="0">
                  <a:pos x="188" y="58"/>
                </a:cxn>
                <a:cxn ang="0">
                  <a:pos x="188" y="78"/>
                </a:cxn>
                <a:cxn ang="0">
                  <a:pos x="188" y="91"/>
                </a:cxn>
                <a:cxn ang="0">
                  <a:pos x="180" y="103"/>
                </a:cxn>
                <a:cxn ang="0">
                  <a:pos x="172" y="116"/>
                </a:cxn>
                <a:cxn ang="0">
                  <a:pos x="164" y="129"/>
                </a:cxn>
                <a:cxn ang="0">
                  <a:pos x="147" y="136"/>
                </a:cxn>
                <a:cxn ang="0">
                  <a:pos x="131" y="148"/>
                </a:cxn>
                <a:cxn ang="0">
                  <a:pos x="115" y="148"/>
                </a:cxn>
                <a:cxn ang="0">
                  <a:pos x="98" y="155"/>
                </a:cxn>
              </a:cxnLst>
              <a:rect l="0" t="0" r="r" b="b"/>
              <a:pathLst>
                <a:path w="188" h="155">
                  <a:moveTo>
                    <a:pt x="98" y="155"/>
                  </a:moveTo>
                  <a:lnTo>
                    <a:pt x="74" y="148"/>
                  </a:lnTo>
                  <a:lnTo>
                    <a:pt x="57" y="148"/>
                  </a:lnTo>
                  <a:lnTo>
                    <a:pt x="41" y="136"/>
                  </a:lnTo>
                  <a:lnTo>
                    <a:pt x="25" y="129"/>
                  </a:lnTo>
                  <a:lnTo>
                    <a:pt x="17" y="116"/>
                  </a:lnTo>
                  <a:lnTo>
                    <a:pt x="8" y="103"/>
                  </a:lnTo>
                  <a:lnTo>
                    <a:pt x="0" y="91"/>
                  </a:lnTo>
                  <a:lnTo>
                    <a:pt x="0" y="78"/>
                  </a:lnTo>
                  <a:lnTo>
                    <a:pt x="0" y="58"/>
                  </a:lnTo>
                  <a:lnTo>
                    <a:pt x="8" y="45"/>
                  </a:lnTo>
                  <a:lnTo>
                    <a:pt x="17" y="33"/>
                  </a:lnTo>
                  <a:lnTo>
                    <a:pt x="25" y="26"/>
                  </a:lnTo>
                  <a:lnTo>
                    <a:pt x="41" y="13"/>
                  </a:lnTo>
                  <a:lnTo>
                    <a:pt x="57" y="7"/>
                  </a:lnTo>
                  <a:lnTo>
                    <a:pt x="74" y="0"/>
                  </a:lnTo>
                  <a:lnTo>
                    <a:pt x="98" y="0"/>
                  </a:lnTo>
                  <a:lnTo>
                    <a:pt x="115" y="0"/>
                  </a:lnTo>
                  <a:lnTo>
                    <a:pt x="131" y="7"/>
                  </a:lnTo>
                  <a:lnTo>
                    <a:pt x="147" y="13"/>
                  </a:lnTo>
                  <a:lnTo>
                    <a:pt x="164" y="26"/>
                  </a:lnTo>
                  <a:lnTo>
                    <a:pt x="172" y="33"/>
                  </a:lnTo>
                  <a:lnTo>
                    <a:pt x="180" y="45"/>
                  </a:lnTo>
                  <a:lnTo>
                    <a:pt x="188" y="58"/>
                  </a:lnTo>
                  <a:lnTo>
                    <a:pt x="188" y="78"/>
                  </a:lnTo>
                  <a:lnTo>
                    <a:pt x="188" y="91"/>
                  </a:lnTo>
                  <a:lnTo>
                    <a:pt x="180" y="103"/>
                  </a:lnTo>
                  <a:lnTo>
                    <a:pt x="172" y="116"/>
                  </a:lnTo>
                  <a:lnTo>
                    <a:pt x="164" y="129"/>
                  </a:lnTo>
                  <a:lnTo>
                    <a:pt x="147" y="136"/>
                  </a:lnTo>
                  <a:lnTo>
                    <a:pt x="131" y="148"/>
                  </a:lnTo>
                  <a:lnTo>
                    <a:pt x="115" y="148"/>
                  </a:lnTo>
                  <a:lnTo>
                    <a:pt x="98" y="155"/>
                  </a:lnTo>
                  <a:close/>
                </a:path>
              </a:pathLst>
            </a:custGeom>
            <a:solidFill>
              <a:srgbClr val="D8CFA7"/>
            </a:solidFill>
            <a:ln w="9525">
              <a:noFill/>
              <a:round/>
              <a:headEnd/>
              <a:tailEnd/>
            </a:ln>
          </p:spPr>
          <p:txBody>
            <a:bodyPr/>
            <a:lstStyle/>
            <a:p>
              <a:endParaRPr lang="ar-SA"/>
            </a:p>
          </p:txBody>
        </p:sp>
        <p:sp>
          <p:nvSpPr>
            <p:cNvPr id="81949" name="Freeform 29"/>
            <p:cNvSpPr>
              <a:spLocks/>
            </p:cNvSpPr>
            <p:nvPr/>
          </p:nvSpPr>
          <p:spPr bwMode="auto">
            <a:xfrm>
              <a:off x="2112" y="3323"/>
              <a:ext cx="114" cy="79"/>
            </a:xfrm>
            <a:custGeom>
              <a:avLst/>
              <a:gdLst/>
              <a:ahLst/>
              <a:cxnLst>
                <a:cxn ang="0">
                  <a:pos x="0" y="0"/>
                </a:cxn>
                <a:cxn ang="0">
                  <a:pos x="0" y="0"/>
                </a:cxn>
                <a:cxn ang="0">
                  <a:pos x="8" y="13"/>
                </a:cxn>
                <a:cxn ang="0">
                  <a:pos x="16" y="32"/>
                </a:cxn>
                <a:cxn ang="0">
                  <a:pos x="24" y="45"/>
                </a:cxn>
                <a:cxn ang="0">
                  <a:pos x="33" y="58"/>
                </a:cxn>
                <a:cxn ang="0">
                  <a:pos x="49" y="70"/>
                </a:cxn>
                <a:cxn ang="0">
                  <a:pos x="73" y="77"/>
                </a:cxn>
                <a:cxn ang="0">
                  <a:pos x="90" y="83"/>
                </a:cxn>
                <a:cxn ang="0">
                  <a:pos x="114" y="83"/>
                </a:cxn>
                <a:cxn ang="0">
                  <a:pos x="114" y="64"/>
                </a:cxn>
                <a:cxn ang="0">
                  <a:pos x="98" y="64"/>
                </a:cxn>
                <a:cxn ang="0">
                  <a:pos x="82" y="58"/>
                </a:cxn>
                <a:cxn ang="0">
                  <a:pos x="65" y="51"/>
                </a:cxn>
                <a:cxn ang="0">
                  <a:pos x="57" y="45"/>
                </a:cxn>
                <a:cxn ang="0">
                  <a:pos x="41" y="38"/>
                </a:cxn>
                <a:cxn ang="0">
                  <a:pos x="33" y="25"/>
                </a:cxn>
                <a:cxn ang="0">
                  <a:pos x="33" y="13"/>
                </a:cxn>
                <a:cxn ang="0">
                  <a:pos x="33" y="0"/>
                </a:cxn>
                <a:cxn ang="0">
                  <a:pos x="33" y="0"/>
                </a:cxn>
                <a:cxn ang="0">
                  <a:pos x="0" y="0"/>
                </a:cxn>
              </a:cxnLst>
              <a:rect l="0" t="0" r="r" b="b"/>
              <a:pathLst>
                <a:path w="114" h="83">
                  <a:moveTo>
                    <a:pt x="0" y="0"/>
                  </a:moveTo>
                  <a:lnTo>
                    <a:pt x="0" y="0"/>
                  </a:lnTo>
                  <a:lnTo>
                    <a:pt x="8" y="13"/>
                  </a:lnTo>
                  <a:lnTo>
                    <a:pt x="16" y="32"/>
                  </a:lnTo>
                  <a:lnTo>
                    <a:pt x="24" y="45"/>
                  </a:lnTo>
                  <a:lnTo>
                    <a:pt x="33" y="58"/>
                  </a:lnTo>
                  <a:lnTo>
                    <a:pt x="49" y="70"/>
                  </a:lnTo>
                  <a:lnTo>
                    <a:pt x="73" y="77"/>
                  </a:lnTo>
                  <a:lnTo>
                    <a:pt x="90" y="83"/>
                  </a:lnTo>
                  <a:lnTo>
                    <a:pt x="114" y="83"/>
                  </a:lnTo>
                  <a:lnTo>
                    <a:pt x="114" y="64"/>
                  </a:lnTo>
                  <a:lnTo>
                    <a:pt x="98" y="64"/>
                  </a:lnTo>
                  <a:lnTo>
                    <a:pt x="82" y="58"/>
                  </a:lnTo>
                  <a:lnTo>
                    <a:pt x="65" y="51"/>
                  </a:lnTo>
                  <a:lnTo>
                    <a:pt x="57" y="45"/>
                  </a:lnTo>
                  <a:lnTo>
                    <a:pt x="41" y="38"/>
                  </a:lnTo>
                  <a:lnTo>
                    <a:pt x="33" y="25"/>
                  </a:lnTo>
                  <a:lnTo>
                    <a:pt x="33" y="13"/>
                  </a:lnTo>
                  <a:lnTo>
                    <a:pt x="33" y="0"/>
                  </a:lnTo>
                  <a:lnTo>
                    <a:pt x="33" y="0"/>
                  </a:lnTo>
                  <a:lnTo>
                    <a:pt x="0" y="0"/>
                  </a:lnTo>
                  <a:close/>
                </a:path>
              </a:pathLst>
            </a:custGeom>
            <a:solidFill>
              <a:srgbClr val="0E0D0D"/>
            </a:solidFill>
            <a:ln w="9525">
              <a:noFill/>
              <a:round/>
              <a:headEnd/>
              <a:tailEnd/>
            </a:ln>
          </p:spPr>
          <p:txBody>
            <a:bodyPr/>
            <a:lstStyle/>
            <a:p>
              <a:endParaRPr lang="ar-SA"/>
            </a:p>
          </p:txBody>
        </p:sp>
        <p:sp>
          <p:nvSpPr>
            <p:cNvPr id="81950" name="Freeform 30"/>
            <p:cNvSpPr>
              <a:spLocks/>
            </p:cNvSpPr>
            <p:nvPr/>
          </p:nvSpPr>
          <p:spPr bwMode="auto">
            <a:xfrm>
              <a:off x="2112" y="3236"/>
              <a:ext cx="114" cy="87"/>
            </a:xfrm>
            <a:custGeom>
              <a:avLst/>
              <a:gdLst/>
              <a:ahLst/>
              <a:cxnLst>
                <a:cxn ang="0">
                  <a:pos x="114" y="0"/>
                </a:cxn>
                <a:cxn ang="0">
                  <a:pos x="114" y="0"/>
                </a:cxn>
                <a:cxn ang="0">
                  <a:pos x="90" y="7"/>
                </a:cxn>
                <a:cxn ang="0">
                  <a:pos x="73" y="13"/>
                </a:cxn>
                <a:cxn ang="0">
                  <a:pos x="49" y="20"/>
                </a:cxn>
                <a:cxn ang="0">
                  <a:pos x="33" y="26"/>
                </a:cxn>
                <a:cxn ang="0">
                  <a:pos x="24" y="39"/>
                </a:cxn>
                <a:cxn ang="0">
                  <a:pos x="16" y="58"/>
                </a:cxn>
                <a:cxn ang="0">
                  <a:pos x="8" y="71"/>
                </a:cxn>
                <a:cxn ang="0">
                  <a:pos x="0" y="91"/>
                </a:cxn>
                <a:cxn ang="0">
                  <a:pos x="33" y="91"/>
                </a:cxn>
                <a:cxn ang="0">
                  <a:pos x="33" y="78"/>
                </a:cxn>
                <a:cxn ang="0">
                  <a:pos x="33" y="65"/>
                </a:cxn>
                <a:cxn ang="0">
                  <a:pos x="41" y="52"/>
                </a:cxn>
                <a:cxn ang="0">
                  <a:pos x="57" y="46"/>
                </a:cxn>
                <a:cxn ang="0">
                  <a:pos x="65" y="33"/>
                </a:cxn>
                <a:cxn ang="0">
                  <a:pos x="82" y="26"/>
                </a:cxn>
                <a:cxn ang="0">
                  <a:pos x="98" y="26"/>
                </a:cxn>
                <a:cxn ang="0">
                  <a:pos x="114" y="26"/>
                </a:cxn>
                <a:cxn ang="0">
                  <a:pos x="114" y="26"/>
                </a:cxn>
                <a:cxn ang="0">
                  <a:pos x="114" y="0"/>
                </a:cxn>
              </a:cxnLst>
              <a:rect l="0" t="0" r="r" b="b"/>
              <a:pathLst>
                <a:path w="114" h="91">
                  <a:moveTo>
                    <a:pt x="114" y="0"/>
                  </a:moveTo>
                  <a:lnTo>
                    <a:pt x="114" y="0"/>
                  </a:lnTo>
                  <a:lnTo>
                    <a:pt x="90" y="7"/>
                  </a:lnTo>
                  <a:lnTo>
                    <a:pt x="73" y="13"/>
                  </a:lnTo>
                  <a:lnTo>
                    <a:pt x="49" y="20"/>
                  </a:lnTo>
                  <a:lnTo>
                    <a:pt x="33" y="26"/>
                  </a:lnTo>
                  <a:lnTo>
                    <a:pt x="24" y="39"/>
                  </a:lnTo>
                  <a:lnTo>
                    <a:pt x="16" y="58"/>
                  </a:lnTo>
                  <a:lnTo>
                    <a:pt x="8" y="71"/>
                  </a:lnTo>
                  <a:lnTo>
                    <a:pt x="0" y="91"/>
                  </a:lnTo>
                  <a:lnTo>
                    <a:pt x="33" y="91"/>
                  </a:lnTo>
                  <a:lnTo>
                    <a:pt x="33" y="78"/>
                  </a:lnTo>
                  <a:lnTo>
                    <a:pt x="33" y="65"/>
                  </a:lnTo>
                  <a:lnTo>
                    <a:pt x="41" y="52"/>
                  </a:lnTo>
                  <a:lnTo>
                    <a:pt x="57" y="46"/>
                  </a:lnTo>
                  <a:lnTo>
                    <a:pt x="65" y="33"/>
                  </a:lnTo>
                  <a:lnTo>
                    <a:pt x="82" y="26"/>
                  </a:lnTo>
                  <a:lnTo>
                    <a:pt x="98" y="26"/>
                  </a:lnTo>
                  <a:lnTo>
                    <a:pt x="114" y="26"/>
                  </a:lnTo>
                  <a:lnTo>
                    <a:pt x="114" y="26"/>
                  </a:lnTo>
                  <a:lnTo>
                    <a:pt x="114" y="0"/>
                  </a:lnTo>
                  <a:close/>
                </a:path>
              </a:pathLst>
            </a:custGeom>
            <a:solidFill>
              <a:srgbClr val="0E0D0D"/>
            </a:solidFill>
            <a:ln w="9525">
              <a:noFill/>
              <a:round/>
              <a:headEnd/>
              <a:tailEnd/>
            </a:ln>
          </p:spPr>
          <p:txBody>
            <a:bodyPr/>
            <a:lstStyle/>
            <a:p>
              <a:endParaRPr lang="ar-SA"/>
            </a:p>
          </p:txBody>
        </p:sp>
        <p:sp>
          <p:nvSpPr>
            <p:cNvPr id="81951" name="Freeform 31"/>
            <p:cNvSpPr>
              <a:spLocks/>
            </p:cNvSpPr>
            <p:nvPr/>
          </p:nvSpPr>
          <p:spPr bwMode="auto">
            <a:xfrm>
              <a:off x="2226" y="3236"/>
              <a:ext cx="107" cy="87"/>
            </a:xfrm>
            <a:custGeom>
              <a:avLst/>
              <a:gdLst/>
              <a:ahLst/>
              <a:cxnLst>
                <a:cxn ang="0">
                  <a:pos x="107" y="91"/>
                </a:cxn>
                <a:cxn ang="0">
                  <a:pos x="107" y="91"/>
                </a:cxn>
                <a:cxn ang="0">
                  <a:pos x="107" y="71"/>
                </a:cxn>
                <a:cxn ang="0">
                  <a:pos x="98" y="58"/>
                </a:cxn>
                <a:cxn ang="0">
                  <a:pos x="90" y="39"/>
                </a:cxn>
                <a:cxn ang="0">
                  <a:pos x="74" y="26"/>
                </a:cxn>
                <a:cxn ang="0">
                  <a:pos x="57" y="20"/>
                </a:cxn>
                <a:cxn ang="0">
                  <a:pos x="41" y="13"/>
                </a:cxn>
                <a:cxn ang="0">
                  <a:pos x="17" y="7"/>
                </a:cxn>
                <a:cxn ang="0">
                  <a:pos x="0" y="0"/>
                </a:cxn>
                <a:cxn ang="0">
                  <a:pos x="0" y="26"/>
                </a:cxn>
                <a:cxn ang="0">
                  <a:pos x="17" y="26"/>
                </a:cxn>
                <a:cxn ang="0">
                  <a:pos x="33" y="26"/>
                </a:cxn>
                <a:cxn ang="0">
                  <a:pos x="41" y="33"/>
                </a:cxn>
                <a:cxn ang="0">
                  <a:pos x="57" y="46"/>
                </a:cxn>
                <a:cxn ang="0">
                  <a:pos x="66" y="52"/>
                </a:cxn>
                <a:cxn ang="0">
                  <a:pos x="74" y="65"/>
                </a:cxn>
                <a:cxn ang="0">
                  <a:pos x="82" y="78"/>
                </a:cxn>
                <a:cxn ang="0">
                  <a:pos x="82" y="91"/>
                </a:cxn>
                <a:cxn ang="0">
                  <a:pos x="82" y="91"/>
                </a:cxn>
                <a:cxn ang="0">
                  <a:pos x="107" y="91"/>
                </a:cxn>
              </a:cxnLst>
              <a:rect l="0" t="0" r="r" b="b"/>
              <a:pathLst>
                <a:path w="107" h="91">
                  <a:moveTo>
                    <a:pt x="107" y="91"/>
                  </a:moveTo>
                  <a:lnTo>
                    <a:pt x="107" y="91"/>
                  </a:lnTo>
                  <a:lnTo>
                    <a:pt x="107" y="71"/>
                  </a:lnTo>
                  <a:lnTo>
                    <a:pt x="98" y="58"/>
                  </a:lnTo>
                  <a:lnTo>
                    <a:pt x="90" y="39"/>
                  </a:lnTo>
                  <a:lnTo>
                    <a:pt x="74" y="26"/>
                  </a:lnTo>
                  <a:lnTo>
                    <a:pt x="57" y="20"/>
                  </a:lnTo>
                  <a:lnTo>
                    <a:pt x="41" y="13"/>
                  </a:lnTo>
                  <a:lnTo>
                    <a:pt x="17" y="7"/>
                  </a:lnTo>
                  <a:lnTo>
                    <a:pt x="0" y="0"/>
                  </a:lnTo>
                  <a:lnTo>
                    <a:pt x="0" y="26"/>
                  </a:lnTo>
                  <a:lnTo>
                    <a:pt x="17" y="26"/>
                  </a:lnTo>
                  <a:lnTo>
                    <a:pt x="33" y="26"/>
                  </a:lnTo>
                  <a:lnTo>
                    <a:pt x="41" y="33"/>
                  </a:lnTo>
                  <a:lnTo>
                    <a:pt x="57" y="46"/>
                  </a:lnTo>
                  <a:lnTo>
                    <a:pt x="66" y="52"/>
                  </a:lnTo>
                  <a:lnTo>
                    <a:pt x="74" y="65"/>
                  </a:lnTo>
                  <a:lnTo>
                    <a:pt x="82" y="78"/>
                  </a:lnTo>
                  <a:lnTo>
                    <a:pt x="82" y="91"/>
                  </a:lnTo>
                  <a:lnTo>
                    <a:pt x="82" y="91"/>
                  </a:lnTo>
                  <a:lnTo>
                    <a:pt x="107" y="91"/>
                  </a:lnTo>
                  <a:close/>
                </a:path>
              </a:pathLst>
            </a:custGeom>
            <a:solidFill>
              <a:srgbClr val="0E0D0D"/>
            </a:solidFill>
            <a:ln w="9525">
              <a:noFill/>
              <a:round/>
              <a:headEnd/>
              <a:tailEnd/>
            </a:ln>
          </p:spPr>
          <p:txBody>
            <a:bodyPr/>
            <a:lstStyle/>
            <a:p>
              <a:endParaRPr lang="ar-SA"/>
            </a:p>
          </p:txBody>
        </p:sp>
        <p:sp>
          <p:nvSpPr>
            <p:cNvPr id="81952" name="Freeform 32"/>
            <p:cNvSpPr>
              <a:spLocks/>
            </p:cNvSpPr>
            <p:nvPr/>
          </p:nvSpPr>
          <p:spPr bwMode="auto">
            <a:xfrm>
              <a:off x="2226" y="3323"/>
              <a:ext cx="107" cy="79"/>
            </a:xfrm>
            <a:custGeom>
              <a:avLst/>
              <a:gdLst/>
              <a:ahLst/>
              <a:cxnLst>
                <a:cxn ang="0">
                  <a:pos x="0" y="83"/>
                </a:cxn>
                <a:cxn ang="0">
                  <a:pos x="0" y="83"/>
                </a:cxn>
                <a:cxn ang="0">
                  <a:pos x="17" y="83"/>
                </a:cxn>
                <a:cxn ang="0">
                  <a:pos x="41" y="77"/>
                </a:cxn>
                <a:cxn ang="0">
                  <a:pos x="57" y="70"/>
                </a:cxn>
                <a:cxn ang="0">
                  <a:pos x="74" y="58"/>
                </a:cxn>
                <a:cxn ang="0">
                  <a:pos x="90" y="45"/>
                </a:cxn>
                <a:cxn ang="0">
                  <a:pos x="98" y="32"/>
                </a:cxn>
                <a:cxn ang="0">
                  <a:pos x="107" y="13"/>
                </a:cxn>
                <a:cxn ang="0">
                  <a:pos x="107" y="0"/>
                </a:cxn>
                <a:cxn ang="0">
                  <a:pos x="82" y="0"/>
                </a:cxn>
                <a:cxn ang="0">
                  <a:pos x="82" y="13"/>
                </a:cxn>
                <a:cxn ang="0">
                  <a:pos x="74" y="25"/>
                </a:cxn>
                <a:cxn ang="0">
                  <a:pos x="66" y="38"/>
                </a:cxn>
                <a:cxn ang="0">
                  <a:pos x="57" y="45"/>
                </a:cxn>
                <a:cxn ang="0">
                  <a:pos x="41" y="51"/>
                </a:cxn>
                <a:cxn ang="0">
                  <a:pos x="33" y="58"/>
                </a:cxn>
                <a:cxn ang="0">
                  <a:pos x="17" y="64"/>
                </a:cxn>
                <a:cxn ang="0">
                  <a:pos x="0" y="64"/>
                </a:cxn>
                <a:cxn ang="0">
                  <a:pos x="0" y="64"/>
                </a:cxn>
                <a:cxn ang="0">
                  <a:pos x="0" y="83"/>
                </a:cxn>
              </a:cxnLst>
              <a:rect l="0" t="0" r="r" b="b"/>
              <a:pathLst>
                <a:path w="107" h="83">
                  <a:moveTo>
                    <a:pt x="0" y="83"/>
                  </a:moveTo>
                  <a:lnTo>
                    <a:pt x="0" y="83"/>
                  </a:lnTo>
                  <a:lnTo>
                    <a:pt x="17" y="83"/>
                  </a:lnTo>
                  <a:lnTo>
                    <a:pt x="41" y="77"/>
                  </a:lnTo>
                  <a:lnTo>
                    <a:pt x="57" y="70"/>
                  </a:lnTo>
                  <a:lnTo>
                    <a:pt x="74" y="58"/>
                  </a:lnTo>
                  <a:lnTo>
                    <a:pt x="90" y="45"/>
                  </a:lnTo>
                  <a:lnTo>
                    <a:pt x="98" y="32"/>
                  </a:lnTo>
                  <a:lnTo>
                    <a:pt x="107" y="13"/>
                  </a:lnTo>
                  <a:lnTo>
                    <a:pt x="107" y="0"/>
                  </a:lnTo>
                  <a:lnTo>
                    <a:pt x="82" y="0"/>
                  </a:lnTo>
                  <a:lnTo>
                    <a:pt x="82" y="13"/>
                  </a:lnTo>
                  <a:lnTo>
                    <a:pt x="74" y="25"/>
                  </a:lnTo>
                  <a:lnTo>
                    <a:pt x="66" y="38"/>
                  </a:lnTo>
                  <a:lnTo>
                    <a:pt x="57" y="45"/>
                  </a:lnTo>
                  <a:lnTo>
                    <a:pt x="41" y="51"/>
                  </a:lnTo>
                  <a:lnTo>
                    <a:pt x="33" y="58"/>
                  </a:lnTo>
                  <a:lnTo>
                    <a:pt x="17" y="64"/>
                  </a:lnTo>
                  <a:lnTo>
                    <a:pt x="0" y="64"/>
                  </a:lnTo>
                  <a:lnTo>
                    <a:pt x="0" y="64"/>
                  </a:lnTo>
                  <a:lnTo>
                    <a:pt x="0" y="83"/>
                  </a:lnTo>
                  <a:close/>
                </a:path>
              </a:pathLst>
            </a:custGeom>
            <a:solidFill>
              <a:srgbClr val="0E0D0D"/>
            </a:solidFill>
            <a:ln w="9525">
              <a:noFill/>
              <a:round/>
              <a:headEnd/>
              <a:tailEnd/>
            </a:ln>
          </p:spPr>
          <p:txBody>
            <a:bodyPr/>
            <a:lstStyle/>
            <a:p>
              <a:endParaRPr lang="ar-SA"/>
            </a:p>
          </p:txBody>
        </p:sp>
        <p:sp>
          <p:nvSpPr>
            <p:cNvPr id="81953" name="Freeform 33"/>
            <p:cNvSpPr>
              <a:spLocks/>
            </p:cNvSpPr>
            <p:nvPr/>
          </p:nvSpPr>
          <p:spPr bwMode="auto">
            <a:xfrm>
              <a:off x="3444" y="3248"/>
              <a:ext cx="196" cy="148"/>
            </a:xfrm>
            <a:custGeom>
              <a:avLst/>
              <a:gdLst/>
              <a:ahLst/>
              <a:cxnLst>
                <a:cxn ang="0">
                  <a:pos x="98" y="155"/>
                </a:cxn>
                <a:cxn ang="0">
                  <a:pos x="115" y="148"/>
                </a:cxn>
                <a:cxn ang="0">
                  <a:pos x="131" y="148"/>
                </a:cxn>
                <a:cxn ang="0">
                  <a:pos x="147" y="136"/>
                </a:cxn>
                <a:cxn ang="0">
                  <a:pos x="164" y="129"/>
                </a:cxn>
                <a:cxn ang="0">
                  <a:pos x="180" y="116"/>
                </a:cxn>
                <a:cxn ang="0">
                  <a:pos x="188" y="103"/>
                </a:cxn>
                <a:cxn ang="0">
                  <a:pos x="188" y="91"/>
                </a:cxn>
                <a:cxn ang="0">
                  <a:pos x="196" y="78"/>
                </a:cxn>
                <a:cxn ang="0">
                  <a:pos x="188" y="58"/>
                </a:cxn>
                <a:cxn ang="0">
                  <a:pos x="188" y="45"/>
                </a:cxn>
                <a:cxn ang="0">
                  <a:pos x="180" y="33"/>
                </a:cxn>
                <a:cxn ang="0">
                  <a:pos x="164" y="26"/>
                </a:cxn>
                <a:cxn ang="0">
                  <a:pos x="147" y="13"/>
                </a:cxn>
                <a:cxn ang="0">
                  <a:pos x="131" y="7"/>
                </a:cxn>
                <a:cxn ang="0">
                  <a:pos x="115" y="0"/>
                </a:cxn>
                <a:cxn ang="0">
                  <a:pos x="98" y="0"/>
                </a:cxn>
                <a:cxn ang="0">
                  <a:pos x="74" y="0"/>
                </a:cxn>
                <a:cxn ang="0">
                  <a:pos x="57" y="7"/>
                </a:cxn>
                <a:cxn ang="0">
                  <a:pos x="41" y="13"/>
                </a:cxn>
                <a:cxn ang="0">
                  <a:pos x="33" y="26"/>
                </a:cxn>
                <a:cxn ang="0">
                  <a:pos x="16" y="33"/>
                </a:cxn>
                <a:cxn ang="0">
                  <a:pos x="8" y="45"/>
                </a:cxn>
                <a:cxn ang="0">
                  <a:pos x="0" y="58"/>
                </a:cxn>
                <a:cxn ang="0">
                  <a:pos x="0" y="78"/>
                </a:cxn>
                <a:cxn ang="0">
                  <a:pos x="0" y="91"/>
                </a:cxn>
                <a:cxn ang="0">
                  <a:pos x="8" y="103"/>
                </a:cxn>
                <a:cxn ang="0">
                  <a:pos x="16" y="116"/>
                </a:cxn>
                <a:cxn ang="0">
                  <a:pos x="33" y="129"/>
                </a:cxn>
                <a:cxn ang="0">
                  <a:pos x="41" y="136"/>
                </a:cxn>
                <a:cxn ang="0">
                  <a:pos x="57" y="148"/>
                </a:cxn>
                <a:cxn ang="0">
                  <a:pos x="74" y="148"/>
                </a:cxn>
                <a:cxn ang="0">
                  <a:pos x="98" y="155"/>
                </a:cxn>
              </a:cxnLst>
              <a:rect l="0" t="0" r="r" b="b"/>
              <a:pathLst>
                <a:path w="196" h="155">
                  <a:moveTo>
                    <a:pt x="98" y="155"/>
                  </a:moveTo>
                  <a:lnTo>
                    <a:pt x="115" y="148"/>
                  </a:lnTo>
                  <a:lnTo>
                    <a:pt x="131" y="148"/>
                  </a:lnTo>
                  <a:lnTo>
                    <a:pt x="147" y="136"/>
                  </a:lnTo>
                  <a:lnTo>
                    <a:pt x="164" y="129"/>
                  </a:lnTo>
                  <a:lnTo>
                    <a:pt x="180" y="116"/>
                  </a:lnTo>
                  <a:lnTo>
                    <a:pt x="188" y="103"/>
                  </a:lnTo>
                  <a:lnTo>
                    <a:pt x="188" y="91"/>
                  </a:lnTo>
                  <a:lnTo>
                    <a:pt x="196" y="78"/>
                  </a:lnTo>
                  <a:lnTo>
                    <a:pt x="188" y="58"/>
                  </a:lnTo>
                  <a:lnTo>
                    <a:pt x="188" y="45"/>
                  </a:lnTo>
                  <a:lnTo>
                    <a:pt x="180" y="33"/>
                  </a:lnTo>
                  <a:lnTo>
                    <a:pt x="164" y="26"/>
                  </a:lnTo>
                  <a:lnTo>
                    <a:pt x="147" y="13"/>
                  </a:lnTo>
                  <a:lnTo>
                    <a:pt x="131" y="7"/>
                  </a:lnTo>
                  <a:lnTo>
                    <a:pt x="115" y="0"/>
                  </a:lnTo>
                  <a:lnTo>
                    <a:pt x="98" y="0"/>
                  </a:lnTo>
                  <a:lnTo>
                    <a:pt x="74" y="0"/>
                  </a:lnTo>
                  <a:lnTo>
                    <a:pt x="57" y="7"/>
                  </a:lnTo>
                  <a:lnTo>
                    <a:pt x="41" y="13"/>
                  </a:lnTo>
                  <a:lnTo>
                    <a:pt x="33" y="26"/>
                  </a:lnTo>
                  <a:lnTo>
                    <a:pt x="16" y="33"/>
                  </a:lnTo>
                  <a:lnTo>
                    <a:pt x="8" y="45"/>
                  </a:lnTo>
                  <a:lnTo>
                    <a:pt x="0" y="58"/>
                  </a:lnTo>
                  <a:lnTo>
                    <a:pt x="0" y="78"/>
                  </a:lnTo>
                  <a:lnTo>
                    <a:pt x="0" y="91"/>
                  </a:lnTo>
                  <a:lnTo>
                    <a:pt x="8" y="103"/>
                  </a:lnTo>
                  <a:lnTo>
                    <a:pt x="16" y="116"/>
                  </a:lnTo>
                  <a:lnTo>
                    <a:pt x="33" y="129"/>
                  </a:lnTo>
                  <a:lnTo>
                    <a:pt x="41" y="136"/>
                  </a:lnTo>
                  <a:lnTo>
                    <a:pt x="57" y="148"/>
                  </a:lnTo>
                  <a:lnTo>
                    <a:pt x="74" y="148"/>
                  </a:lnTo>
                  <a:lnTo>
                    <a:pt x="98" y="155"/>
                  </a:lnTo>
                  <a:close/>
                </a:path>
              </a:pathLst>
            </a:custGeom>
            <a:solidFill>
              <a:srgbClr val="D8CFA7"/>
            </a:solidFill>
            <a:ln w="9525">
              <a:noFill/>
              <a:round/>
              <a:headEnd/>
              <a:tailEnd/>
            </a:ln>
          </p:spPr>
          <p:txBody>
            <a:bodyPr/>
            <a:lstStyle/>
            <a:p>
              <a:endParaRPr lang="ar-SA"/>
            </a:p>
          </p:txBody>
        </p:sp>
        <p:sp>
          <p:nvSpPr>
            <p:cNvPr id="81954" name="Freeform 34"/>
            <p:cNvSpPr>
              <a:spLocks/>
            </p:cNvSpPr>
            <p:nvPr/>
          </p:nvSpPr>
          <p:spPr bwMode="auto">
            <a:xfrm>
              <a:off x="3542" y="3323"/>
              <a:ext cx="106" cy="79"/>
            </a:xfrm>
            <a:custGeom>
              <a:avLst/>
              <a:gdLst/>
              <a:ahLst/>
              <a:cxnLst>
                <a:cxn ang="0">
                  <a:pos x="82" y="0"/>
                </a:cxn>
                <a:cxn ang="0">
                  <a:pos x="82" y="0"/>
                </a:cxn>
                <a:cxn ang="0">
                  <a:pos x="82" y="13"/>
                </a:cxn>
                <a:cxn ang="0">
                  <a:pos x="74" y="25"/>
                </a:cxn>
                <a:cxn ang="0">
                  <a:pos x="66" y="38"/>
                </a:cxn>
                <a:cxn ang="0">
                  <a:pos x="57" y="45"/>
                </a:cxn>
                <a:cxn ang="0">
                  <a:pos x="49" y="51"/>
                </a:cxn>
                <a:cxn ang="0">
                  <a:pos x="33" y="58"/>
                </a:cxn>
                <a:cxn ang="0">
                  <a:pos x="17" y="64"/>
                </a:cxn>
                <a:cxn ang="0">
                  <a:pos x="0" y="64"/>
                </a:cxn>
                <a:cxn ang="0">
                  <a:pos x="0" y="83"/>
                </a:cxn>
                <a:cxn ang="0">
                  <a:pos x="25" y="83"/>
                </a:cxn>
                <a:cxn ang="0">
                  <a:pos x="41" y="77"/>
                </a:cxn>
                <a:cxn ang="0">
                  <a:pos x="57" y="70"/>
                </a:cxn>
                <a:cxn ang="0">
                  <a:pos x="74" y="58"/>
                </a:cxn>
                <a:cxn ang="0">
                  <a:pos x="90" y="45"/>
                </a:cxn>
                <a:cxn ang="0">
                  <a:pos x="98" y="32"/>
                </a:cxn>
                <a:cxn ang="0">
                  <a:pos x="106" y="13"/>
                </a:cxn>
                <a:cxn ang="0">
                  <a:pos x="106" y="0"/>
                </a:cxn>
                <a:cxn ang="0">
                  <a:pos x="106" y="0"/>
                </a:cxn>
                <a:cxn ang="0">
                  <a:pos x="82" y="0"/>
                </a:cxn>
              </a:cxnLst>
              <a:rect l="0" t="0" r="r" b="b"/>
              <a:pathLst>
                <a:path w="106" h="83">
                  <a:moveTo>
                    <a:pt x="82" y="0"/>
                  </a:moveTo>
                  <a:lnTo>
                    <a:pt x="82" y="0"/>
                  </a:lnTo>
                  <a:lnTo>
                    <a:pt x="82" y="13"/>
                  </a:lnTo>
                  <a:lnTo>
                    <a:pt x="74" y="25"/>
                  </a:lnTo>
                  <a:lnTo>
                    <a:pt x="66" y="38"/>
                  </a:lnTo>
                  <a:lnTo>
                    <a:pt x="57" y="45"/>
                  </a:lnTo>
                  <a:lnTo>
                    <a:pt x="49" y="51"/>
                  </a:lnTo>
                  <a:lnTo>
                    <a:pt x="33" y="58"/>
                  </a:lnTo>
                  <a:lnTo>
                    <a:pt x="17" y="64"/>
                  </a:lnTo>
                  <a:lnTo>
                    <a:pt x="0" y="64"/>
                  </a:lnTo>
                  <a:lnTo>
                    <a:pt x="0" y="83"/>
                  </a:lnTo>
                  <a:lnTo>
                    <a:pt x="25" y="83"/>
                  </a:lnTo>
                  <a:lnTo>
                    <a:pt x="41" y="77"/>
                  </a:lnTo>
                  <a:lnTo>
                    <a:pt x="57" y="70"/>
                  </a:lnTo>
                  <a:lnTo>
                    <a:pt x="74" y="58"/>
                  </a:lnTo>
                  <a:lnTo>
                    <a:pt x="90" y="45"/>
                  </a:lnTo>
                  <a:lnTo>
                    <a:pt x="98" y="32"/>
                  </a:lnTo>
                  <a:lnTo>
                    <a:pt x="106" y="13"/>
                  </a:lnTo>
                  <a:lnTo>
                    <a:pt x="106" y="0"/>
                  </a:lnTo>
                  <a:lnTo>
                    <a:pt x="106" y="0"/>
                  </a:lnTo>
                  <a:lnTo>
                    <a:pt x="82" y="0"/>
                  </a:lnTo>
                  <a:close/>
                </a:path>
              </a:pathLst>
            </a:custGeom>
            <a:solidFill>
              <a:srgbClr val="0E0D0D"/>
            </a:solidFill>
            <a:ln w="9525">
              <a:noFill/>
              <a:round/>
              <a:headEnd/>
              <a:tailEnd/>
            </a:ln>
          </p:spPr>
          <p:txBody>
            <a:bodyPr/>
            <a:lstStyle/>
            <a:p>
              <a:endParaRPr lang="ar-SA"/>
            </a:p>
          </p:txBody>
        </p:sp>
        <p:sp>
          <p:nvSpPr>
            <p:cNvPr id="81955" name="Freeform 35"/>
            <p:cNvSpPr>
              <a:spLocks/>
            </p:cNvSpPr>
            <p:nvPr/>
          </p:nvSpPr>
          <p:spPr bwMode="auto">
            <a:xfrm>
              <a:off x="3542" y="3236"/>
              <a:ext cx="106" cy="87"/>
            </a:xfrm>
            <a:custGeom>
              <a:avLst/>
              <a:gdLst/>
              <a:ahLst/>
              <a:cxnLst>
                <a:cxn ang="0">
                  <a:pos x="0" y="26"/>
                </a:cxn>
                <a:cxn ang="0">
                  <a:pos x="0" y="26"/>
                </a:cxn>
                <a:cxn ang="0">
                  <a:pos x="17" y="26"/>
                </a:cxn>
                <a:cxn ang="0">
                  <a:pos x="33" y="26"/>
                </a:cxn>
                <a:cxn ang="0">
                  <a:pos x="49" y="33"/>
                </a:cxn>
                <a:cxn ang="0">
                  <a:pos x="57" y="46"/>
                </a:cxn>
                <a:cxn ang="0">
                  <a:pos x="66" y="52"/>
                </a:cxn>
                <a:cxn ang="0">
                  <a:pos x="74" y="65"/>
                </a:cxn>
                <a:cxn ang="0">
                  <a:pos x="82" y="78"/>
                </a:cxn>
                <a:cxn ang="0">
                  <a:pos x="82" y="91"/>
                </a:cxn>
                <a:cxn ang="0">
                  <a:pos x="106" y="91"/>
                </a:cxn>
                <a:cxn ang="0">
                  <a:pos x="106" y="71"/>
                </a:cxn>
                <a:cxn ang="0">
                  <a:pos x="98" y="58"/>
                </a:cxn>
                <a:cxn ang="0">
                  <a:pos x="90" y="39"/>
                </a:cxn>
                <a:cxn ang="0">
                  <a:pos x="74" y="26"/>
                </a:cxn>
                <a:cxn ang="0">
                  <a:pos x="57" y="20"/>
                </a:cxn>
                <a:cxn ang="0">
                  <a:pos x="41" y="13"/>
                </a:cxn>
                <a:cxn ang="0">
                  <a:pos x="25" y="7"/>
                </a:cxn>
                <a:cxn ang="0">
                  <a:pos x="0" y="0"/>
                </a:cxn>
                <a:cxn ang="0">
                  <a:pos x="0" y="0"/>
                </a:cxn>
                <a:cxn ang="0">
                  <a:pos x="0" y="26"/>
                </a:cxn>
              </a:cxnLst>
              <a:rect l="0" t="0" r="r" b="b"/>
              <a:pathLst>
                <a:path w="106" h="91">
                  <a:moveTo>
                    <a:pt x="0" y="26"/>
                  </a:moveTo>
                  <a:lnTo>
                    <a:pt x="0" y="26"/>
                  </a:lnTo>
                  <a:lnTo>
                    <a:pt x="17" y="26"/>
                  </a:lnTo>
                  <a:lnTo>
                    <a:pt x="33" y="26"/>
                  </a:lnTo>
                  <a:lnTo>
                    <a:pt x="49" y="33"/>
                  </a:lnTo>
                  <a:lnTo>
                    <a:pt x="57" y="46"/>
                  </a:lnTo>
                  <a:lnTo>
                    <a:pt x="66" y="52"/>
                  </a:lnTo>
                  <a:lnTo>
                    <a:pt x="74" y="65"/>
                  </a:lnTo>
                  <a:lnTo>
                    <a:pt x="82" y="78"/>
                  </a:lnTo>
                  <a:lnTo>
                    <a:pt x="82" y="91"/>
                  </a:lnTo>
                  <a:lnTo>
                    <a:pt x="106" y="91"/>
                  </a:lnTo>
                  <a:lnTo>
                    <a:pt x="106" y="71"/>
                  </a:lnTo>
                  <a:lnTo>
                    <a:pt x="98" y="58"/>
                  </a:lnTo>
                  <a:lnTo>
                    <a:pt x="90" y="39"/>
                  </a:lnTo>
                  <a:lnTo>
                    <a:pt x="74" y="26"/>
                  </a:lnTo>
                  <a:lnTo>
                    <a:pt x="57" y="20"/>
                  </a:lnTo>
                  <a:lnTo>
                    <a:pt x="41" y="13"/>
                  </a:lnTo>
                  <a:lnTo>
                    <a:pt x="25" y="7"/>
                  </a:lnTo>
                  <a:lnTo>
                    <a:pt x="0" y="0"/>
                  </a:lnTo>
                  <a:lnTo>
                    <a:pt x="0" y="0"/>
                  </a:lnTo>
                  <a:lnTo>
                    <a:pt x="0" y="26"/>
                  </a:lnTo>
                  <a:close/>
                </a:path>
              </a:pathLst>
            </a:custGeom>
            <a:solidFill>
              <a:srgbClr val="0E0D0D"/>
            </a:solidFill>
            <a:ln w="9525">
              <a:noFill/>
              <a:round/>
              <a:headEnd/>
              <a:tailEnd/>
            </a:ln>
          </p:spPr>
          <p:txBody>
            <a:bodyPr/>
            <a:lstStyle/>
            <a:p>
              <a:endParaRPr lang="ar-SA"/>
            </a:p>
          </p:txBody>
        </p:sp>
        <p:sp>
          <p:nvSpPr>
            <p:cNvPr id="81956" name="Freeform 36"/>
            <p:cNvSpPr>
              <a:spLocks/>
            </p:cNvSpPr>
            <p:nvPr/>
          </p:nvSpPr>
          <p:spPr bwMode="auto">
            <a:xfrm>
              <a:off x="3428" y="3236"/>
              <a:ext cx="114" cy="87"/>
            </a:xfrm>
            <a:custGeom>
              <a:avLst/>
              <a:gdLst/>
              <a:ahLst/>
              <a:cxnLst>
                <a:cxn ang="0">
                  <a:pos x="32" y="91"/>
                </a:cxn>
                <a:cxn ang="0">
                  <a:pos x="32" y="91"/>
                </a:cxn>
                <a:cxn ang="0">
                  <a:pos x="32" y="78"/>
                </a:cxn>
                <a:cxn ang="0">
                  <a:pos x="41" y="65"/>
                </a:cxn>
                <a:cxn ang="0">
                  <a:pos x="41" y="52"/>
                </a:cxn>
                <a:cxn ang="0">
                  <a:pos x="57" y="46"/>
                </a:cxn>
                <a:cxn ang="0">
                  <a:pos x="65" y="33"/>
                </a:cxn>
                <a:cxn ang="0">
                  <a:pos x="82" y="26"/>
                </a:cxn>
                <a:cxn ang="0">
                  <a:pos x="98" y="26"/>
                </a:cxn>
                <a:cxn ang="0">
                  <a:pos x="114" y="26"/>
                </a:cxn>
                <a:cxn ang="0">
                  <a:pos x="114" y="0"/>
                </a:cxn>
                <a:cxn ang="0">
                  <a:pos x="90" y="7"/>
                </a:cxn>
                <a:cxn ang="0">
                  <a:pos x="73" y="13"/>
                </a:cxn>
                <a:cxn ang="0">
                  <a:pos x="49" y="20"/>
                </a:cxn>
                <a:cxn ang="0">
                  <a:pos x="41" y="26"/>
                </a:cxn>
                <a:cxn ang="0">
                  <a:pos x="24" y="39"/>
                </a:cxn>
                <a:cxn ang="0">
                  <a:pos x="16" y="58"/>
                </a:cxn>
                <a:cxn ang="0">
                  <a:pos x="8" y="71"/>
                </a:cxn>
                <a:cxn ang="0">
                  <a:pos x="0" y="91"/>
                </a:cxn>
                <a:cxn ang="0">
                  <a:pos x="0" y="91"/>
                </a:cxn>
                <a:cxn ang="0">
                  <a:pos x="32" y="91"/>
                </a:cxn>
              </a:cxnLst>
              <a:rect l="0" t="0" r="r" b="b"/>
              <a:pathLst>
                <a:path w="114" h="91">
                  <a:moveTo>
                    <a:pt x="32" y="91"/>
                  </a:moveTo>
                  <a:lnTo>
                    <a:pt x="32" y="91"/>
                  </a:lnTo>
                  <a:lnTo>
                    <a:pt x="32" y="78"/>
                  </a:lnTo>
                  <a:lnTo>
                    <a:pt x="41" y="65"/>
                  </a:lnTo>
                  <a:lnTo>
                    <a:pt x="41" y="52"/>
                  </a:lnTo>
                  <a:lnTo>
                    <a:pt x="57" y="46"/>
                  </a:lnTo>
                  <a:lnTo>
                    <a:pt x="65" y="33"/>
                  </a:lnTo>
                  <a:lnTo>
                    <a:pt x="82" y="26"/>
                  </a:lnTo>
                  <a:lnTo>
                    <a:pt x="98" y="26"/>
                  </a:lnTo>
                  <a:lnTo>
                    <a:pt x="114" y="26"/>
                  </a:lnTo>
                  <a:lnTo>
                    <a:pt x="114" y="0"/>
                  </a:lnTo>
                  <a:lnTo>
                    <a:pt x="90" y="7"/>
                  </a:lnTo>
                  <a:lnTo>
                    <a:pt x="73" y="13"/>
                  </a:lnTo>
                  <a:lnTo>
                    <a:pt x="49" y="20"/>
                  </a:lnTo>
                  <a:lnTo>
                    <a:pt x="41" y="26"/>
                  </a:lnTo>
                  <a:lnTo>
                    <a:pt x="24" y="39"/>
                  </a:lnTo>
                  <a:lnTo>
                    <a:pt x="16" y="58"/>
                  </a:lnTo>
                  <a:lnTo>
                    <a:pt x="8" y="71"/>
                  </a:lnTo>
                  <a:lnTo>
                    <a:pt x="0" y="91"/>
                  </a:lnTo>
                  <a:lnTo>
                    <a:pt x="0" y="91"/>
                  </a:lnTo>
                  <a:lnTo>
                    <a:pt x="32" y="91"/>
                  </a:lnTo>
                  <a:close/>
                </a:path>
              </a:pathLst>
            </a:custGeom>
            <a:solidFill>
              <a:srgbClr val="0E0D0D"/>
            </a:solidFill>
            <a:ln w="9525">
              <a:noFill/>
              <a:round/>
              <a:headEnd/>
              <a:tailEnd/>
            </a:ln>
          </p:spPr>
          <p:txBody>
            <a:bodyPr/>
            <a:lstStyle/>
            <a:p>
              <a:endParaRPr lang="ar-SA"/>
            </a:p>
          </p:txBody>
        </p:sp>
        <p:sp>
          <p:nvSpPr>
            <p:cNvPr id="81957" name="Freeform 37"/>
            <p:cNvSpPr>
              <a:spLocks/>
            </p:cNvSpPr>
            <p:nvPr/>
          </p:nvSpPr>
          <p:spPr bwMode="auto">
            <a:xfrm>
              <a:off x="3428" y="3323"/>
              <a:ext cx="114" cy="79"/>
            </a:xfrm>
            <a:custGeom>
              <a:avLst/>
              <a:gdLst/>
              <a:ahLst/>
              <a:cxnLst>
                <a:cxn ang="0">
                  <a:pos x="114" y="64"/>
                </a:cxn>
                <a:cxn ang="0">
                  <a:pos x="114" y="64"/>
                </a:cxn>
                <a:cxn ang="0">
                  <a:pos x="98" y="64"/>
                </a:cxn>
                <a:cxn ang="0">
                  <a:pos x="82" y="58"/>
                </a:cxn>
                <a:cxn ang="0">
                  <a:pos x="65" y="51"/>
                </a:cxn>
                <a:cxn ang="0">
                  <a:pos x="57" y="45"/>
                </a:cxn>
                <a:cxn ang="0">
                  <a:pos x="41" y="38"/>
                </a:cxn>
                <a:cxn ang="0">
                  <a:pos x="41" y="25"/>
                </a:cxn>
                <a:cxn ang="0">
                  <a:pos x="32" y="13"/>
                </a:cxn>
                <a:cxn ang="0">
                  <a:pos x="32" y="0"/>
                </a:cxn>
                <a:cxn ang="0">
                  <a:pos x="0" y="0"/>
                </a:cxn>
                <a:cxn ang="0">
                  <a:pos x="8" y="13"/>
                </a:cxn>
                <a:cxn ang="0">
                  <a:pos x="16" y="32"/>
                </a:cxn>
                <a:cxn ang="0">
                  <a:pos x="24" y="45"/>
                </a:cxn>
                <a:cxn ang="0">
                  <a:pos x="41" y="58"/>
                </a:cxn>
                <a:cxn ang="0">
                  <a:pos x="49" y="70"/>
                </a:cxn>
                <a:cxn ang="0">
                  <a:pos x="73" y="77"/>
                </a:cxn>
                <a:cxn ang="0">
                  <a:pos x="90" y="83"/>
                </a:cxn>
                <a:cxn ang="0">
                  <a:pos x="114" y="83"/>
                </a:cxn>
                <a:cxn ang="0">
                  <a:pos x="114" y="83"/>
                </a:cxn>
                <a:cxn ang="0">
                  <a:pos x="114" y="64"/>
                </a:cxn>
              </a:cxnLst>
              <a:rect l="0" t="0" r="r" b="b"/>
              <a:pathLst>
                <a:path w="114" h="83">
                  <a:moveTo>
                    <a:pt x="114" y="64"/>
                  </a:moveTo>
                  <a:lnTo>
                    <a:pt x="114" y="64"/>
                  </a:lnTo>
                  <a:lnTo>
                    <a:pt x="98" y="64"/>
                  </a:lnTo>
                  <a:lnTo>
                    <a:pt x="82" y="58"/>
                  </a:lnTo>
                  <a:lnTo>
                    <a:pt x="65" y="51"/>
                  </a:lnTo>
                  <a:lnTo>
                    <a:pt x="57" y="45"/>
                  </a:lnTo>
                  <a:lnTo>
                    <a:pt x="41" y="38"/>
                  </a:lnTo>
                  <a:lnTo>
                    <a:pt x="41" y="25"/>
                  </a:lnTo>
                  <a:lnTo>
                    <a:pt x="32" y="13"/>
                  </a:lnTo>
                  <a:lnTo>
                    <a:pt x="32" y="0"/>
                  </a:lnTo>
                  <a:lnTo>
                    <a:pt x="0" y="0"/>
                  </a:lnTo>
                  <a:lnTo>
                    <a:pt x="8" y="13"/>
                  </a:lnTo>
                  <a:lnTo>
                    <a:pt x="16" y="32"/>
                  </a:lnTo>
                  <a:lnTo>
                    <a:pt x="24" y="45"/>
                  </a:lnTo>
                  <a:lnTo>
                    <a:pt x="41" y="58"/>
                  </a:lnTo>
                  <a:lnTo>
                    <a:pt x="49" y="70"/>
                  </a:lnTo>
                  <a:lnTo>
                    <a:pt x="73" y="77"/>
                  </a:lnTo>
                  <a:lnTo>
                    <a:pt x="90" y="83"/>
                  </a:lnTo>
                  <a:lnTo>
                    <a:pt x="114" y="83"/>
                  </a:lnTo>
                  <a:lnTo>
                    <a:pt x="114" y="83"/>
                  </a:lnTo>
                  <a:lnTo>
                    <a:pt x="114" y="64"/>
                  </a:lnTo>
                  <a:close/>
                </a:path>
              </a:pathLst>
            </a:custGeom>
            <a:solidFill>
              <a:srgbClr val="0E0D0D"/>
            </a:solidFill>
            <a:ln w="9525">
              <a:noFill/>
              <a:round/>
              <a:headEnd/>
              <a:tailEnd/>
            </a:ln>
          </p:spPr>
          <p:txBody>
            <a:bodyPr/>
            <a:lstStyle/>
            <a:p>
              <a:endParaRPr lang="ar-SA"/>
            </a:p>
          </p:txBody>
        </p:sp>
        <p:sp>
          <p:nvSpPr>
            <p:cNvPr id="81958" name="Freeform 38"/>
            <p:cNvSpPr>
              <a:spLocks/>
            </p:cNvSpPr>
            <p:nvPr/>
          </p:nvSpPr>
          <p:spPr bwMode="auto">
            <a:xfrm>
              <a:off x="191" y="997"/>
              <a:ext cx="5411" cy="2732"/>
            </a:xfrm>
            <a:custGeom>
              <a:avLst/>
              <a:gdLst/>
              <a:ahLst/>
              <a:cxnLst>
                <a:cxn ang="0">
                  <a:pos x="5231" y="0"/>
                </a:cxn>
                <a:cxn ang="0">
                  <a:pos x="5264" y="0"/>
                </a:cxn>
                <a:cxn ang="0">
                  <a:pos x="5297" y="13"/>
                </a:cxn>
                <a:cxn ang="0">
                  <a:pos x="5329" y="19"/>
                </a:cxn>
                <a:cxn ang="0">
                  <a:pos x="5354" y="39"/>
                </a:cxn>
                <a:cxn ang="0">
                  <a:pos x="5378" y="58"/>
                </a:cxn>
                <a:cxn ang="0">
                  <a:pos x="5395" y="77"/>
                </a:cxn>
                <a:cxn ang="0">
                  <a:pos x="5411" y="103"/>
                </a:cxn>
                <a:cxn ang="0">
                  <a:pos x="5411" y="129"/>
                </a:cxn>
                <a:cxn ang="0">
                  <a:pos x="5411" y="2480"/>
                </a:cxn>
                <a:cxn ang="0">
                  <a:pos x="5403" y="2505"/>
                </a:cxn>
                <a:cxn ang="0">
                  <a:pos x="5386" y="2525"/>
                </a:cxn>
                <a:cxn ang="0">
                  <a:pos x="5370" y="2544"/>
                </a:cxn>
                <a:cxn ang="0">
                  <a:pos x="5346" y="2563"/>
                </a:cxn>
                <a:cxn ang="0">
                  <a:pos x="5313" y="2576"/>
                </a:cxn>
                <a:cxn ang="0">
                  <a:pos x="5280" y="2589"/>
                </a:cxn>
                <a:cxn ang="0">
                  <a:pos x="5248" y="2589"/>
                </a:cxn>
                <a:cxn ang="0">
                  <a:pos x="180" y="2595"/>
                </a:cxn>
                <a:cxn ang="0">
                  <a:pos x="147" y="2589"/>
                </a:cxn>
                <a:cxn ang="0">
                  <a:pos x="114" y="2583"/>
                </a:cxn>
                <a:cxn ang="0">
                  <a:pos x="82" y="2570"/>
                </a:cxn>
                <a:cxn ang="0">
                  <a:pos x="49" y="2557"/>
                </a:cxn>
                <a:cxn ang="0">
                  <a:pos x="33" y="2538"/>
                </a:cxn>
                <a:cxn ang="0">
                  <a:pos x="16" y="2512"/>
                </a:cxn>
                <a:cxn ang="0">
                  <a:pos x="0" y="2492"/>
                </a:cxn>
                <a:cxn ang="0">
                  <a:pos x="0" y="2467"/>
                </a:cxn>
                <a:cxn ang="0">
                  <a:pos x="0" y="116"/>
                </a:cxn>
                <a:cxn ang="0">
                  <a:pos x="8" y="90"/>
                </a:cxn>
                <a:cxn ang="0">
                  <a:pos x="25" y="64"/>
                </a:cxn>
                <a:cxn ang="0">
                  <a:pos x="41" y="45"/>
                </a:cxn>
                <a:cxn ang="0">
                  <a:pos x="65" y="32"/>
                </a:cxn>
                <a:cxn ang="0">
                  <a:pos x="98" y="13"/>
                </a:cxn>
                <a:cxn ang="0">
                  <a:pos x="131" y="6"/>
                </a:cxn>
                <a:cxn ang="0">
                  <a:pos x="163" y="0"/>
                </a:cxn>
              </a:cxnLst>
              <a:rect l="0" t="0" r="r" b="b"/>
              <a:pathLst>
                <a:path w="5411" h="2595">
                  <a:moveTo>
                    <a:pt x="180" y="0"/>
                  </a:moveTo>
                  <a:lnTo>
                    <a:pt x="5231" y="0"/>
                  </a:lnTo>
                  <a:lnTo>
                    <a:pt x="5248" y="0"/>
                  </a:lnTo>
                  <a:lnTo>
                    <a:pt x="5264" y="0"/>
                  </a:lnTo>
                  <a:lnTo>
                    <a:pt x="5280" y="6"/>
                  </a:lnTo>
                  <a:lnTo>
                    <a:pt x="5297" y="13"/>
                  </a:lnTo>
                  <a:lnTo>
                    <a:pt x="5313" y="13"/>
                  </a:lnTo>
                  <a:lnTo>
                    <a:pt x="5329" y="19"/>
                  </a:lnTo>
                  <a:lnTo>
                    <a:pt x="5346" y="32"/>
                  </a:lnTo>
                  <a:lnTo>
                    <a:pt x="5354" y="39"/>
                  </a:lnTo>
                  <a:lnTo>
                    <a:pt x="5370" y="45"/>
                  </a:lnTo>
                  <a:lnTo>
                    <a:pt x="5378" y="58"/>
                  </a:lnTo>
                  <a:lnTo>
                    <a:pt x="5386" y="64"/>
                  </a:lnTo>
                  <a:lnTo>
                    <a:pt x="5395" y="77"/>
                  </a:lnTo>
                  <a:lnTo>
                    <a:pt x="5403" y="90"/>
                  </a:lnTo>
                  <a:lnTo>
                    <a:pt x="5411" y="103"/>
                  </a:lnTo>
                  <a:lnTo>
                    <a:pt x="5411" y="116"/>
                  </a:lnTo>
                  <a:lnTo>
                    <a:pt x="5411" y="129"/>
                  </a:lnTo>
                  <a:lnTo>
                    <a:pt x="5411" y="2467"/>
                  </a:lnTo>
                  <a:lnTo>
                    <a:pt x="5411" y="2480"/>
                  </a:lnTo>
                  <a:lnTo>
                    <a:pt x="5411" y="2492"/>
                  </a:lnTo>
                  <a:lnTo>
                    <a:pt x="5403" y="2505"/>
                  </a:lnTo>
                  <a:lnTo>
                    <a:pt x="5395" y="2512"/>
                  </a:lnTo>
                  <a:lnTo>
                    <a:pt x="5386" y="2525"/>
                  </a:lnTo>
                  <a:lnTo>
                    <a:pt x="5378" y="2538"/>
                  </a:lnTo>
                  <a:lnTo>
                    <a:pt x="5370" y="2544"/>
                  </a:lnTo>
                  <a:lnTo>
                    <a:pt x="5354" y="2557"/>
                  </a:lnTo>
                  <a:lnTo>
                    <a:pt x="5346" y="2563"/>
                  </a:lnTo>
                  <a:lnTo>
                    <a:pt x="5329" y="2570"/>
                  </a:lnTo>
                  <a:lnTo>
                    <a:pt x="5313" y="2576"/>
                  </a:lnTo>
                  <a:lnTo>
                    <a:pt x="5297" y="2583"/>
                  </a:lnTo>
                  <a:lnTo>
                    <a:pt x="5280" y="2589"/>
                  </a:lnTo>
                  <a:lnTo>
                    <a:pt x="5264" y="2589"/>
                  </a:lnTo>
                  <a:lnTo>
                    <a:pt x="5248" y="2589"/>
                  </a:lnTo>
                  <a:lnTo>
                    <a:pt x="5231" y="2595"/>
                  </a:lnTo>
                  <a:lnTo>
                    <a:pt x="180" y="2595"/>
                  </a:lnTo>
                  <a:lnTo>
                    <a:pt x="163" y="2589"/>
                  </a:lnTo>
                  <a:lnTo>
                    <a:pt x="147" y="2589"/>
                  </a:lnTo>
                  <a:lnTo>
                    <a:pt x="131" y="2589"/>
                  </a:lnTo>
                  <a:lnTo>
                    <a:pt x="114" y="2583"/>
                  </a:lnTo>
                  <a:lnTo>
                    <a:pt x="98" y="2576"/>
                  </a:lnTo>
                  <a:lnTo>
                    <a:pt x="82" y="2570"/>
                  </a:lnTo>
                  <a:lnTo>
                    <a:pt x="65" y="2563"/>
                  </a:lnTo>
                  <a:lnTo>
                    <a:pt x="49" y="2557"/>
                  </a:lnTo>
                  <a:lnTo>
                    <a:pt x="41" y="2544"/>
                  </a:lnTo>
                  <a:lnTo>
                    <a:pt x="33" y="2538"/>
                  </a:lnTo>
                  <a:lnTo>
                    <a:pt x="25" y="2525"/>
                  </a:lnTo>
                  <a:lnTo>
                    <a:pt x="16" y="2512"/>
                  </a:lnTo>
                  <a:lnTo>
                    <a:pt x="8" y="2505"/>
                  </a:lnTo>
                  <a:lnTo>
                    <a:pt x="0" y="2492"/>
                  </a:lnTo>
                  <a:lnTo>
                    <a:pt x="0" y="2480"/>
                  </a:lnTo>
                  <a:lnTo>
                    <a:pt x="0" y="2467"/>
                  </a:lnTo>
                  <a:lnTo>
                    <a:pt x="0" y="129"/>
                  </a:lnTo>
                  <a:lnTo>
                    <a:pt x="0" y="116"/>
                  </a:lnTo>
                  <a:lnTo>
                    <a:pt x="0" y="103"/>
                  </a:lnTo>
                  <a:lnTo>
                    <a:pt x="8" y="90"/>
                  </a:lnTo>
                  <a:lnTo>
                    <a:pt x="16" y="77"/>
                  </a:lnTo>
                  <a:lnTo>
                    <a:pt x="25" y="64"/>
                  </a:lnTo>
                  <a:lnTo>
                    <a:pt x="33" y="58"/>
                  </a:lnTo>
                  <a:lnTo>
                    <a:pt x="41" y="45"/>
                  </a:lnTo>
                  <a:lnTo>
                    <a:pt x="49" y="39"/>
                  </a:lnTo>
                  <a:lnTo>
                    <a:pt x="65" y="32"/>
                  </a:lnTo>
                  <a:lnTo>
                    <a:pt x="82" y="19"/>
                  </a:lnTo>
                  <a:lnTo>
                    <a:pt x="98" y="13"/>
                  </a:lnTo>
                  <a:lnTo>
                    <a:pt x="114" y="13"/>
                  </a:lnTo>
                  <a:lnTo>
                    <a:pt x="131" y="6"/>
                  </a:lnTo>
                  <a:lnTo>
                    <a:pt x="147" y="0"/>
                  </a:lnTo>
                  <a:lnTo>
                    <a:pt x="163" y="0"/>
                  </a:lnTo>
                  <a:lnTo>
                    <a:pt x="180" y="0"/>
                  </a:lnTo>
                  <a:close/>
                </a:path>
              </a:pathLst>
            </a:custGeom>
            <a:solidFill>
              <a:srgbClr val="008000">
                <a:alpha val="39000"/>
              </a:srgbClr>
            </a:solidFill>
            <a:ln w="9525">
              <a:noFill/>
              <a:round/>
              <a:headEnd/>
              <a:tailEnd/>
            </a:ln>
          </p:spPr>
          <p:txBody>
            <a:bodyPr/>
            <a:lstStyle/>
            <a:p>
              <a:endParaRPr lang="ar-SA"/>
            </a:p>
          </p:txBody>
        </p:sp>
      </p:grpSp>
      <p:sp>
        <p:nvSpPr>
          <p:cNvPr id="81963" name="AutoShape 43"/>
          <p:cNvSpPr>
            <a:spLocks noChangeArrowheads="1"/>
          </p:cNvSpPr>
          <p:nvPr/>
        </p:nvSpPr>
        <p:spPr bwMode="auto">
          <a:xfrm>
            <a:off x="5940425" y="765175"/>
            <a:ext cx="3059113" cy="1152525"/>
          </a:xfrm>
          <a:prstGeom prst="horizontalScroll">
            <a:avLst>
              <a:gd name="adj" fmla="val 15806"/>
            </a:avLst>
          </a:prstGeom>
          <a:solidFill>
            <a:schemeClr val="accent1">
              <a:alpha val="74001"/>
            </a:schemeClr>
          </a:solidFill>
          <a:ln w="9525">
            <a:solidFill>
              <a:schemeClr val="accent1"/>
            </a:solidFill>
            <a:round/>
            <a:headEnd/>
            <a:tailEnd/>
          </a:ln>
          <a:effectLst/>
        </p:spPr>
        <p:txBody>
          <a:bodyPr wrap="none" anchor="ctr"/>
          <a:lstStyle/>
          <a:p>
            <a:pPr>
              <a:lnSpc>
                <a:spcPct val="90000"/>
              </a:lnSpc>
              <a:spcBef>
                <a:spcPct val="20000"/>
              </a:spcBef>
            </a:pPr>
            <a:r>
              <a:rPr lang="ar-SA" sz="4800" b="1">
                <a:solidFill>
                  <a:srgbClr val="FF3300"/>
                </a:solidFill>
                <a:effectLst>
                  <a:outerShdw blurRad="38100" dist="38100" dir="2700000" algn="tl">
                    <a:srgbClr val="000000"/>
                  </a:outerShdw>
                </a:effectLst>
                <a:cs typeface="AL-Hor" pitchFamily="2" charset="-78"/>
              </a:rPr>
              <a:t>العصف الذهني</a:t>
            </a:r>
            <a:endParaRPr lang="en-US" sz="4800">
              <a:solidFill>
                <a:srgbClr val="FF3300"/>
              </a:solidFill>
              <a:cs typeface="AL-Hor" pitchFamily="2" charset="-78"/>
            </a:endParaRPr>
          </a:p>
        </p:txBody>
      </p:sp>
      <p:sp>
        <p:nvSpPr>
          <p:cNvPr id="81967" name="Rectangle 47"/>
          <p:cNvSpPr>
            <a:spLocks noChangeArrowheads="1"/>
          </p:cNvSpPr>
          <p:nvPr/>
        </p:nvSpPr>
        <p:spPr bwMode="auto">
          <a:xfrm>
            <a:off x="539750" y="1789113"/>
            <a:ext cx="8097838" cy="3994150"/>
          </a:xfrm>
          <a:prstGeom prst="rect">
            <a:avLst/>
          </a:prstGeom>
          <a:solidFill>
            <a:srgbClr val="CCFF33">
              <a:alpha val="61000"/>
            </a:srgbClr>
          </a:solidFill>
          <a:ln w="9525">
            <a:noFill/>
            <a:miter lim="800000"/>
            <a:headEnd/>
            <a:tailEnd/>
          </a:ln>
        </p:spPr>
        <p:txBody>
          <a:bodyPr/>
          <a:lstStyle/>
          <a:p>
            <a:pPr algn="justLow"/>
            <a:r>
              <a:rPr lang="ar-SA" sz="4400">
                <a:solidFill>
                  <a:schemeClr val="bg1"/>
                </a:solidFill>
                <a:cs typeface="AL-Mohanad" pitchFamily="2" charset="-78"/>
              </a:rPr>
              <a:t>هو أسلوب تعليمي وتدريبي يستخدم من أجل توليد – استمطار مجموعة من المهتمين بالموضوع خلال – أكبر كم من الأفكار لمعالجة موضوع من الموضوعات المفتوحة من فترة زمنية قصيرة في جو تسوده الحرية والأمان في طرح الأفكار بعيداً  عن المصادرة والتقويم</a:t>
            </a:r>
            <a:endParaRPr lang="en-US" sz="4400">
              <a:solidFill>
                <a:schemeClr val="bg1"/>
              </a:solidFill>
              <a:cs typeface="AL-Mohanad"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81963">
                                            <p:bg/>
                                          </p:spTgt>
                                        </p:tgtEl>
                                        <p:attrNameLst>
                                          <p:attrName>style.visibility</p:attrName>
                                        </p:attrNameLst>
                                      </p:cBhvr>
                                      <p:to>
                                        <p:strVal val="visible"/>
                                      </p:to>
                                    </p:set>
                                    <p:anim from="(-#ppt_w/2)" to="(#ppt_x)" calcmode="lin" valueType="num">
                                      <p:cBhvr>
                                        <p:cTn id="7" dur="600" fill="hold">
                                          <p:stCondLst>
                                            <p:cond delay="0"/>
                                          </p:stCondLst>
                                        </p:cTn>
                                        <p:tgtEl>
                                          <p:spTgt spid="81963">
                                            <p:bg/>
                                          </p:spTgt>
                                        </p:tgtEl>
                                        <p:attrNameLst>
                                          <p:attrName>ppt_x</p:attrName>
                                        </p:attrNameLst>
                                      </p:cBhvr>
                                    </p:anim>
                                    <p:anim from="0" to="-1.0" calcmode="lin" valueType="num">
                                      <p:cBhvr>
                                        <p:cTn id="8" dur="200" decel="50000" autoRev="1" fill="hold">
                                          <p:stCondLst>
                                            <p:cond delay="600"/>
                                          </p:stCondLst>
                                        </p:cTn>
                                        <p:tgtEl>
                                          <p:spTgt spid="81963">
                                            <p:bg/>
                                          </p:spTgt>
                                        </p:tgtEl>
                                        <p:attrNameLst>
                                          <p:attrName>xshear</p:attrName>
                                        </p:attrNameLst>
                                      </p:cBhvr>
                                    </p:anim>
                                    <p:animScale>
                                      <p:cBhvr>
                                        <p:cTn id="9" dur="200" decel="100000" autoRev="1" fill="hold">
                                          <p:stCondLst>
                                            <p:cond delay="600"/>
                                          </p:stCondLst>
                                        </p:cTn>
                                        <p:tgtEl>
                                          <p:spTgt spid="81963">
                                            <p:bg/>
                                          </p:spTgt>
                                        </p:tgtEl>
                                      </p:cBhvr>
                                      <p:from x="100000" y="100000"/>
                                      <p:to x="80000" y="100000"/>
                                    </p:animScale>
                                    <p:anim by="(#ppt_h/3+#ppt_w*0.1)" calcmode="lin" valueType="num">
                                      <p:cBhvr additive="sum">
                                        <p:cTn id="10" dur="200" decel="100000" autoRev="1" fill="hold">
                                          <p:stCondLst>
                                            <p:cond delay="600"/>
                                          </p:stCondLst>
                                        </p:cTn>
                                        <p:tgtEl>
                                          <p:spTgt spid="81963">
                                            <p:bg/>
                                          </p:spTgt>
                                        </p:tgtEl>
                                        <p:attrNameLst>
                                          <p:attrName>ppt_x</p:attrName>
                                        </p:attrNameLst>
                                      </p:cBhvr>
                                    </p:anim>
                                  </p:childTnLst>
                                </p:cTn>
                              </p:par>
                              <p:par>
                                <p:cTn id="11" presetID="56" presetClass="entr" presetSubtype="0" fill="hold" grpId="0" nodeType="withEffect">
                                  <p:stCondLst>
                                    <p:cond delay="0"/>
                                  </p:stCondLst>
                                  <p:iterate type="lt">
                                    <p:tmPct val="10000"/>
                                  </p:iterate>
                                  <p:childTnLst>
                                    <p:set>
                                      <p:cBhvr>
                                        <p:cTn id="12" dur="1" fill="hold">
                                          <p:stCondLst>
                                            <p:cond delay="0"/>
                                          </p:stCondLst>
                                        </p:cTn>
                                        <p:tgtEl>
                                          <p:spTgt spid="81963">
                                            <p:txEl>
                                              <p:pRg st="0" end="0"/>
                                            </p:txEl>
                                          </p:spTgt>
                                        </p:tgtEl>
                                        <p:attrNameLst>
                                          <p:attrName>style.visibility</p:attrName>
                                        </p:attrNameLst>
                                      </p:cBhvr>
                                      <p:to>
                                        <p:strVal val="visible"/>
                                      </p:to>
                                    </p:set>
                                    <p:anim by="(-#ppt_w*2)" calcmode="lin" valueType="num">
                                      <p:cBhvr rctx="PPT">
                                        <p:cTn id="13" dur="500" autoRev="1" fill="hold">
                                          <p:stCondLst>
                                            <p:cond delay="0"/>
                                          </p:stCondLst>
                                        </p:cTn>
                                        <p:tgtEl>
                                          <p:spTgt spid="81963">
                                            <p:txEl>
                                              <p:pRg st="0" end="0"/>
                                            </p:txEl>
                                          </p:spTgt>
                                        </p:tgtEl>
                                        <p:attrNameLst>
                                          <p:attrName>ppt_w</p:attrName>
                                        </p:attrNameLst>
                                      </p:cBhvr>
                                    </p:anim>
                                    <p:anim by="(#ppt_w*0.50)" calcmode="lin" valueType="num">
                                      <p:cBhvr>
                                        <p:cTn id="14" dur="500" decel="50000" autoRev="1" fill="hold">
                                          <p:stCondLst>
                                            <p:cond delay="0"/>
                                          </p:stCondLst>
                                        </p:cTn>
                                        <p:tgtEl>
                                          <p:spTgt spid="81963">
                                            <p:txEl>
                                              <p:pRg st="0" end="0"/>
                                            </p:txEl>
                                          </p:spTgt>
                                        </p:tgtEl>
                                        <p:attrNameLst>
                                          <p:attrName>ppt_x</p:attrName>
                                        </p:attrNameLst>
                                      </p:cBhvr>
                                    </p:anim>
                                    <p:anim from="(-#ppt_h/2)" to="(#ppt_y)" calcmode="lin" valueType="num">
                                      <p:cBhvr>
                                        <p:cTn id="15" dur="1000" fill="hold">
                                          <p:stCondLst>
                                            <p:cond delay="0"/>
                                          </p:stCondLst>
                                        </p:cTn>
                                        <p:tgtEl>
                                          <p:spTgt spid="81963">
                                            <p:txEl>
                                              <p:pRg st="0" end="0"/>
                                            </p:txEl>
                                          </p:spTgt>
                                        </p:tgtEl>
                                        <p:attrNameLst>
                                          <p:attrName>ppt_y</p:attrName>
                                        </p:attrNameLst>
                                      </p:cBhvr>
                                    </p:anim>
                                    <p:animRot by="21600000">
                                      <p:cBhvr>
                                        <p:cTn id="16" dur="1000" fill="hold">
                                          <p:stCondLst>
                                            <p:cond delay="0"/>
                                          </p:stCondLst>
                                        </p:cTn>
                                        <p:tgtEl>
                                          <p:spTgt spid="81963">
                                            <p:txEl>
                                              <p:pRg st="0" end="0"/>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nodeType="clickEffect">
                                  <p:stCondLst>
                                    <p:cond delay="0"/>
                                  </p:stCondLst>
                                  <p:childTnLst>
                                    <p:set>
                                      <p:cBhvr>
                                        <p:cTn id="20" dur="1" fill="hold">
                                          <p:stCondLst>
                                            <p:cond delay="0"/>
                                          </p:stCondLst>
                                        </p:cTn>
                                        <p:tgtEl>
                                          <p:spTgt spid="81966"/>
                                        </p:tgtEl>
                                        <p:attrNameLst>
                                          <p:attrName>style.visibility</p:attrName>
                                        </p:attrNameLst>
                                      </p:cBhvr>
                                      <p:to>
                                        <p:strVal val="visible"/>
                                      </p:to>
                                    </p:set>
                                    <p:animEffect transition="in" filter="wipe(down)">
                                      <p:cBhvr>
                                        <p:cTn id="21" dur="580">
                                          <p:stCondLst>
                                            <p:cond delay="0"/>
                                          </p:stCondLst>
                                        </p:cTn>
                                        <p:tgtEl>
                                          <p:spTgt spid="81966"/>
                                        </p:tgtEl>
                                      </p:cBhvr>
                                    </p:animEffect>
                                    <p:anim calcmode="lin" valueType="num">
                                      <p:cBhvr>
                                        <p:cTn id="22" dur="1822" tmFilter="0,0; 0.14,0.36; 0.43,0.73; 0.71,0.91; 1.0,1.0">
                                          <p:stCondLst>
                                            <p:cond delay="0"/>
                                          </p:stCondLst>
                                        </p:cTn>
                                        <p:tgtEl>
                                          <p:spTgt spid="81966"/>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81966"/>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81966"/>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81966"/>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81966"/>
                                        </p:tgtEl>
                                        <p:attrNameLst>
                                          <p:attrName>ppt_y</p:attrName>
                                        </p:attrNameLst>
                                      </p:cBhvr>
                                      <p:tavLst>
                                        <p:tav tm="0" fmla="#ppt_y-sin(pi*$)/81">
                                          <p:val>
                                            <p:fltVal val="0"/>
                                          </p:val>
                                        </p:tav>
                                        <p:tav tm="100000">
                                          <p:val>
                                            <p:fltVal val="1"/>
                                          </p:val>
                                        </p:tav>
                                      </p:tavLst>
                                    </p:anim>
                                    <p:animScale>
                                      <p:cBhvr>
                                        <p:cTn id="27" dur="26">
                                          <p:stCondLst>
                                            <p:cond delay="650"/>
                                          </p:stCondLst>
                                        </p:cTn>
                                        <p:tgtEl>
                                          <p:spTgt spid="81966"/>
                                        </p:tgtEl>
                                      </p:cBhvr>
                                      <p:to x="100000" y="60000"/>
                                    </p:animScale>
                                    <p:animScale>
                                      <p:cBhvr>
                                        <p:cTn id="28" dur="166" decel="50000">
                                          <p:stCondLst>
                                            <p:cond delay="676"/>
                                          </p:stCondLst>
                                        </p:cTn>
                                        <p:tgtEl>
                                          <p:spTgt spid="81966"/>
                                        </p:tgtEl>
                                      </p:cBhvr>
                                      <p:to x="100000" y="100000"/>
                                    </p:animScale>
                                    <p:animScale>
                                      <p:cBhvr>
                                        <p:cTn id="29" dur="26">
                                          <p:stCondLst>
                                            <p:cond delay="1312"/>
                                          </p:stCondLst>
                                        </p:cTn>
                                        <p:tgtEl>
                                          <p:spTgt spid="81966"/>
                                        </p:tgtEl>
                                      </p:cBhvr>
                                      <p:to x="100000" y="80000"/>
                                    </p:animScale>
                                    <p:animScale>
                                      <p:cBhvr>
                                        <p:cTn id="30" dur="166" decel="50000">
                                          <p:stCondLst>
                                            <p:cond delay="1338"/>
                                          </p:stCondLst>
                                        </p:cTn>
                                        <p:tgtEl>
                                          <p:spTgt spid="81966"/>
                                        </p:tgtEl>
                                      </p:cBhvr>
                                      <p:to x="100000" y="100000"/>
                                    </p:animScale>
                                    <p:animScale>
                                      <p:cBhvr>
                                        <p:cTn id="31" dur="26">
                                          <p:stCondLst>
                                            <p:cond delay="1642"/>
                                          </p:stCondLst>
                                        </p:cTn>
                                        <p:tgtEl>
                                          <p:spTgt spid="81966"/>
                                        </p:tgtEl>
                                      </p:cBhvr>
                                      <p:to x="100000" y="90000"/>
                                    </p:animScale>
                                    <p:animScale>
                                      <p:cBhvr>
                                        <p:cTn id="32" dur="166" decel="50000">
                                          <p:stCondLst>
                                            <p:cond delay="1668"/>
                                          </p:stCondLst>
                                        </p:cTn>
                                        <p:tgtEl>
                                          <p:spTgt spid="81966"/>
                                        </p:tgtEl>
                                      </p:cBhvr>
                                      <p:to x="100000" y="100000"/>
                                    </p:animScale>
                                    <p:animScale>
                                      <p:cBhvr>
                                        <p:cTn id="33" dur="26">
                                          <p:stCondLst>
                                            <p:cond delay="1808"/>
                                          </p:stCondLst>
                                        </p:cTn>
                                        <p:tgtEl>
                                          <p:spTgt spid="81966"/>
                                        </p:tgtEl>
                                      </p:cBhvr>
                                      <p:to x="100000" y="95000"/>
                                    </p:animScale>
                                    <p:animScale>
                                      <p:cBhvr>
                                        <p:cTn id="34" dur="166" decel="50000">
                                          <p:stCondLst>
                                            <p:cond delay="1834"/>
                                          </p:stCondLst>
                                        </p:cTn>
                                        <p:tgtEl>
                                          <p:spTgt spid="81966"/>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40" presetClass="entr" presetSubtype="0" fill="hold" grpId="0" nodeType="clickEffect">
                                  <p:stCondLst>
                                    <p:cond delay="0"/>
                                  </p:stCondLst>
                                  <p:iterate type="lt">
                                    <p:tmPct val="10000"/>
                                  </p:iterate>
                                  <p:childTnLst>
                                    <p:set>
                                      <p:cBhvr>
                                        <p:cTn id="38" dur="1" fill="hold">
                                          <p:stCondLst>
                                            <p:cond delay="0"/>
                                          </p:stCondLst>
                                        </p:cTn>
                                        <p:tgtEl>
                                          <p:spTgt spid="81967">
                                            <p:bg/>
                                          </p:spTgt>
                                        </p:tgtEl>
                                        <p:attrNameLst>
                                          <p:attrName>style.visibility</p:attrName>
                                        </p:attrNameLst>
                                      </p:cBhvr>
                                      <p:to>
                                        <p:strVal val="visible"/>
                                      </p:to>
                                    </p:set>
                                    <p:animEffect transition="in" filter="fade">
                                      <p:cBhvr>
                                        <p:cTn id="39" dur="1000"/>
                                        <p:tgtEl>
                                          <p:spTgt spid="81967">
                                            <p:bg/>
                                          </p:spTgt>
                                        </p:tgtEl>
                                      </p:cBhvr>
                                    </p:animEffect>
                                    <p:anim calcmode="lin" valueType="num">
                                      <p:cBhvr>
                                        <p:cTn id="40" dur="1000" fill="hold"/>
                                        <p:tgtEl>
                                          <p:spTgt spid="81967">
                                            <p:bg/>
                                          </p:spTgt>
                                        </p:tgtEl>
                                        <p:attrNameLst>
                                          <p:attrName>ppt_x</p:attrName>
                                        </p:attrNameLst>
                                      </p:cBhvr>
                                      <p:tavLst>
                                        <p:tav tm="0">
                                          <p:val>
                                            <p:strVal val="#ppt_x-.1"/>
                                          </p:val>
                                        </p:tav>
                                        <p:tav tm="100000">
                                          <p:val>
                                            <p:strVal val="#ppt_x"/>
                                          </p:val>
                                        </p:tav>
                                      </p:tavLst>
                                    </p:anim>
                                    <p:anim calcmode="lin" valueType="num">
                                      <p:cBhvr>
                                        <p:cTn id="41" dur="1000" fill="hold"/>
                                        <p:tgtEl>
                                          <p:spTgt spid="81967">
                                            <p:bg/>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7" presetClass="entr" presetSubtype="0" fill="hold" grpId="0" nodeType="clickEffect">
                                  <p:stCondLst>
                                    <p:cond delay="0"/>
                                  </p:stCondLst>
                                  <p:iterate type="lt">
                                    <p:tmPct val="50000"/>
                                  </p:iterate>
                                  <p:childTnLst>
                                    <p:set>
                                      <p:cBhvr>
                                        <p:cTn id="45" dur="1" fill="hold">
                                          <p:stCondLst>
                                            <p:cond delay="0"/>
                                          </p:stCondLst>
                                        </p:cTn>
                                        <p:tgtEl>
                                          <p:spTgt spid="81967">
                                            <p:txEl>
                                              <p:pRg st="0" end="0"/>
                                            </p:txEl>
                                          </p:spTgt>
                                        </p:tgtEl>
                                        <p:attrNameLst>
                                          <p:attrName>style.visibility</p:attrName>
                                        </p:attrNameLst>
                                      </p:cBhvr>
                                      <p:to>
                                        <p:strVal val="visible"/>
                                      </p:to>
                                    </p:set>
                                    <p:anim calcmode="discrete" valueType="clr">
                                      <p:cBhvr override="childStyle">
                                        <p:cTn id="46" dur="80"/>
                                        <p:tgtEl>
                                          <p:spTgt spid="81967">
                                            <p:txEl>
                                              <p:pRg st="0" end="0"/>
                                            </p:txEl>
                                          </p:spTgt>
                                        </p:tgtEl>
                                        <p:attrNameLst>
                                          <p:attrName>style.color</p:attrName>
                                        </p:attrNameLst>
                                      </p:cBhvr>
                                      <p:tavLst>
                                        <p:tav tm="0">
                                          <p:val>
                                            <p:clrVal>
                                              <a:schemeClr val="accent2"/>
                                            </p:clrVal>
                                          </p:val>
                                        </p:tav>
                                        <p:tav tm="50000">
                                          <p:val>
                                            <p:clrVal>
                                              <a:srgbClr val="FF3300"/>
                                            </p:clrVal>
                                          </p:val>
                                        </p:tav>
                                      </p:tavLst>
                                    </p:anim>
                                    <p:anim calcmode="discrete" valueType="clr">
                                      <p:cBhvr>
                                        <p:cTn id="47" dur="80"/>
                                        <p:tgtEl>
                                          <p:spTgt spid="81967">
                                            <p:txEl>
                                              <p:pRg st="0" end="0"/>
                                            </p:txEl>
                                          </p:spTgt>
                                        </p:tgtEl>
                                        <p:attrNameLst>
                                          <p:attrName>fillcolor</p:attrName>
                                        </p:attrNameLst>
                                      </p:cBhvr>
                                      <p:tavLst>
                                        <p:tav tm="0">
                                          <p:val>
                                            <p:clrVal>
                                              <a:schemeClr val="accent2"/>
                                            </p:clrVal>
                                          </p:val>
                                        </p:tav>
                                        <p:tav tm="50000">
                                          <p:val>
                                            <p:clrVal>
                                              <a:schemeClr val="hlink"/>
                                            </p:clrVal>
                                          </p:val>
                                        </p:tav>
                                      </p:tavLst>
                                    </p:anim>
                                    <p:set>
                                      <p:cBhvr>
                                        <p:cTn id="48" dur="80"/>
                                        <p:tgtEl>
                                          <p:spTgt spid="81967">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3" grpId="0" uiExpand="1" build="allAtOnce" animBg="1"/>
      <p:bldP spid="81967" grpId="0" uiExpand="1"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358" name="Group 38"/>
          <p:cNvGrpSpPr>
            <a:grpSpLocks/>
          </p:cNvGrpSpPr>
          <p:nvPr/>
        </p:nvGrpSpPr>
        <p:grpSpPr bwMode="auto">
          <a:xfrm>
            <a:off x="1042988" y="836613"/>
            <a:ext cx="8064500" cy="6021387"/>
            <a:chOff x="657" y="527"/>
            <a:chExt cx="5080" cy="3793"/>
          </a:xfrm>
        </p:grpSpPr>
        <p:sp>
          <p:nvSpPr>
            <p:cNvPr id="56327" name="Freeform 7"/>
            <p:cNvSpPr>
              <a:spLocks/>
            </p:cNvSpPr>
            <p:nvPr/>
          </p:nvSpPr>
          <p:spPr bwMode="auto">
            <a:xfrm>
              <a:off x="657" y="527"/>
              <a:ext cx="5080" cy="3793"/>
            </a:xfrm>
            <a:custGeom>
              <a:avLst/>
              <a:gdLst/>
              <a:ahLst/>
              <a:cxnLst>
                <a:cxn ang="0">
                  <a:pos x="3810" y="619"/>
                </a:cxn>
                <a:cxn ang="0">
                  <a:pos x="3816" y="624"/>
                </a:cxn>
                <a:cxn ang="0">
                  <a:pos x="3828" y="628"/>
                </a:cxn>
                <a:cxn ang="0">
                  <a:pos x="3828" y="637"/>
                </a:cxn>
                <a:cxn ang="0">
                  <a:pos x="3828" y="646"/>
                </a:cxn>
                <a:cxn ang="0">
                  <a:pos x="3720" y="881"/>
                </a:cxn>
                <a:cxn ang="0">
                  <a:pos x="3726" y="894"/>
                </a:cxn>
                <a:cxn ang="0">
                  <a:pos x="3738" y="907"/>
                </a:cxn>
                <a:cxn ang="0">
                  <a:pos x="3756" y="920"/>
                </a:cxn>
                <a:cxn ang="0">
                  <a:pos x="3780" y="933"/>
                </a:cxn>
                <a:cxn ang="0">
                  <a:pos x="3798" y="946"/>
                </a:cxn>
                <a:cxn ang="0">
                  <a:pos x="3810" y="960"/>
                </a:cxn>
                <a:cxn ang="0">
                  <a:pos x="3816" y="973"/>
                </a:cxn>
                <a:cxn ang="0">
                  <a:pos x="3534" y="1579"/>
                </a:cxn>
                <a:cxn ang="0">
                  <a:pos x="3522" y="1588"/>
                </a:cxn>
                <a:cxn ang="0">
                  <a:pos x="3504" y="1592"/>
                </a:cxn>
                <a:cxn ang="0">
                  <a:pos x="3480" y="1592"/>
                </a:cxn>
                <a:cxn ang="0">
                  <a:pos x="3456" y="1592"/>
                </a:cxn>
                <a:cxn ang="0">
                  <a:pos x="3432" y="1592"/>
                </a:cxn>
                <a:cxn ang="0">
                  <a:pos x="3408" y="1592"/>
                </a:cxn>
                <a:cxn ang="0">
                  <a:pos x="3390" y="1596"/>
                </a:cxn>
                <a:cxn ang="0">
                  <a:pos x="3378" y="1605"/>
                </a:cxn>
                <a:cxn ang="0">
                  <a:pos x="2574" y="3332"/>
                </a:cxn>
                <a:cxn ang="0">
                  <a:pos x="2568" y="3337"/>
                </a:cxn>
                <a:cxn ang="0">
                  <a:pos x="2556" y="3341"/>
                </a:cxn>
                <a:cxn ang="0">
                  <a:pos x="2544" y="3341"/>
                </a:cxn>
                <a:cxn ang="0">
                  <a:pos x="18" y="2722"/>
                </a:cxn>
                <a:cxn ang="0">
                  <a:pos x="12" y="2717"/>
                </a:cxn>
                <a:cxn ang="0">
                  <a:pos x="0" y="2713"/>
                </a:cxn>
                <a:cxn ang="0">
                  <a:pos x="0" y="2704"/>
                </a:cxn>
                <a:cxn ang="0">
                  <a:pos x="0" y="2695"/>
                </a:cxn>
                <a:cxn ang="0">
                  <a:pos x="1254" y="9"/>
                </a:cxn>
                <a:cxn ang="0">
                  <a:pos x="1260" y="4"/>
                </a:cxn>
                <a:cxn ang="0">
                  <a:pos x="1272" y="0"/>
                </a:cxn>
                <a:cxn ang="0">
                  <a:pos x="1284" y="0"/>
                </a:cxn>
              </a:cxnLst>
              <a:rect l="0" t="0" r="r" b="b"/>
              <a:pathLst>
                <a:path w="3828" h="3341">
                  <a:moveTo>
                    <a:pt x="1290" y="0"/>
                  </a:moveTo>
                  <a:lnTo>
                    <a:pt x="3810" y="619"/>
                  </a:lnTo>
                  <a:lnTo>
                    <a:pt x="3816" y="619"/>
                  </a:lnTo>
                  <a:lnTo>
                    <a:pt x="3816" y="624"/>
                  </a:lnTo>
                  <a:lnTo>
                    <a:pt x="3822" y="628"/>
                  </a:lnTo>
                  <a:lnTo>
                    <a:pt x="3828" y="628"/>
                  </a:lnTo>
                  <a:lnTo>
                    <a:pt x="3828" y="632"/>
                  </a:lnTo>
                  <a:lnTo>
                    <a:pt x="3828" y="637"/>
                  </a:lnTo>
                  <a:lnTo>
                    <a:pt x="3828" y="641"/>
                  </a:lnTo>
                  <a:lnTo>
                    <a:pt x="3828" y="646"/>
                  </a:lnTo>
                  <a:lnTo>
                    <a:pt x="3720" y="872"/>
                  </a:lnTo>
                  <a:lnTo>
                    <a:pt x="3720" y="881"/>
                  </a:lnTo>
                  <a:lnTo>
                    <a:pt x="3720" y="885"/>
                  </a:lnTo>
                  <a:lnTo>
                    <a:pt x="3726" y="894"/>
                  </a:lnTo>
                  <a:lnTo>
                    <a:pt x="3732" y="898"/>
                  </a:lnTo>
                  <a:lnTo>
                    <a:pt x="3738" y="907"/>
                  </a:lnTo>
                  <a:lnTo>
                    <a:pt x="3750" y="912"/>
                  </a:lnTo>
                  <a:lnTo>
                    <a:pt x="3756" y="920"/>
                  </a:lnTo>
                  <a:lnTo>
                    <a:pt x="3768" y="925"/>
                  </a:lnTo>
                  <a:lnTo>
                    <a:pt x="3780" y="933"/>
                  </a:lnTo>
                  <a:lnTo>
                    <a:pt x="3786" y="938"/>
                  </a:lnTo>
                  <a:lnTo>
                    <a:pt x="3798" y="946"/>
                  </a:lnTo>
                  <a:lnTo>
                    <a:pt x="3804" y="951"/>
                  </a:lnTo>
                  <a:lnTo>
                    <a:pt x="3810" y="960"/>
                  </a:lnTo>
                  <a:lnTo>
                    <a:pt x="3816" y="964"/>
                  </a:lnTo>
                  <a:lnTo>
                    <a:pt x="3816" y="973"/>
                  </a:lnTo>
                  <a:lnTo>
                    <a:pt x="3816" y="977"/>
                  </a:lnTo>
                  <a:lnTo>
                    <a:pt x="3534" y="1579"/>
                  </a:lnTo>
                  <a:lnTo>
                    <a:pt x="3528" y="1583"/>
                  </a:lnTo>
                  <a:lnTo>
                    <a:pt x="3522" y="1588"/>
                  </a:lnTo>
                  <a:lnTo>
                    <a:pt x="3516" y="1592"/>
                  </a:lnTo>
                  <a:lnTo>
                    <a:pt x="3504" y="1592"/>
                  </a:lnTo>
                  <a:lnTo>
                    <a:pt x="3492" y="1592"/>
                  </a:lnTo>
                  <a:lnTo>
                    <a:pt x="3480" y="1592"/>
                  </a:lnTo>
                  <a:lnTo>
                    <a:pt x="3468" y="1592"/>
                  </a:lnTo>
                  <a:lnTo>
                    <a:pt x="3456" y="1592"/>
                  </a:lnTo>
                  <a:lnTo>
                    <a:pt x="3444" y="1592"/>
                  </a:lnTo>
                  <a:lnTo>
                    <a:pt x="3432" y="1592"/>
                  </a:lnTo>
                  <a:lnTo>
                    <a:pt x="3420" y="1592"/>
                  </a:lnTo>
                  <a:lnTo>
                    <a:pt x="3408" y="1592"/>
                  </a:lnTo>
                  <a:lnTo>
                    <a:pt x="3396" y="1592"/>
                  </a:lnTo>
                  <a:lnTo>
                    <a:pt x="3390" y="1596"/>
                  </a:lnTo>
                  <a:lnTo>
                    <a:pt x="3384" y="1601"/>
                  </a:lnTo>
                  <a:lnTo>
                    <a:pt x="3378" y="1605"/>
                  </a:lnTo>
                  <a:lnTo>
                    <a:pt x="2574" y="3328"/>
                  </a:lnTo>
                  <a:lnTo>
                    <a:pt x="2574" y="3332"/>
                  </a:lnTo>
                  <a:lnTo>
                    <a:pt x="2568" y="3332"/>
                  </a:lnTo>
                  <a:lnTo>
                    <a:pt x="2568" y="3337"/>
                  </a:lnTo>
                  <a:lnTo>
                    <a:pt x="2562" y="3341"/>
                  </a:lnTo>
                  <a:lnTo>
                    <a:pt x="2556" y="3341"/>
                  </a:lnTo>
                  <a:lnTo>
                    <a:pt x="2550" y="3341"/>
                  </a:lnTo>
                  <a:lnTo>
                    <a:pt x="2544" y="3341"/>
                  </a:lnTo>
                  <a:lnTo>
                    <a:pt x="2538" y="3341"/>
                  </a:lnTo>
                  <a:lnTo>
                    <a:pt x="18" y="2722"/>
                  </a:lnTo>
                  <a:lnTo>
                    <a:pt x="12" y="2722"/>
                  </a:lnTo>
                  <a:lnTo>
                    <a:pt x="12" y="2717"/>
                  </a:lnTo>
                  <a:lnTo>
                    <a:pt x="6" y="2713"/>
                  </a:lnTo>
                  <a:lnTo>
                    <a:pt x="0" y="2713"/>
                  </a:lnTo>
                  <a:lnTo>
                    <a:pt x="0" y="2709"/>
                  </a:lnTo>
                  <a:lnTo>
                    <a:pt x="0" y="2704"/>
                  </a:lnTo>
                  <a:lnTo>
                    <a:pt x="0" y="2700"/>
                  </a:lnTo>
                  <a:lnTo>
                    <a:pt x="0" y="2695"/>
                  </a:lnTo>
                  <a:lnTo>
                    <a:pt x="1254" y="13"/>
                  </a:lnTo>
                  <a:lnTo>
                    <a:pt x="1254" y="9"/>
                  </a:lnTo>
                  <a:lnTo>
                    <a:pt x="1260" y="9"/>
                  </a:lnTo>
                  <a:lnTo>
                    <a:pt x="1260" y="4"/>
                  </a:lnTo>
                  <a:lnTo>
                    <a:pt x="1266" y="0"/>
                  </a:lnTo>
                  <a:lnTo>
                    <a:pt x="1272" y="0"/>
                  </a:lnTo>
                  <a:lnTo>
                    <a:pt x="1278" y="0"/>
                  </a:lnTo>
                  <a:lnTo>
                    <a:pt x="1284" y="0"/>
                  </a:lnTo>
                  <a:lnTo>
                    <a:pt x="1290" y="0"/>
                  </a:lnTo>
                  <a:close/>
                </a:path>
              </a:pathLst>
            </a:custGeom>
            <a:solidFill>
              <a:srgbClr val="33CCCC">
                <a:alpha val="62000"/>
              </a:srgbClr>
            </a:solidFill>
            <a:ln w="9525">
              <a:noFill/>
              <a:round/>
              <a:headEnd/>
              <a:tailEnd/>
            </a:ln>
          </p:spPr>
          <p:txBody>
            <a:bodyPr/>
            <a:lstStyle/>
            <a:p>
              <a:endParaRPr lang="ar-SA"/>
            </a:p>
          </p:txBody>
        </p:sp>
        <p:sp>
          <p:nvSpPr>
            <p:cNvPr id="56328" name="Freeform 8"/>
            <p:cNvSpPr>
              <a:spLocks/>
            </p:cNvSpPr>
            <p:nvPr/>
          </p:nvSpPr>
          <p:spPr bwMode="auto">
            <a:xfrm>
              <a:off x="657" y="527"/>
              <a:ext cx="5080" cy="3793"/>
            </a:xfrm>
            <a:custGeom>
              <a:avLst/>
              <a:gdLst/>
              <a:ahLst/>
              <a:cxnLst>
                <a:cxn ang="0">
                  <a:pos x="3810" y="619"/>
                </a:cxn>
                <a:cxn ang="0">
                  <a:pos x="3816" y="624"/>
                </a:cxn>
                <a:cxn ang="0">
                  <a:pos x="3828" y="628"/>
                </a:cxn>
                <a:cxn ang="0">
                  <a:pos x="3828" y="637"/>
                </a:cxn>
                <a:cxn ang="0">
                  <a:pos x="3828" y="646"/>
                </a:cxn>
                <a:cxn ang="0">
                  <a:pos x="3720" y="881"/>
                </a:cxn>
                <a:cxn ang="0">
                  <a:pos x="3726" y="894"/>
                </a:cxn>
                <a:cxn ang="0">
                  <a:pos x="3738" y="907"/>
                </a:cxn>
                <a:cxn ang="0">
                  <a:pos x="3756" y="920"/>
                </a:cxn>
                <a:cxn ang="0">
                  <a:pos x="3780" y="933"/>
                </a:cxn>
                <a:cxn ang="0">
                  <a:pos x="3798" y="946"/>
                </a:cxn>
                <a:cxn ang="0">
                  <a:pos x="3810" y="960"/>
                </a:cxn>
                <a:cxn ang="0">
                  <a:pos x="3816" y="973"/>
                </a:cxn>
                <a:cxn ang="0">
                  <a:pos x="3534" y="1579"/>
                </a:cxn>
                <a:cxn ang="0">
                  <a:pos x="3522" y="1588"/>
                </a:cxn>
                <a:cxn ang="0">
                  <a:pos x="3504" y="1592"/>
                </a:cxn>
                <a:cxn ang="0">
                  <a:pos x="3480" y="1592"/>
                </a:cxn>
                <a:cxn ang="0">
                  <a:pos x="3456" y="1592"/>
                </a:cxn>
                <a:cxn ang="0">
                  <a:pos x="3432" y="1592"/>
                </a:cxn>
                <a:cxn ang="0">
                  <a:pos x="3408" y="1592"/>
                </a:cxn>
                <a:cxn ang="0">
                  <a:pos x="3390" y="1596"/>
                </a:cxn>
                <a:cxn ang="0">
                  <a:pos x="3378" y="1605"/>
                </a:cxn>
                <a:cxn ang="0">
                  <a:pos x="2574" y="3332"/>
                </a:cxn>
                <a:cxn ang="0">
                  <a:pos x="2568" y="3337"/>
                </a:cxn>
                <a:cxn ang="0">
                  <a:pos x="2556" y="3341"/>
                </a:cxn>
                <a:cxn ang="0">
                  <a:pos x="2544" y="3341"/>
                </a:cxn>
                <a:cxn ang="0">
                  <a:pos x="18" y="2722"/>
                </a:cxn>
                <a:cxn ang="0">
                  <a:pos x="12" y="2717"/>
                </a:cxn>
                <a:cxn ang="0">
                  <a:pos x="0" y="2713"/>
                </a:cxn>
                <a:cxn ang="0">
                  <a:pos x="0" y="2704"/>
                </a:cxn>
                <a:cxn ang="0">
                  <a:pos x="0" y="2695"/>
                </a:cxn>
                <a:cxn ang="0">
                  <a:pos x="1254" y="9"/>
                </a:cxn>
                <a:cxn ang="0">
                  <a:pos x="1260" y="4"/>
                </a:cxn>
                <a:cxn ang="0">
                  <a:pos x="1272" y="0"/>
                </a:cxn>
                <a:cxn ang="0">
                  <a:pos x="1284" y="0"/>
                </a:cxn>
              </a:cxnLst>
              <a:rect l="0" t="0" r="r" b="b"/>
              <a:pathLst>
                <a:path w="3828" h="3341">
                  <a:moveTo>
                    <a:pt x="1290" y="0"/>
                  </a:moveTo>
                  <a:lnTo>
                    <a:pt x="3810" y="619"/>
                  </a:lnTo>
                  <a:lnTo>
                    <a:pt x="3816" y="619"/>
                  </a:lnTo>
                  <a:lnTo>
                    <a:pt x="3816" y="624"/>
                  </a:lnTo>
                  <a:lnTo>
                    <a:pt x="3822" y="628"/>
                  </a:lnTo>
                  <a:lnTo>
                    <a:pt x="3828" y="628"/>
                  </a:lnTo>
                  <a:lnTo>
                    <a:pt x="3828" y="632"/>
                  </a:lnTo>
                  <a:lnTo>
                    <a:pt x="3828" y="637"/>
                  </a:lnTo>
                  <a:lnTo>
                    <a:pt x="3828" y="641"/>
                  </a:lnTo>
                  <a:lnTo>
                    <a:pt x="3828" y="646"/>
                  </a:lnTo>
                  <a:lnTo>
                    <a:pt x="3720" y="872"/>
                  </a:lnTo>
                  <a:lnTo>
                    <a:pt x="3720" y="881"/>
                  </a:lnTo>
                  <a:lnTo>
                    <a:pt x="3720" y="885"/>
                  </a:lnTo>
                  <a:lnTo>
                    <a:pt x="3726" y="894"/>
                  </a:lnTo>
                  <a:lnTo>
                    <a:pt x="3732" y="898"/>
                  </a:lnTo>
                  <a:lnTo>
                    <a:pt x="3738" y="907"/>
                  </a:lnTo>
                  <a:lnTo>
                    <a:pt x="3750" y="912"/>
                  </a:lnTo>
                  <a:lnTo>
                    <a:pt x="3756" y="920"/>
                  </a:lnTo>
                  <a:lnTo>
                    <a:pt x="3768" y="925"/>
                  </a:lnTo>
                  <a:lnTo>
                    <a:pt x="3780" y="933"/>
                  </a:lnTo>
                  <a:lnTo>
                    <a:pt x="3786" y="938"/>
                  </a:lnTo>
                  <a:lnTo>
                    <a:pt x="3798" y="946"/>
                  </a:lnTo>
                  <a:lnTo>
                    <a:pt x="3804" y="951"/>
                  </a:lnTo>
                  <a:lnTo>
                    <a:pt x="3810" y="960"/>
                  </a:lnTo>
                  <a:lnTo>
                    <a:pt x="3816" y="964"/>
                  </a:lnTo>
                  <a:lnTo>
                    <a:pt x="3816" y="973"/>
                  </a:lnTo>
                  <a:lnTo>
                    <a:pt x="3816" y="977"/>
                  </a:lnTo>
                  <a:lnTo>
                    <a:pt x="3534" y="1579"/>
                  </a:lnTo>
                  <a:lnTo>
                    <a:pt x="3528" y="1583"/>
                  </a:lnTo>
                  <a:lnTo>
                    <a:pt x="3522" y="1588"/>
                  </a:lnTo>
                  <a:lnTo>
                    <a:pt x="3516" y="1592"/>
                  </a:lnTo>
                  <a:lnTo>
                    <a:pt x="3504" y="1592"/>
                  </a:lnTo>
                  <a:lnTo>
                    <a:pt x="3492" y="1592"/>
                  </a:lnTo>
                  <a:lnTo>
                    <a:pt x="3480" y="1592"/>
                  </a:lnTo>
                  <a:lnTo>
                    <a:pt x="3468" y="1592"/>
                  </a:lnTo>
                  <a:lnTo>
                    <a:pt x="3456" y="1592"/>
                  </a:lnTo>
                  <a:lnTo>
                    <a:pt x="3444" y="1592"/>
                  </a:lnTo>
                  <a:lnTo>
                    <a:pt x="3432" y="1592"/>
                  </a:lnTo>
                  <a:lnTo>
                    <a:pt x="3420" y="1592"/>
                  </a:lnTo>
                  <a:lnTo>
                    <a:pt x="3408" y="1592"/>
                  </a:lnTo>
                  <a:lnTo>
                    <a:pt x="3396" y="1592"/>
                  </a:lnTo>
                  <a:lnTo>
                    <a:pt x="3390" y="1596"/>
                  </a:lnTo>
                  <a:lnTo>
                    <a:pt x="3384" y="1601"/>
                  </a:lnTo>
                  <a:lnTo>
                    <a:pt x="3378" y="1605"/>
                  </a:lnTo>
                  <a:lnTo>
                    <a:pt x="2574" y="3328"/>
                  </a:lnTo>
                  <a:lnTo>
                    <a:pt x="2574" y="3332"/>
                  </a:lnTo>
                  <a:lnTo>
                    <a:pt x="2568" y="3332"/>
                  </a:lnTo>
                  <a:lnTo>
                    <a:pt x="2568" y="3337"/>
                  </a:lnTo>
                  <a:lnTo>
                    <a:pt x="2562" y="3341"/>
                  </a:lnTo>
                  <a:lnTo>
                    <a:pt x="2556" y="3341"/>
                  </a:lnTo>
                  <a:lnTo>
                    <a:pt x="2550" y="3341"/>
                  </a:lnTo>
                  <a:lnTo>
                    <a:pt x="2544" y="3341"/>
                  </a:lnTo>
                  <a:lnTo>
                    <a:pt x="2538" y="3341"/>
                  </a:lnTo>
                  <a:lnTo>
                    <a:pt x="18" y="2722"/>
                  </a:lnTo>
                  <a:lnTo>
                    <a:pt x="12" y="2722"/>
                  </a:lnTo>
                  <a:lnTo>
                    <a:pt x="12" y="2717"/>
                  </a:lnTo>
                  <a:lnTo>
                    <a:pt x="6" y="2713"/>
                  </a:lnTo>
                  <a:lnTo>
                    <a:pt x="0" y="2713"/>
                  </a:lnTo>
                  <a:lnTo>
                    <a:pt x="0" y="2709"/>
                  </a:lnTo>
                  <a:lnTo>
                    <a:pt x="0" y="2704"/>
                  </a:lnTo>
                  <a:lnTo>
                    <a:pt x="0" y="2700"/>
                  </a:lnTo>
                  <a:lnTo>
                    <a:pt x="0" y="2695"/>
                  </a:lnTo>
                  <a:lnTo>
                    <a:pt x="1254" y="13"/>
                  </a:lnTo>
                  <a:lnTo>
                    <a:pt x="1254" y="9"/>
                  </a:lnTo>
                  <a:lnTo>
                    <a:pt x="1260" y="9"/>
                  </a:lnTo>
                  <a:lnTo>
                    <a:pt x="1260" y="4"/>
                  </a:lnTo>
                  <a:lnTo>
                    <a:pt x="1266" y="0"/>
                  </a:lnTo>
                  <a:lnTo>
                    <a:pt x="1272" y="0"/>
                  </a:lnTo>
                  <a:lnTo>
                    <a:pt x="1278" y="0"/>
                  </a:lnTo>
                  <a:lnTo>
                    <a:pt x="1284" y="0"/>
                  </a:lnTo>
                  <a:lnTo>
                    <a:pt x="1290" y="0"/>
                  </a:lnTo>
                </a:path>
              </a:pathLst>
            </a:custGeom>
            <a:noFill/>
            <a:ln w="0">
              <a:solidFill>
                <a:schemeClr val="accent2"/>
              </a:solidFill>
              <a:prstDash val="solid"/>
              <a:round/>
              <a:headEnd/>
              <a:tailEnd/>
            </a:ln>
          </p:spPr>
          <p:txBody>
            <a:bodyPr/>
            <a:lstStyle/>
            <a:p>
              <a:endParaRPr lang="ar-SA"/>
            </a:p>
          </p:txBody>
        </p:sp>
        <p:sp>
          <p:nvSpPr>
            <p:cNvPr id="56335" name="Rectangle 15"/>
            <p:cNvSpPr>
              <a:spLocks noChangeArrowheads="1"/>
            </p:cNvSpPr>
            <p:nvPr/>
          </p:nvSpPr>
          <p:spPr bwMode="auto">
            <a:xfrm>
              <a:off x="1178" y="836"/>
              <a:ext cx="4133" cy="3229"/>
            </a:xfrm>
            <a:prstGeom prst="rect">
              <a:avLst/>
            </a:prstGeom>
            <a:solidFill>
              <a:srgbClr val="FFCC00">
                <a:alpha val="64999"/>
              </a:srgbClr>
            </a:solidFill>
            <a:ln w="9525">
              <a:noFill/>
              <a:miter lim="800000"/>
              <a:headEnd/>
              <a:tailEnd/>
            </a:ln>
          </p:spPr>
          <p:txBody>
            <a:bodyPr/>
            <a:lstStyle/>
            <a:p>
              <a:endParaRPr lang="ar-SA"/>
            </a:p>
          </p:txBody>
        </p:sp>
      </p:grpSp>
      <p:sp>
        <p:nvSpPr>
          <p:cNvPr id="56338" name="Text Box 18"/>
          <p:cNvSpPr txBox="1">
            <a:spLocks noChangeArrowheads="1"/>
          </p:cNvSpPr>
          <p:nvPr/>
        </p:nvSpPr>
        <p:spPr bwMode="auto">
          <a:xfrm>
            <a:off x="1979613" y="1341438"/>
            <a:ext cx="6408737" cy="4895850"/>
          </a:xfrm>
          <a:prstGeom prst="rect">
            <a:avLst/>
          </a:prstGeom>
          <a:noFill/>
          <a:ln w="9525" algn="ctr">
            <a:noFill/>
            <a:miter lim="800000"/>
            <a:headEnd/>
            <a:tailEnd/>
          </a:ln>
          <a:effectLst/>
        </p:spPr>
        <p:txBody>
          <a:bodyPr/>
          <a:lstStyle/>
          <a:p>
            <a:pPr algn="just">
              <a:lnSpc>
                <a:spcPct val="70000"/>
              </a:lnSpc>
              <a:spcBef>
                <a:spcPct val="50000"/>
              </a:spcBef>
            </a:pPr>
            <a:r>
              <a:rPr lang="ar-SA" sz="4300">
                <a:solidFill>
                  <a:srgbClr val="000000"/>
                </a:solidFill>
                <a:latin typeface="Times New Roman" pitchFamily="18" charset="0"/>
                <a:ea typeface="Times New Roman" pitchFamily="18" charset="0"/>
                <a:cs typeface="AL-Mohanad" pitchFamily="2" charset="-78"/>
              </a:rPr>
              <a:t>عندما يوشك معين الأفكار أن ينضب لدى المشاركين يمكن     لقائد المشغل أن يدعو المشاركين إلى اختيار أغرب الأفكار المطروحة وأكثرها بعداً عن الأفكار الواردة وعن الموضوع ويطلب منهم أن يفكروا كيف يمكن تحويل هذه الأفكار إلى فكرة عملية مفيدة وعند انتهاء الجلسة يشكر قائد المشغل المشاركين على مساهمتهم المفيدة</a:t>
            </a:r>
            <a:r>
              <a:rPr lang="ar-SA" sz="4300">
                <a:ea typeface="Times New Roman" pitchFamily="18" charset="0"/>
                <a:cs typeface="AL-Hor" pitchFamily="2" charset="-78"/>
              </a:rPr>
              <a:t> </a:t>
            </a:r>
            <a:endParaRPr lang="en-US" sz="4300">
              <a:ea typeface="Times New Roman" pitchFamily="18" charset="0"/>
              <a:cs typeface="AL-Hor" pitchFamily="2" charset="-78"/>
            </a:endParaRPr>
          </a:p>
        </p:txBody>
      </p:sp>
      <p:grpSp>
        <p:nvGrpSpPr>
          <p:cNvPr id="56357" name="Group 37"/>
          <p:cNvGrpSpPr>
            <a:grpSpLocks/>
          </p:cNvGrpSpPr>
          <p:nvPr/>
        </p:nvGrpSpPr>
        <p:grpSpPr bwMode="auto">
          <a:xfrm>
            <a:off x="-333375" y="836613"/>
            <a:ext cx="2889250" cy="2663825"/>
            <a:chOff x="-210" y="527"/>
            <a:chExt cx="1820" cy="1678"/>
          </a:xfrm>
        </p:grpSpPr>
        <p:sp>
          <p:nvSpPr>
            <p:cNvPr id="56355" name="DiagonalStripe"/>
            <p:cNvSpPr>
              <a:spLocks noEditPoints="1" noChangeArrowheads="1"/>
            </p:cNvSpPr>
            <p:nvPr/>
          </p:nvSpPr>
          <p:spPr bwMode="auto">
            <a:xfrm>
              <a:off x="0" y="527"/>
              <a:ext cx="1610" cy="1678"/>
            </a:xfrm>
            <a:custGeom>
              <a:avLst/>
              <a:gdLst>
                <a:gd name="G0" fmla="+- 0 0 0"/>
                <a:gd name="G1" fmla="*/ 10914 1 2"/>
                <a:gd name="G2" fmla="+- 10914 0 0"/>
                <a:gd name="G3" fmla="+- G1 10800 0"/>
                <a:gd name="T0" fmla="*/ 5457 w 21600"/>
                <a:gd name="T1" fmla="*/ 5457 h 21600"/>
                <a:gd name="T2" fmla="*/ 0 w 21600"/>
                <a:gd name="T3" fmla="*/ 16257 h 21600"/>
                <a:gd name="T4" fmla="*/ 10800 w 21600"/>
                <a:gd name="T5" fmla="*/ 10800 h 21600"/>
                <a:gd name="T6" fmla="*/ 16257 w 21600"/>
                <a:gd name="T7" fmla="*/ 0 h 21600"/>
                <a:gd name="T8" fmla="*/ 11796480 60000 65536"/>
                <a:gd name="T9" fmla="*/ 11796480 60000 65536"/>
                <a:gd name="T10" fmla="*/ 0 60000 65536"/>
                <a:gd name="T11" fmla="*/ 17694720 60000 65536"/>
                <a:gd name="T12" fmla="*/ 0 w 21600"/>
                <a:gd name="T13" fmla="*/ 0 h 21600"/>
                <a:gd name="T14" fmla="*/ G3 w 21600"/>
                <a:gd name="T15" fmla="*/ G3 h 21600"/>
              </a:gdLst>
              <a:ahLst/>
              <a:cxnLst>
                <a:cxn ang="T8">
                  <a:pos x="T0" y="T1"/>
                </a:cxn>
                <a:cxn ang="T9">
                  <a:pos x="T2" y="T3"/>
                </a:cxn>
                <a:cxn ang="T10">
                  <a:pos x="T4" y="T5"/>
                </a:cxn>
                <a:cxn ang="T11">
                  <a:pos x="T6" y="T7"/>
                </a:cxn>
              </a:cxnLst>
              <a:rect l="T12" t="T13" r="T14" b="T15"/>
              <a:pathLst>
                <a:path w="21600" h="21600">
                  <a:moveTo>
                    <a:pt x="10914" y="0"/>
                  </a:moveTo>
                  <a:lnTo>
                    <a:pt x="0" y="10914"/>
                  </a:lnTo>
                  <a:lnTo>
                    <a:pt x="0" y="21600"/>
                  </a:lnTo>
                  <a:lnTo>
                    <a:pt x="21600" y="0"/>
                  </a:lnTo>
                  <a:close/>
                </a:path>
              </a:pathLst>
            </a:custGeom>
            <a:blipFill dpi="0" rotWithShape="1">
              <a:blip r:embed="rId2" cstate="print"/>
              <a:srcRect/>
              <a:tile tx="0" ty="0" sx="100000" sy="100000" flip="none" algn="tl"/>
            </a:blipFill>
            <a:ln w="9525">
              <a:noFill/>
              <a:miter lim="800000"/>
              <a:headEnd/>
              <a:tailEnd/>
            </a:ln>
            <a:effectLst>
              <a:outerShdw dist="107763" dir="2700000" algn="ctr" rotWithShape="0">
                <a:srgbClr val="808080"/>
              </a:outerShdw>
            </a:effectLst>
          </p:spPr>
          <p:txBody>
            <a:bodyPr/>
            <a:lstStyle/>
            <a:p>
              <a:endParaRPr lang="ar-SA"/>
            </a:p>
          </p:txBody>
        </p:sp>
        <p:sp>
          <p:nvSpPr>
            <p:cNvPr id="56356" name="Text Box 36"/>
            <p:cNvSpPr txBox="1">
              <a:spLocks noChangeArrowheads="1"/>
            </p:cNvSpPr>
            <p:nvPr/>
          </p:nvSpPr>
          <p:spPr bwMode="auto">
            <a:xfrm rot="-2662665">
              <a:off x="-210" y="954"/>
              <a:ext cx="1639" cy="480"/>
            </a:xfrm>
            <a:prstGeom prst="rect">
              <a:avLst/>
            </a:prstGeom>
            <a:noFill/>
            <a:ln w="9525" algn="ctr">
              <a:noFill/>
              <a:miter lim="800000"/>
              <a:headEnd/>
              <a:tailEnd/>
            </a:ln>
            <a:effectLst/>
          </p:spPr>
          <p:txBody>
            <a:bodyPr>
              <a:spAutoFit/>
            </a:bodyPr>
            <a:lstStyle/>
            <a:p>
              <a:pPr>
                <a:spcBef>
                  <a:spcPct val="50000"/>
                </a:spcBef>
              </a:pPr>
              <a:r>
                <a:rPr lang="ar-SA" sz="4400" b="1">
                  <a:solidFill>
                    <a:srgbClr val="0000FF"/>
                  </a:solidFill>
                  <a:cs typeface="AL-Hor" pitchFamily="2" charset="-78"/>
                </a:rPr>
                <a:t>تحديد أغرب فكرة</a:t>
              </a:r>
              <a:endParaRPr lang="en-US" sz="4400" b="1">
                <a:solidFill>
                  <a:srgbClr val="0000FF"/>
                </a:solidFill>
                <a:cs typeface="AL-Hor" pitchFamily="2" charset="-7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56358"/>
                                        </p:tgtEl>
                                        <p:attrNameLst>
                                          <p:attrName>style.visibility</p:attrName>
                                        </p:attrNameLst>
                                      </p:cBhvr>
                                      <p:to>
                                        <p:strVal val="visible"/>
                                      </p:to>
                                    </p:set>
                                    <p:animEffect transition="in" filter="fade">
                                      <p:cBhvr>
                                        <p:cTn id="7" dur="2000"/>
                                        <p:tgtEl>
                                          <p:spTgt spid="56358"/>
                                        </p:tgtEl>
                                      </p:cBhvr>
                                    </p:animEffect>
                                    <p:anim calcmode="lin" valueType="num">
                                      <p:cBhvr>
                                        <p:cTn id="8" dur="2000" fill="hold"/>
                                        <p:tgtEl>
                                          <p:spTgt spid="56358"/>
                                        </p:tgtEl>
                                        <p:attrNameLst>
                                          <p:attrName>style.rotation</p:attrName>
                                        </p:attrNameLst>
                                      </p:cBhvr>
                                      <p:tavLst>
                                        <p:tav tm="0">
                                          <p:val>
                                            <p:fltVal val="720"/>
                                          </p:val>
                                        </p:tav>
                                        <p:tav tm="100000">
                                          <p:val>
                                            <p:fltVal val="0"/>
                                          </p:val>
                                        </p:tav>
                                      </p:tavLst>
                                    </p:anim>
                                    <p:anim calcmode="lin" valueType="num">
                                      <p:cBhvr>
                                        <p:cTn id="9" dur="2000" fill="hold"/>
                                        <p:tgtEl>
                                          <p:spTgt spid="56358"/>
                                        </p:tgtEl>
                                        <p:attrNameLst>
                                          <p:attrName>ppt_h</p:attrName>
                                        </p:attrNameLst>
                                      </p:cBhvr>
                                      <p:tavLst>
                                        <p:tav tm="0">
                                          <p:val>
                                            <p:fltVal val="0"/>
                                          </p:val>
                                        </p:tav>
                                        <p:tav tm="100000">
                                          <p:val>
                                            <p:strVal val="#ppt_h"/>
                                          </p:val>
                                        </p:tav>
                                      </p:tavLst>
                                    </p:anim>
                                    <p:anim calcmode="lin" valueType="num">
                                      <p:cBhvr>
                                        <p:cTn id="10" dur="2000" fill="hold"/>
                                        <p:tgtEl>
                                          <p:spTgt spid="56358"/>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nodeType="clickEffect">
                                  <p:stCondLst>
                                    <p:cond delay="0"/>
                                  </p:stCondLst>
                                  <p:childTnLst>
                                    <p:set>
                                      <p:cBhvr>
                                        <p:cTn id="14" dur="1" fill="hold">
                                          <p:stCondLst>
                                            <p:cond delay="0"/>
                                          </p:stCondLst>
                                        </p:cTn>
                                        <p:tgtEl>
                                          <p:spTgt spid="56357"/>
                                        </p:tgtEl>
                                        <p:attrNameLst>
                                          <p:attrName>style.visibility</p:attrName>
                                        </p:attrNameLst>
                                      </p:cBhvr>
                                      <p:to>
                                        <p:strVal val="visible"/>
                                      </p:to>
                                    </p:set>
                                    <p:anim calcmode="lin" valueType="num">
                                      <p:cBhvr>
                                        <p:cTn id="15" dur="500" decel="50000" fill="hold">
                                          <p:stCondLst>
                                            <p:cond delay="0"/>
                                          </p:stCondLst>
                                        </p:cTn>
                                        <p:tgtEl>
                                          <p:spTgt spid="56357"/>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56357"/>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56357"/>
                                        </p:tgtEl>
                                        <p:attrNameLst>
                                          <p:attrName>ppt_w</p:attrName>
                                        </p:attrNameLst>
                                      </p:cBhvr>
                                      <p:tavLst>
                                        <p:tav tm="0">
                                          <p:val>
                                            <p:strVal val="#ppt_w*.05"/>
                                          </p:val>
                                        </p:tav>
                                        <p:tav tm="100000">
                                          <p:val>
                                            <p:strVal val="#ppt_w"/>
                                          </p:val>
                                        </p:tav>
                                      </p:tavLst>
                                    </p:anim>
                                    <p:anim calcmode="lin" valueType="num">
                                      <p:cBhvr>
                                        <p:cTn id="18" dur="1000" fill="hold"/>
                                        <p:tgtEl>
                                          <p:spTgt spid="56357"/>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56357"/>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56357"/>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56357"/>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56357"/>
                                        </p:tgtEl>
                                      </p:cBhvr>
                                    </p:animEffect>
                                  </p:childTnLst>
                                </p:cTn>
                              </p:par>
                            </p:childTnLst>
                          </p:cTn>
                        </p:par>
                      </p:childTnLst>
                    </p:cTn>
                  </p:par>
                  <p:par>
                    <p:cTn id="23" fill="hold">
                      <p:stCondLst>
                        <p:cond delay="indefinite"/>
                      </p:stCondLst>
                      <p:childTnLst>
                        <p:par>
                          <p:cTn id="24" fill="hold">
                            <p:stCondLst>
                              <p:cond delay="0"/>
                            </p:stCondLst>
                            <p:childTnLst>
                              <p:par>
                                <p:cTn id="25" presetID="39" presetClass="entr" presetSubtype="0" accel="100000" fill="hold" grpId="0" nodeType="clickEffect">
                                  <p:stCondLst>
                                    <p:cond delay="0"/>
                                  </p:stCondLst>
                                  <p:childTnLst>
                                    <p:set>
                                      <p:cBhvr>
                                        <p:cTn id="26" dur="1" fill="hold">
                                          <p:stCondLst>
                                            <p:cond delay="0"/>
                                          </p:stCondLst>
                                        </p:cTn>
                                        <p:tgtEl>
                                          <p:spTgt spid="56338"/>
                                        </p:tgtEl>
                                        <p:attrNameLst>
                                          <p:attrName>style.visibility</p:attrName>
                                        </p:attrNameLst>
                                      </p:cBhvr>
                                      <p:to>
                                        <p:strVal val="visible"/>
                                      </p:to>
                                    </p:set>
                                    <p:anim calcmode="lin" valueType="num">
                                      <p:cBhvr>
                                        <p:cTn id="27" dur="500" fill="hold"/>
                                        <p:tgtEl>
                                          <p:spTgt spid="56338"/>
                                        </p:tgtEl>
                                        <p:attrNameLst>
                                          <p:attrName>ppt_h</p:attrName>
                                        </p:attrNameLst>
                                      </p:cBhvr>
                                      <p:tavLst>
                                        <p:tav tm="0">
                                          <p:val>
                                            <p:strVal val="#ppt_h/20"/>
                                          </p:val>
                                        </p:tav>
                                        <p:tav tm="50000">
                                          <p:val>
                                            <p:strVal val="#ppt_h/20"/>
                                          </p:val>
                                        </p:tav>
                                        <p:tav tm="100000">
                                          <p:val>
                                            <p:strVal val="#ppt_h"/>
                                          </p:val>
                                        </p:tav>
                                      </p:tavLst>
                                    </p:anim>
                                    <p:anim calcmode="lin" valueType="num">
                                      <p:cBhvr>
                                        <p:cTn id="28" dur="500" fill="hold"/>
                                        <p:tgtEl>
                                          <p:spTgt spid="56338"/>
                                        </p:tgtEl>
                                        <p:attrNameLst>
                                          <p:attrName>ppt_w</p:attrName>
                                        </p:attrNameLst>
                                      </p:cBhvr>
                                      <p:tavLst>
                                        <p:tav tm="0">
                                          <p:val>
                                            <p:strVal val="#ppt_w+.3"/>
                                          </p:val>
                                        </p:tav>
                                        <p:tav tm="50000">
                                          <p:val>
                                            <p:strVal val="#ppt_w+.3"/>
                                          </p:val>
                                        </p:tav>
                                        <p:tav tm="100000">
                                          <p:val>
                                            <p:strVal val="#ppt_w"/>
                                          </p:val>
                                        </p:tav>
                                      </p:tavLst>
                                    </p:anim>
                                    <p:anim calcmode="lin" valueType="num">
                                      <p:cBhvr>
                                        <p:cTn id="29" dur="500" fill="hold"/>
                                        <p:tgtEl>
                                          <p:spTgt spid="56338"/>
                                        </p:tgtEl>
                                        <p:attrNameLst>
                                          <p:attrName>ppt_x</p:attrName>
                                        </p:attrNameLst>
                                      </p:cBhvr>
                                      <p:tavLst>
                                        <p:tav tm="0">
                                          <p:val>
                                            <p:strVal val="#ppt_x-.3"/>
                                          </p:val>
                                        </p:tav>
                                        <p:tav tm="50000">
                                          <p:val>
                                            <p:strVal val="#ppt_x"/>
                                          </p:val>
                                        </p:tav>
                                        <p:tav tm="100000">
                                          <p:val>
                                            <p:strVal val="#ppt_x"/>
                                          </p:val>
                                        </p:tav>
                                      </p:tavLst>
                                    </p:anim>
                                    <p:anim calcmode="lin" valueType="num">
                                      <p:cBhvr>
                                        <p:cTn id="30" dur="500" fill="hold"/>
                                        <p:tgtEl>
                                          <p:spTgt spid="563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354" name="Group 10"/>
          <p:cNvGrpSpPr>
            <a:grpSpLocks/>
          </p:cNvGrpSpPr>
          <p:nvPr/>
        </p:nvGrpSpPr>
        <p:grpSpPr bwMode="auto">
          <a:xfrm>
            <a:off x="900113" y="1889125"/>
            <a:ext cx="8208962" cy="4968875"/>
            <a:chOff x="199" y="1026"/>
            <a:chExt cx="5312" cy="3130"/>
          </a:xfrm>
        </p:grpSpPr>
        <p:sp>
          <p:nvSpPr>
            <p:cNvPr id="57349" name="AutoShape 5"/>
            <p:cNvSpPr>
              <a:spLocks noChangeAspect="1" noChangeArrowheads="1" noTextEdit="1"/>
            </p:cNvSpPr>
            <p:nvPr/>
          </p:nvSpPr>
          <p:spPr bwMode="auto">
            <a:xfrm>
              <a:off x="204" y="1026"/>
              <a:ext cx="5307" cy="3130"/>
            </a:xfrm>
            <a:prstGeom prst="rect">
              <a:avLst/>
            </a:prstGeom>
            <a:noFill/>
            <a:ln w="9525">
              <a:noFill/>
              <a:miter lim="800000"/>
              <a:headEnd/>
              <a:tailEnd/>
            </a:ln>
          </p:spPr>
          <p:txBody>
            <a:bodyPr/>
            <a:lstStyle/>
            <a:p>
              <a:endParaRPr lang="ar-SA"/>
            </a:p>
          </p:txBody>
        </p:sp>
        <p:sp>
          <p:nvSpPr>
            <p:cNvPr id="57351" name="Freeform 7"/>
            <p:cNvSpPr>
              <a:spLocks/>
            </p:cNvSpPr>
            <p:nvPr/>
          </p:nvSpPr>
          <p:spPr bwMode="auto">
            <a:xfrm>
              <a:off x="199" y="1071"/>
              <a:ext cx="5221" cy="3082"/>
            </a:xfrm>
            <a:custGeom>
              <a:avLst/>
              <a:gdLst/>
              <a:ahLst/>
              <a:cxnLst>
                <a:cxn ang="0">
                  <a:pos x="334" y="1539"/>
                </a:cxn>
                <a:cxn ang="0">
                  <a:pos x="191" y="1526"/>
                </a:cxn>
                <a:cxn ang="0">
                  <a:pos x="95" y="1320"/>
                </a:cxn>
                <a:cxn ang="0">
                  <a:pos x="105" y="925"/>
                </a:cxn>
                <a:cxn ang="0">
                  <a:pos x="38" y="645"/>
                </a:cxn>
                <a:cxn ang="0">
                  <a:pos x="229" y="605"/>
                </a:cxn>
                <a:cxn ang="0">
                  <a:pos x="162" y="544"/>
                </a:cxn>
                <a:cxn ang="0">
                  <a:pos x="48" y="377"/>
                </a:cxn>
                <a:cxn ang="0">
                  <a:pos x="95" y="154"/>
                </a:cxn>
                <a:cxn ang="0">
                  <a:pos x="267" y="110"/>
                </a:cxn>
                <a:cxn ang="0">
                  <a:pos x="401" y="35"/>
                </a:cxn>
                <a:cxn ang="0">
                  <a:pos x="802" y="9"/>
                </a:cxn>
                <a:cxn ang="0">
                  <a:pos x="1145" y="75"/>
                </a:cxn>
                <a:cxn ang="0">
                  <a:pos x="1308" y="40"/>
                </a:cxn>
                <a:cxn ang="0">
                  <a:pos x="1594" y="53"/>
                </a:cxn>
                <a:cxn ang="0">
                  <a:pos x="1899" y="57"/>
                </a:cxn>
                <a:cxn ang="0">
                  <a:pos x="2186" y="132"/>
                </a:cxn>
                <a:cxn ang="0">
                  <a:pos x="2444" y="66"/>
                </a:cxn>
                <a:cxn ang="0">
                  <a:pos x="2863" y="88"/>
                </a:cxn>
                <a:cxn ang="0">
                  <a:pos x="3293" y="101"/>
                </a:cxn>
                <a:cxn ang="0">
                  <a:pos x="3694" y="53"/>
                </a:cxn>
                <a:cxn ang="0">
                  <a:pos x="3866" y="31"/>
                </a:cxn>
                <a:cxn ang="0">
                  <a:pos x="4009" y="57"/>
                </a:cxn>
                <a:cxn ang="0">
                  <a:pos x="4152" y="97"/>
                </a:cxn>
                <a:cxn ang="0">
                  <a:pos x="4868" y="105"/>
                </a:cxn>
                <a:cxn ang="0">
                  <a:pos x="5059" y="167"/>
                </a:cxn>
                <a:cxn ang="0">
                  <a:pos x="5202" y="298"/>
                </a:cxn>
                <a:cxn ang="0">
                  <a:pos x="5078" y="425"/>
                </a:cxn>
                <a:cxn ang="0">
                  <a:pos x="5107" y="824"/>
                </a:cxn>
                <a:cxn ang="0">
                  <a:pos x="5145" y="987"/>
                </a:cxn>
                <a:cxn ang="0">
                  <a:pos x="5087" y="1280"/>
                </a:cxn>
                <a:cxn ang="0">
                  <a:pos x="4925" y="2091"/>
                </a:cxn>
                <a:cxn ang="0">
                  <a:pos x="4982" y="2148"/>
                </a:cxn>
                <a:cxn ang="0">
                  <a:pos x="5107" y="2157"/>
                </a:cxn>
                <a:cxn ang="0">
                  <a:pos x="5087" y="2762"/>
                </a:cxn>
                <a:cxn ang="0">
                  <a:pos x="4954" y="2994"/>
                </a:cxn>
                <a:cxn ang="0">
                  <a:pos x="4734" y="2999"/>
                </a:cxn>
                <a:cxn ang="0">
                  <a:pos x="4610" y="2977"/>
                </a:cxn>
                <a:cxn ang="0">
                  <a:pos x="4410" y="2981"/>
                </a:cxn>
                <a:cxn ang="0">
                  <a:pos x="4219" y="3029"/>
                </a:cxn>
                <a:cxn ang="0">
                  <a:pos x="3952" y="3025"/>
                </a:cxn>
                <a:cxn ang="0">
                  <a:pos x="3742" y="3012"/>
                </a:cxn>
                <a:cxn ang="0">
                  <a:pos x="3656" y="3021"/>
                </a:cxn>
                <a:cxn ang="0">
                  <a:pos x="3360" y="3043"/>
                </a:cxn>
                <a:cxn ang="0">
                  <a:pos x="3045" y="3025"/>
                </a:cxn>
                <a:cxn ang="0">
                  <a:pos x="2930" y="2972"/>
                </a:cxn>
                <a:cxn ang="0">
                  <a:pos x="2778" y="2959"/>
                </a:cxn>
                <a:cxn ang="0">
                  <a:pos x="2720" y="3012"/>
                </a:cxn>
                <a:cxn ang="0">
                  <a:pos x="2558" y="3034"/>
                </a:cxn>
                <a:cxn ang="0">
                  <a:pos x="2176" y="3038"/>
                </a:cxn>
                <a:cxn ang="0">
                  <a:pos x="1814" y="3069"/>
                </a:cxn>
                <a:cxn ang="0">
                  <a:pos x="1489" y="3082"/>
                </a:cxn>
                <a:cxn ang="0">
                  <a:pos x="1164" y="3073"/>
                </a:cxn>
                <a:cxn ang="0">
                  <a:pos x="964" y="3038"/>
                </a:cxn>
                <a:cxn ang="0">
                  <a:pos x="649" y="3021"/>
                </a:cxn>
                <a:cxn ang="0">
                  <a:pos x="210" y="2986"/>
                </a:cxn>
                <a:cxn ang="0">
                  <a:pos x="95" y="2880"/>
                </a:cxn>
                <a:cxn ang="0">
                  <a:pos x="210" y="2723"/>
                </a:cxn>
                <a:cxn ang="0">
                  <a:pos x="267" y="2464"/>
                </a:cxn>
                <a:cxn ang="0">
                  <a:pos x="239" y="2346"/>
                </a:cxn>
                <a:cxn ang="0">
                  <a:pos x="229" y="2175"/>
                </a:cxn>
                <a:cxn ang="0">
                  <a:pos x="172" y="2113"/>
                </a:cxn>
                <a:cxn ang="0">
                  <a:pos x="181" y="1955"/>
                </a:cxn>
              </a:cxnLst>
              <a:rect l="0" t="0" r="r" b="b"/>
              <a:pathLst>
                <a:path w="5221" h="3082">
                  <a:moveTo>
                    <a:pt x="181" y="1955"/>
                  </a:moveTo>
                  <a:lnTo>
                    <a:pt x="181" y="1583"/>
                  </a:lnTo>
                  <a:lnTo>
                    <a:pt x="200" y="1578"/>
                  </a:lnTo>
                  <a:lnTo>
                    <a:pt x="210" y="1570"/>
                  </a:lnTo>
                  <a:lnTo>
                    <a:pt x="229" y="1565"/>
                  </a:lnTo>
                  <a:lnTo>
                    <a:pt x="258" y="1556"/>
                  </a:lnTo>
                  <a:lnTo>
                    <a:pt x="277" y="1552"/>
                  </a:lnTo>
                  <a:lnTo>
                    <a:pt x="296" y="1548"/>
                  </a:lnTo>
                  <a:lnTo>
                    <a:pt x="315" y="1539"/>
                  </a:lnTo>
                  <a:lnTo>
                    <a:pt x="334" y="1539"/>
                  </a:lnTo>
                  <a:lnTo>
                    <a:pt x="315" y="1539"/>
                  </a:lnTo>
                  <a:lnTo>
                    <a:pt x="305" y="1539"/>
                  </a:lnTo>
                  <a:lnTo>
                    <a:pt x="286" y="1535"/>
                  </a:lnTo>
                  <a:lnTo>
                    <a:pt x="277" y="1535"/>
                  </a:lnTo>
                  <a:lnTo>
                    <a:pt x="258" y="1535"/>
                  </a:lnTo>
                  <a:lnTo>
                    <a:pt x="248" y="1530"/>
                  </a:lnTo>
                  <a:lnTo>
                    <a:pt x="229" y="1530"/>
                  </a:lnTo>
                  <a:lnTo>
                    <a:pt x="220" y="1526"/>
                  </a:lnTo>
                  <a:lnTo>
                    <a:pt x="200" y="1526"/>
                  </a:lnTo>
                  <a:lnTo>
                    <a:pt x="191" y="1526"/>
                  </a:lnTo>
                  <a:lnTo>
                    <a:pt x="172" y="1521"/>
                  </a:lnTo>
                  <a:lnTo>
                    <a:pt x="162" y="1517"/>
                  </a:lnTo>
                  <a:lnTo>
                    <a:pt x="143" y="1517"/>
                  </a:lnTo>
                  <a:lnTo>
                    <a:pt x="134" y="1513"/>
                  </a:lnTo>
                  <a:lnTo>
                    <a:pt x="124" y="1508"/>
                  </a:lnTo>
                  <a:lnTo>
                    <a:pt x="115" y="1508"/>
                  </a:lnTo>
                  <a:lnTo>
                    <a:pt x="115" y="1460"/>
                  </a:lnTo>
                  <a:lnTo>
                    <a:pt x="115" y="1412"/>
                  </a:lnTo>
                  <a:lnTo>
                    <a:pt x="105" y="1364"/>
                  </a:lnTo>
                  <a:lnTo>
                    <a:pt x="95" y="1320"/>
                  </a:lnTo>
                  <a:lnTo>
                    <a:pt x="86" y="1280"/>
                  </a:lnTo>
                  <a:lnTo>
                    <a:pt x="76" y="1241"/>
                  </a:lnTo>
                  <a:lnTo>
                    <a:pt x="67" y="1201"/>
                  </a:lnTo>
                  <a:lnTo>
                    <a:pt x="67" y="1158"/>
                  </a:lnTo>
                  <a:lnTo>
                    <a:pt x="76" y="1118"/>
                  </a:lnTo>
                  <a:lnTo>
                    <a:pt x="76" y="1079"/>
                  </a:lnTo>
                  <a:lnTo>
                    <a:pt x="86" y="1039"/>
                  </a:lnTo>
                  <a:lnTo>
                    <a:pt x="95" y="1004"/>
                  </a:lnTo>
                  <a:lnTo>
                    <a:pt x="105" y="965"/>
                  </a:lnTo>
                  <a:lnTo>
                    <a:pt x="105" y="925"/>
                  </a:lnTo>
                  <a:lnTo>
                    <a:pt x="115" y="886"/>
                  </a:lnTo>
                  <a:lnTo>
                    <a:pt x="115" y="846"/>
                  </a:lnTo>
                  <a:lnTo>
                    <a:pt x="105" y="807"/>
                  </a:lnTo>
                  <a:lnTo>
                    <a:pt x="105" y="767"/>
                  </a:lnTo>
                  <a:lnTo>
                    <a:pt x="86" y="724"/>
                  </a:lnTo>
                  <a:lnTo>
                    <a:pt x="67" y="684"/>
                  </a:lnTo>
                  <a:lnTo>
                    <a:pt x="57" y="680"/>
                  </a:lnTo>
                  <a:lnTo>
                    <a:pt x="48" y="667"/>
                  </a:lnTo>
                  <a:lnTo>
                    <a:pt x="38" y="658"/>
                  </a:lnTo>
                  <a:lnTo>
                    <a:pt x="38" y="645"/>
                  </a:lnTo>
                  <a:lnTo>
                    <a:pt x="48" y="627"/>
                  </a:lnTo>
                  <a:lnTo>
                    <a:pt x="76" y="623"/>
                  </a:lnTo>
                  <a:lnTo>
                    <a:pt x="95" y="618"/>
                  </a:lnTo>
                  <a:lnTo>
                    <a:pt x="115" y="618"/>
                  </a:lnTo>
                  <a:lnTo>
                    <a:pt x="134" y="618"/>
                  </a:lnTo>
                  <a:lnTo>
                    <a:pt x="162" y="614"/>
                  </a:lnTo>
                  <a:lnTo>
                    <a:pt x="172" y="614"/>
                  </a:lnTo>
                  <a:lnTo>
                    <a:pt x="200" y="614"/>
                  </a:lnTo>
                  <a:lnTo>
                    <a:pt x="210" y="614"/>
                  </a:lnTo>
                  <a:lnTo>
                    <a:pt x="229" y="605"/>
                  </a:lnTo>
                  <a:lnTo>
                    <a:pt x="239" y="601"/>
                  </a:lnTo>
                  <a:lnTo>
                    <a:pt x="248" y="592"/>
                  </a:lnTo>
                  <a:lnTo>
                    <a:pt x="267" y="583"/>
                  </a:lnTo>
                  <a:lnTo>
                    <a:pt x="277" y="579"/>
                  </a:lnTo>
                  <a:lnTo>
                    <a:pt x="296" y="574"/>
                  </a:lnTo>
                  <a:lnTo>
                    <a:pt x="315" y="570"/>
                  </a:lnTo>
                  <a:lnTo>
                    <a:pt x="334" y="566"/>
                  </a:lnTo>
                  <a:lnTo>
                    <a:pt x="296" y="553"/>
                  </a:lnTo>
                  <a:lnTo>
                    <a:pt x="181" y="553"/>
                  </a:lnTo>
                  <a:lnTo>
                    <a:pt x="162" y="544"/>
                  </a:lnTo>
                  <a:lnTo>
                    <a:pt x="143" y="539"/>
                  </a:lnTo>
                  <a:lnTo>
                    <a:pt x="115" y="531"/>
                  </a:lnTo>
                  <a:lnTo>
                    <a:pt x="86" y="526"/>
                  </a:lnTo>
                  <a:lnTo>
                    <a:pt x="67" y="522"/>
                  </a:lnTo>
                  <a:lnTo>
                    <a:pt x="38" y="513"/>
                  </a:lnTo>
                  <a:lnTo>
                    <a:pt x="19" y="509"/>
                  </a:lnTo>
                  <a:lnTo>
                    <a:pt x="0" y="500"/>
                  </a:lnTo>
                  <a:lnTo>
                    <a:pt x="29" y="465"/>
                  </a:lnTo>
                  <a:lnTo>
                    <a:pt x="38" y="421"/>
                  </a:lnTo>
                  <a:lnTo>
                    <a:pt x="48" y="377"/>
                  </a:lnTo>
                  <a:lnTo>
                    <a:pt x="38" y="333"/>
                  </a:lnTo>
                  <a:lnTo>
                    <a:pt x="29" y="285"/>
                  </a:lnTo>
                  <a:lnTo>
                    <a:pt x="10" y="241"/>
                  </a:lnTo>
                  <a:lnTo>
                    <a:pt x="0" y="197"/>
                  </a:lnTo>
                  <a:lnTo>
                    <a:pt x="0" y="158"/>
                  </a:lnTo>
                  <a:lnTo>
                    <a:pt x="19" y="158"/>
                  </a:lnTo>
                  <a:lnTo>
                    <a:pt x="38" y="158"/>
                  </a:lnTo>
                  <a:lnTo>
                    <a:pt x="57" y="158"/>
                  </a:lnTo>
                  <a:lnTo>
                    <a:pt x="76" y="154"/>
                  </a:lnTo>
                  <a:lnTo>
                    <a:pt x="95" y="154"/>
                  </a:lnTo>
                  <a:lnTo>
                    <a:pt x="115" y="154"/>
                  </a:lnTo>
                  <a:lnTo>
                    <a:pt x="134" y="149"/>
                  </a:lnTo>
                  <a:lnTo>
                    <a:pt x="153" y="149"/>
                  </a:lnTo>
                  <a:lnTo>
                    <a:pt x="162" y="145"/>
                  </a:lnTo>
                  <a:lnTo>
                    <a:pt x="181" y="136"/>
                  </a:lnTo>
                  <a:lnTo>
                    <a:pt x="200" y="132"/>
                  </a:lnTo>
                  <a:lnTo>
                    <a:pt x="210" y="127"/>
                  </a:lnTo>
                  <a:lnTo>
                    <a:pt x="229" y="123"/>
                  </a:lnTo>
                  <a:lnTo>
                    <a:pt x="248" y="114"/>
                  </a:lnTo>
                  <a:lnTo>
                    <a:pt x="267" y="110"/>
                  </a:lnTo>
                  <a:lnTo>
                    <a:pt x="277" y="105"/>
                  </a:lnTo>
                  <a:lnTo>
                    <a:pt x="296" y="101"/>
                  </a:lnTo>
                  <a:lnTo>
                    <a:pt x="305" y="92"/>
                  </a:lnTo>
                  <a:lnTo>
                    <a:pt x="325" y="88"/>
                  </a:lnTo>
                  <a:lnTo>
                    <a:pt x="334" y="79"/>
                  </a:lnTo>
                  <a:lnTo>
                    <a:pt x="344" y="70"/>
                  </a:lnTo>
                  <a:lnTo>
                    <a:pt x="353" y="62"/>
                  </a:lnTo>
                  <a:lnTo>
                    <a:pt x="363" y="48"/>
                  </a:lnTo>
                  <a:lnTo>
                    <a:pt x="363" y="35"/>
                  </a:lnTo>
                  <a:lnTo>
                    <a:pt x="401" y="35"/>
                  </a:lnTo>
                  <a:lnTo>
                    <a:pt x="439" y="31"/>
                  </a:lnTo>
                  <a:lnTo>
                    <a:pt x="477" y="31"/>
                  </a:lnTo>
                  <a:lnTo>
                    <a:pt x="515" y="27"/>
                  </a:lnTo>
                  <a:lnTo>
                    <a:pt x="554" y="27"/>
                  </a:lnTo>
                  <a:lnTo>
                    <a:pt x="592" y="22"/>
                  </a:lnTo>
                  <a:lnTo>
                    <a:pt x="630" y="18"/>
                  </a:lnTo>
                  <a:lnTo>
                    <a:pt x="678" y="13"/>
                  </a:lnTo>
                  <a:lnTo>
                    <a:pt x="716" y="13"/>
                  </a:lnTo>
                  <a:lnTo>
                    <a:pt x="754" y="9"/>
                  </a:lnTo>
                  <a:lnTo>
                    <a:pt x="802" y="9"/>
                  </a:lnTo>
                  <a:lnTo>
                    <a:pt x="840" y="5"/>
                  </a:lnTo>
                  <a:lnTo>
                    <a:pt x="878" y="5"/>
                  </a:lnTo>
                  <a:lnTo>
                    <a:pt x="926" y="0"/>
                  </a:lnTo>
                  <a:lnTo>
                    <a:pt x="964" y="0"/>
                  </a:lnTo>
                  <a:lnTo>
                    <a:pt x="1002" y="0"/>
                  </a:lnTo>
                  <a:lnTo>
                    <a:pt x="1002" y="57"/>
                  </a:lnTo>
                  <a:lnTo>
                    <a:pt x="1126" y="110"/>
                  </a:lnTo>
                  <a:lnTo>
                    <a:pt x="1126" y="101"/>
                  </a:lnTo>
                  <a:lnTo>
                    <a:pt x="1136" y="88"/>
                  </a:lnTo>
                  <a:lnTo>
                    <a:pt x="1145" y="75"/>
                  </a:lnTo>
                  <a:lnTo>
                    <a:pt x="1155" y="66"/>
                  </a:lnTo>
                  <a:lnTo>
                    <a:pt x="1164" y="53"/>
                  </a:lnTo>
                  <a:lnTo>
                    <a:pt x="1174" y="44"/>
                  </a:lnTo>
                  <a:lnTo>
                    <a:pt x="1184" y="35"/>
                  </a:lnTo>
                  <a:lnTo>
                    <a:pt x="1184" y="27"/>
                  </a:lnTo>
                  <a:lnTo>
                    <a:pt x="1212" y="31"/>
                  </a:lnTo>
                  <a:lnTo>
                    <a:pt x="1231" y="31"/>
                  </a:lnTo>
                  <a:lnTo>
                    <a:pt x="1260" y="35"/>
                  </a:lnTo>
                  <a:lnTo>
                    <a:pt x="1279" y="35"/>
                  </a:lnTo>
                  <a:lnTo>
                    <a:pt x="1308" y="40"/>
                  </a:lnTo>
                  <a:lnTo>
                    <a:pt x="1336" y="40"/>
                  </a:lnTo>
                  <a:lnTo>
                    <a:pt x="1365" y="44"/>
                  </a:lnTo>
                  <a:lnTo>
                    <a:pt x="1394" y="44"/>
                  </a:lnTo>
                  <a:lnTo>
                    <a:pt x="1413" y="44"/>
                  </a:lnTo>
                  <a:lnTo>
                    <a:pt x="1451" y="48"/>
                  </a:lnTo>
                  <a:lnTo>
                    <a:pt x="1479" y="48"/>
                  </a:lnTo>
                  <a:lnTo>
                    <a:pt x="1508" y="48"/>
                  </a:lnTo>
                  <a:lnTo>
                    <a:pt x="1537" y="48"/>
                  </a:lnTo>
                  <a:lnTo>
                    <a:pt x="1565" y="53"/>
                  </a:lnTo>
                  <a:lnTo>
                    <a:pt x="1594" y="53"/>
                  </a:lnTo>
                  <a:lnTo>
                    <a:pt x="1623" y="53"/>
                  </a:lnTo>
                  <a:lnTo>
                    <a:pt x="1651" y="53"/>
                  </a:lnTo>
                  <a:lnTo>
                    <a:pt x="1689" y="53"/>
                  </a:lnTo>
                  <a:lnTo>
                    <a:pt x="1718" y="53"/>
                  </a:lnTo>
                  <a:lnTo>
                    <a:pt x="1747" y="53"/>
                  </a:lnTo>
                  <a:lnTo>
                    <a:pt x="1775" y="53"/>
                  </a:lnTo>
                  <a:lnTo>
                    <a:pt x="1804" y="53"/>
                  </a:lnTo>
                  <a:lnTo>
                    <a:pt x="1833" y="57"/>
                  </a:lnTo>
                  <a:lnTo>
                    <a:pt x="1871" y="57"/>
                  </a:lnTo>
                  <a:lnTo>
                    <a:pt x="1899" y="57"/>
                  </a:lnTo>
                  <a:lnTo>
                    <a:pt x="1928" y="57"/>
                  </a:lnTo>
                  <a:lnTo>
                    <a:pt x="1957" y="57"/>
                  </a:lnTo>
                  <a:lnTo>
                    <a:pt x="1985" y="57"/>
                  </a:lnTo>
                  <a:lnTo>
                    <a:pt x="2014" y="57"/>
                  </a:lnTo>
                  <a:lnTo>
                    <a:pt x="2033" y="57"/>
                  </a:lnTo>
                  <a:lnTo>
                    <a:pt x="2062" y="57"/>
                  </a:lnTo>
                  <a:lnTo>
                    <a:pt x="2090" y="57"/>
                  </a:lnTo>
                  <a:lnTo>
                    <a:pt x="2148" y="84"/>
                  </a:lnTo>
                  <a:lnTo>
                    <a:pt x="2148" y="141"/>
                  </a:lnTo>
                  <a:lnTo>
                    <a:pt x="2186" y="132"/>
                  </a:lnTo>
                  <a:lnTo>
                    <a:pt x="2214" y="123"/>
                  </a:lnTo>
                  <a:lnTo>
                    <a:pt x="2243" y="110"/>
                  </a:lnTo>
                  <a:lnTo>
                    <a:pt x="2262" y="97"/>
                  </a:lnTo>
                  <a:lnTo>
                    <a:pt x="2272" y="84"/>
                  </a:lnTo>
                  <a:lnTo>
                    <a:pt x="2291" y="70"/>
                  </a:lnTo>
                  <a:lnTo>
                    <a:pt x="2310" y="62"/>
                  </a:lnTo>
                  <a:lnTo>
                    <a:pt x="2329" y="62"/>
                  </a:lnTo>
                  <a:lnTo>
                    <a:pt x="2367" y="62"/>
                  </a:lnTo>
                  <a:lnTo>
                    <a:pt x="2405" y="62"/>
                  </a:lnTo>
                  <a:lnTo>
                    <a:pt x="2444" y="66"/>
                  </a:lnTo>
                  <a:lnTo>
                    <a:pt x="2482" y="66"/>
                  </a:lnTo>
                  <a:lnTo>
                    <a:pt x="2529" y="66"/>
                  </a:lnTo>
                  <a:lnTo>
                    <a:pt x="2568" y="70"/>
                  </a:lnTo>
                  <a:lnTo>
                    <a:pt x="2606" y="70"/>
                  </a:lnTo>
                  <a:lnTo>
                    <a:pt x="2654" y="75"/>
                  </a:lnTo>
                  <a:lnTo>
                    <a:pt x="2692" y="79"/>
                  </a:lnTo>
                  <a:lnTo>
                    <a:pt x="2730" y="79"/>
                  </a:lnTo>
                  <a:lnTo>
                    <a:pt x="2778" y="84"/>
                  </a:lnTo>
                  <a:lnTo>
                    <a:pt x="2816" y="88"/>
                  </a:lnTo>
                  <a:lnTo>
                    <a:pt x="2863" y="88"/>
                  </a:lnTo>
                  <a:lnTo>
                    <a:pt x="2902" y="92"/>
                  </a:lnTo>
                  <a:lnTo>
                    <a:pt x="2949" y="92"/>
                  </a:lnTo>
                  <a:lnTo>
                    <a:pt x="2988" y="97"/>
                  </a:lnTo>
                  <a:lnTo>
                    <a:pt x="3035" y="97"/>
                  </a:lnTo>
                  <a:lnTo>
                    <a:pt x="3073" y="101"/>
                  </a:lnTo>
                  <a:lnTo>
                    <a:pt x="3121" y="101"/>
                  </a:lnTo>
                  <a:lnTo>
                    <a:pt x="3169" y="101"/>
                  </a:lnTo>
                  <a:lnTo>
                    <a:pt x="3207" y="101"/>
                  </a:lnTo>
                  <a:lnTo>
                    <a:pt x="3255" y="101"/>
                  </a:lnTo>
                  <a:lnTo>
                    <a:pt x="3293" y="101"/>
                  </a:lnTo>
                  <a:lnTo>
                    <a:pt x="3341" y="97"/>
                  </a:lnTo>
                  <a:lnTo>
                    <a:pt x="3388" y="97"/>
                  </a:lnTo>
                  <a:lnTo>
                    <a:pt x="3427" y="92"/>
                  </a:lnTo>
                  <a:lnTo>
                    <a:pt x="3474" y="88"/>
                  </a:lnTo>
                  <a:lnTo>
                    <a:pt x="3513" y="84"/>
                  </a:lnTo>
                  <a:lnTo>
                    <a:pt x="3560" y="79"/>
                  </a:lnTo>
                  <a:lnTo>
                    <a:pt x="3598" y="70"/>
                  </a:lnTo>
                  <a:lnTo>
                    <a:pt x="3646" y="66"/>
                  </a:lnTo>
                  <a:lnTo>
                    <a:pt x="3684" y="57"/>
                  </a:lnTo>
                  <a:lnTo>
                    <a:pt x="3694" y="53"/>
                  </a:lnTo>
                  <a:lnTo>
                    <a:pt x="3713" y="48"/>
                  </a:lnTo>
                  <a:lnTo>
                    <a:pt x="3723" y="48"/>
                  </a:lnTo>
                  <a:lnTo>
                    <a:pt x="3742" y="44"/>
                  </a:lnTo>
                  <a:lnTo>
                    <a:pt x="3761" y="44"/>
                  </a:lnTo>
                  <a:lnTo>
                    <a:pt x="3780" y="40"/>
                  </a:lnTo>
                  <a:lnTo>
                    <a:pt x="3789" y="40"/>
                  </a:lnTo>
                  <a:lnTo>
                    <a:pt x="3808" y="35"/>
                  </a:lnTo>
                  <a:lnTo>
                    <a:pt x="3828" y="35"/>
                  </a:lnTo>
                  <a:lnTo>
                    <a:pt x="3847" y="31"/>
                  </a:lnTo>
                  <a:lnTo>
                    <a:pt x="3866" y="31"/>
                  </a:lnTo>
                  <a:lnTo>
                    <a:pt x="3885" y="31"/>
                  </a:lnTo>
                  <a:lnTo>
                    <a:pt x="3904" y="31"/>
                  </a:lnTo>
                  <a:lnTo>
                    <a:pt x="3923" y="27"/>
                  </a:lnTo>
                  <a:lnTo>
                    <a:pt x="3942" y="27"/>
                  </a:lnTo>
                  <a:lnTo>
                    <a:pt x="3961" y="27"/>
                  </a:lnTo>
                  <a:lnTo>
                    <a:pt x="3971" y="31"/>
                  </a:lnTo>
                  <a:lnTo>
                    <a:pt x="3980" y="40"/>
                  </a:lnTo>
                  <a:lnTo>
                    <a:pt x="3990" y="44"/>
                  </a:lnTo>
                  <a:lnTo>
                    <a:pt x="3999" y="48"/>
                  </a:lnTo>
                  <a:lnTo>
                    <a:pt x="4009" y="57"/>
                  </a:lnTo>
                  <a:lnTo>
                    <a:pt x="4009" y="66"/>
                  </a:lnTo>
                  <a:lnTo>
                    <a:pt x="4018" y="75"/>
                  </a:lnTo>
                  <a:lnTo>
                    <a:pt x="4018" y="84"/>
                  </a:lnTo>
                  <a:lnTo>
                    <a:pt x="4038" y="84"/>
                  </a:lnTo>
                  <a:lnTo>
                    <a:pt x="4057" y="84"/>
                  </a:lnTo>
                  <a:lnTo>
                    <a:pt x="4076" y="88"/>
                  </a:lnTo>
                  <a:lnTo>
                    <a:pt x="4095" y="92"/>
                  </a:lnTo>
                  <a:lnTo>
                    <a:pt x="4114" y="92"/>
                  </a:lnTo>
                  <a:lnTo>
                    <a:pt x="4123" y="97"/>
                  </a:lnTo>
                  <a:lnTo>
                    <a:pt x="4152" y="97"/>
                  </a:lnTo>
                  <a:lnTo>
                    <a:pt x="4171" y="97"/>
                  </a:lnTo>
                  <a:lnTo>
                    <a:pt x="4295" y="44"/>
                  </a:lnTo>
                  <a:lnTo>
                    <a:pt x="4925" y="44"/>
                  </a:lnTo>
                  <a:lnTo>
                    <a:pt x="4925" y="48"/>
                  </a:lnTo>
                  <a:lnTo>
                    <a:pt x="4916" y="57"/>
                  </a:lnTo>
                  <a:lnTo>
                    <a:pt x="4906" y="66"/>
                  </a:lnTo>
                  <a:lnTo>
                    <a:pt x="4897" y="75"/>
                  </a:lnTo>
                  <a:lnTo>
                    <a:pt x="4887" y="88"/>
                  </a:lnTo>
                  <a:lnTo>
                    <a:pt x="4868" y="97"/>
                  </a:lnTo>
                  <a:lnTo>
                    <a:pt x="4868" y="105"/>
                  </a:lnTo>
                  <a:lnTo>
                    <a:pt x="4858" y="110"/>
                  </a:lnTo>
                  <a:lnTo>
                    <a:pt x="4877" y="119"/>
                  </a:lnTo>
                  <a:lnTo>
                    <a:pt x="4897" y="127"/>
                  </a:lnTo>
                  <a:lnTo>
                    <a:pt x="4916" y="132"/>
                  </a:lnTo>
                  <a:lnTo>
                    <a:pt x="4935" y="141"/>
                  </a:lnTo>
                  <a:lnTo>
                    <a:pt x="4954" y="145"/>
                  </a:lnTo>
                  <a:lnTo>
                    <a:pt x="4982" y="149"/>
                  </a:lnTo>
                  <a:lnTo>
                    <a:pt x="5002" y="158"/>
                  </a:lnTo>
                  <a:lnTo>
                    <a:pt x="5030" y="162"/>
                  </a:lnTo>
                  <a:lnTo>
                    <a:pt x="5059" y="167"/>
                  </a:lnTo>
                  <a:lnTo>
                    <a:pt x="5087" y="171"/>
                  </a:lnTo>
                  <a:lnTo>
                    <a:pt x="5116" y="171"/>
                  </a:lnTo>
                  <a:lnTo>
                    <a:pt x="5135" y="176"/>
                  </a:lnTo>
                  <a:lnTo>
                    <a:pt x="5164" y="176"/>
                  </a:lnTo>
                  <a:lnTo>
                    <a:pt x="5183" y="180"/>
                  </a:lnTo>
                  <a:lnTo>
                    <a:pt x="5202" y="180"/>
                  </a:lnTo>
                  <a:lnTo>
                    <a:pt x="5221" y="180"/>
                  </a:lnTo>
                  <a:lnTo>
                    <a:pt x="5221" y="215"/>
                  </a:lnTo>
                  <a:lnTo>
                    <a:pt x="5212" y="254"/>
                  </a:lnTo>
                  <a:lnTo>
                    <a:pt x="5202" y="298"/>
                  </a:lnTo>
                  <a:lnTo>
                    <a:pt x="5192" y="333"/>
                  </a:lnTo>
                  <a:lnTo>
                    <a:pt x="5183" y="338"/>
                  </a:lnTo>
                  <a:lnTo>
                    <a:pt x="5164" y="342"/>
                  </a:lnTo>
                  <a:lnTo>
                    <a:pt x="5154" y="347"/>
                  </a:lnTo>
                  <a:lnTo>
                    <a:pt x="5135" y="355"/>
                  </a:lnTo>
                  <a:lnTo>
                    <a:pt x="5116" y="360"/>
                  </a:lnTo>
                  <a:lnTo>
                    <a:pt x="5107" y="364"/>
                  </a:lnTo>
                  <a:lnTo>
                    <a:pt x="5087" y="368"/>
                  </a:lnTo>
                  <a:lnTo>
                    <a:pt x="5078" y="373"/>
                  </a:lnTo>
                  <a:lnTo>
                    <a:pt x="5078" y="425"/>
                  </a:lnTo>
                  <a:lnTo>
                    <a:pt x="5068" y="478"/>
                  </a:lnTo>
                  <a:lnTo>
                    <a:pt x="5068" y="535"/>
                  </a:lnTo>
                  <a:lnTo>
                    <a:pt x="5078" y="596"/>
                  </a:lnTo>
                  <a:lnTo>
                    <a:pt x="5078" y="653"/>
                  </a:lnTo>
                  <a:lnTo>
                    <a:pt x="5097" y="706"/>
                  </a:lnTo>
                  <a:lnTo>
                    <a:pt x="5126" y="759"/>
                  </a:lnTo>
                  <a:lnTo>
                    <a:pt x="5164" y="802"/>
                  </a:lnTo>
                  <a:lnTo>
                    <a:pt x="5154" y="811"/>
                  </a:lnTo>
                  <a:lnTo>
                    <a:pt x="5135" y="816"/>
                  </a:lnTo>
                  <a:lnTo>
                    <a:pt x="5107" y="824"/>
                  </a:lnTo>
                  <a:lnTo>
                    <a:pt x="5087" y="833"/>
                  </a:lnTo>
                  <a:lnTo>
                    <a:pt x="5068" y="838"/>
                  </a:lnTo>
                  <a:lnTo>
                    <a:pt x="5049" y="846"/>
                  </a:lnTo>
                  <a:lnTo>
                    <a:pt x="5030" y="855"/>
                  </a:lnTo>
                  <a:lnTo>
                    <a:pt x="5011" y="859"/>
                  </a:lnTo>
                  <a:lnTo>
                    <a:pt x="5059" y="881"/>
                  </a:lnTo>
                  <a:lnTo>
                    <a:pt x="5087" y="903"/>
                  </a:lnTo>
                  <a:lnTo>
                    <a:pt x="5116" y="930"/>
                  </a:lnTo>
                  <a:lnTo>
                    <a:pt x="5135" y="956"/>
                  </a:lnTo>
                  <a:lnTo>
                    <a:pt x="5145" y="987"/>
                  </a:lnTo>
                  <a:lnTo>
                    <a:pt x="5154" y="1017"/>
                  </a:lnTo>
                  <a:lnTo>
                    <a:pt x="5154" y="1048"/>
                  </a:lnTo>
                  <a:lnTo>
                    <a:pt x="5154" y="1074"/>
                  </a:lnTo>
                  <a:lnTo>
                    <a:pt x="5154" y="1105"/>
                  </a:lnTo>
                  <a:lnTo>
                    <a:pt x="5145" y="1136"/>
                  </a:lnTo>
                  <a:lnTo>
                    <a:pt x="5135" y="1166"/>
                  </a:lnTo>
                  <a:lnTo>
                    <a:pt x="5126" y="1197"/>
                  </a:lnTo>
                  <a:lnTo>
                    <a:pt x="5107" y="1223"/>
                  </a:lnTo>
                  <a:lnTo>
                    <a:pt x="5097" y="1254"/>
                  </a:lnTo>
                  <a:lnTo>
                    <a:pt x="5087" y="1280"/>
                  </a:lnTo>
                  <a:lnTo>
                    <a:pt x="5078" y="1302"/>
                  </a:lnTo>
                  <a:lnTo>
                    <a:pt x="5049" y="1385"/>
                  </a:lnTo>
                  <a:lnTo>
                    <a:pt x="5040" y="1473"/>
                  </a:lnTo>
                  <a:lnTo>
                    <a:pt x="5049" y="1565"/>
                  </a:lnTo>
                  <a:lnTo>
                    <a:pt x="5059" y="1657"/>
                  </a:lnTo>
                  <a:lnTo>
                    <a:pt x="5068" y="1749"/>
                  </a:lnTo>
                  <a:lnTo>
                    <a:pt x="5087" y="1841"/>
                  </a:lnTo>
                  <a:lnTo>
                    <a:pt x="5097" y="1929"/>
                  </a:lnTo>
                  <a:lnTo>
                    <a:pt x="5107" y="2008"/>
                  </a:lnTo>
                  <a:lnTo>
                    <a:pt x="4925" y="2091"/>
                  </a:lnTo>
                  <a:lnTo>
                    <a:pt x="4916" y="2104"/>
                  </a:lnTo>
                  <a:lnTo>
                    <a:pt x="4916" y="2113"/>
                  </a:lnTo>
                  <a:lnTo>
                    <a:pt x="4916" y="2122"/>
                  </a:lnTo>
                  <a:lnTo>
                    <a:pt x="4916" y="2131"/>
                  </a:lnTo>
                  <a:lnTo>
                    <a:pt x="4916" y="2139"/>
                  </a:lnTo>
                  <a:lnTo>
                    <a:pt x="4925" y="2144"/>
                  </a:lnTo>
                  <a:lnTo>
                    <a:pt x="4935" y="2148"/>
                  </a:lnTo>
                  <a:lnTo>
                    <a:pt x="4954" y="2148"/>
                  </a:lnTo>
                  <a:lnTo>
                    <a:pt x="4963" y="2148"/>
                  </a:lnTo>
                  <a:lnTo>
                    <a:pt x="4982" y="2148"/>
                  </a:lnTo>
                  <a:lnTo>
                    <a:pt x="4992" y="2148"/>
                  </a:lnTo>
                  <a:lnTo>
                    <a:pt x="5011" y="2148"/>
                  </a:lnTo>
                  <a:lnTo>
                    <a:pt x="5030" y="2148"/>
                  </a:lnTo>
                  <a:lnTo>
                    <a:pt x="5040" y="2148"/>
                  </a:lnTo>
                  <a:lnTo>
                    <a:pt x="5059" y="2148"/>
                  </a:lnTo>
                  <a:lnTo>
                    <a:pt x="5068" y="2153"/>
                  </a:lnTo>
                  <a:lnTo>
                    <a:pt x="5078" y="2153"/>
                  </a:lnTo>
                  <a:lnTo>
                    <a:pt x="5087" y="2153"/>
                  </a:lnTo>
                  <a:lnTo>
                    <a:pt x="5107" y="2153"/>
                  </a:lnTo>
                  <a:lnTo>
                    <a:pt x="5107" y="2157"/>
                  </a:lnTo>
                  <a:lnTo>
                    <a:pt x="5116" y="2157"/>
                  </a:lnTo>
                  <a:lnTo>
                    <a:pt x="5126" y="2157"/>
                  </a:lnTo>
                  <a:lnTo>
                    <a:pt x="5135" y="2161"/>
                  </a:lnTo>
                  <a:lnTo>
                    <a:pt x="5135" y="2161"/>
                  </a:lnTo>
                  <a:lnTo>
                    <a:pt x="5107" y="2236"/>
                  </a:lnTo>
                  <a:lnTo>
                    <a:pt x="5087" y="2328"/>
                  </a:lnTo>
                  <a:lnTo>
                    <a:pt x="5078" y="2424"/>
                  </a:lnTo>
                  <a:lnTo>
                    <a:pt x="5078" y="2534"/>
                  </a:lnTo>
                  <a:lnTo>
                    <a:pt x="5078" y="2648"/>
                  </a:lnTo>
                  <a:lnTo>
                    <a:pt x="5087" y="2762"/>
                  </a:lnTo>
                  <a:lnTo>
                    <a:pt x="5097" y="2872"/>
                  </a:lnTo>
                  <a:lnTo>
                    <a:pt x="5097" y="2972"/>
                  </a:lnTo>
                  <a:lnTo>
                    <a:pt x="5087" y="2977"/>
                  </a:lnTo>
                  <a:lnTo>
                    <a:pt x="5068" y="2981"/>
                  </a:lnTo>
                  <a:lnTo>
                    <a:pt x="5049" y="2986"/>
                  </a:lnTo>
                  <a:lnTo>
                    <a:pt x="5030" y="2990"/>
                  </a:lnTo>
                  <a:lnTo>
                    <a:pt x="5011" y="2990"/>
                  </a:lnTo>
                  <a:lnTo>
                    <a:pt x="4992" y="2994"/>
                  </a:lnTo>
                  <a:lnTo>
                    <a:pt x="4973" y="2994"/>
                  </a:lnTo>
                  <a:lnTo>
                    <a:pt x="4954" y="2994"/>
                  </a:lnTo>
                  <a:lnTo>
                    <a:pt x="4935" y="2999"/>
                  </a:lnTo>
                  <a:lnTo>
                    <a:pt x="4916" y="2999"/>
                  </a:lnTo>
                  <a:lnTo>
                    <a:pt x="4887" y="2999"/>
                  </a:lnTo>
                  <a:lnTo>
                    <a:pt x="4868" y="3003"/>
                  </a:lnTo>
                  <a:lnTo>
                    <a:pt x="4839" y="3003"/>
                  </a:lnTo>
                  <a:lnTo>
                    <a:pt x="4820" y="3003"/>
                  </a:lnTo>
                  <a:lnTo>
                    <a:pt x="4792" y="3007"/>
                  </a:lnTo>
                  <a:lnTo>
                    <a:pt x="4763" y="3007"/>
                  </a:lnTo>
                  <a:lnTo>
                    <a:pt x="4753" y="3003"/>
                  </a:lnTo>
                  <a:lnTo>
                    <a:pt x="4734" y="2999"/>
                  </a:lnTo>
                  <a:lnTo>
                    <a:pt x="4725" y="2999"/>
                  </a:lnTo>
                  <a:lnTo>
                    <a:pt x="4715" y="2994"/>
                  </a:lnTo>
                  <a:lnTo>
                    <a:pt x="4696" y="2990"/>
                  </a:lnTo>
                  <a:lnTo>
                    <a:pt x="4687" y="2990"/>
                  </a:lnTo>
                  <a:lnTo>
                    <a:pt x="4677" y="2986"/>
                  </a:lnTo>
                  <a:lnTo>
                    <a:pt x="4658" y="2986"/>
                  </a:lnTo>
                  <a:lnTo>
                    <a:pt x="4648" y="2986"/>
                  </a:lnTo>
                  <a:lnTo>
                    <a:pt x="4629" y="2981"/>
                  </a:lnTo>
                  <a:lnTo>
                    <a:pt x="4620" y="2981"/>
                  </a:lnTo>
                  <a:lnTo>
                    <a:pt x="4610" y="2977"/>
                  </a:lnTo>
                  <a:lnTo>
                    <a:pt x="4601" y="2977"/>
                  </a:lnTo>
                  <a:lnTo>
                    <a:pt x="4582" y="2972"/>
                  </a:lnTo>
                  <a:lnTo>
                    <a:pt x="4572" y="2968"/>
                  </a:lnTo>
                  <a:lnTo>
                    <a:pt x="4562" y="2968"/>
                  </a:lnTo>
                  <a:lnTo>
                    <a:pt x="4534" y="2968"/>
                  </a:lnTo>
                  <a:lnTo>
                    <a:pt x="4505" y="2972"/>
                  </a:lnTo>
                  <a:lnTo>
                    <a:pt x="4486" y="2972"/>
                  </a:lnTo>
                  <a:lnTo>
                    <a:pt x="4457" y="2977"/>
                  </a:lnTo>
                  <a:lnTo>
                    <a:pt x="4438" y="2977"/>
                  </a:lnTo>
                  <a:lnTo>
                    <a:pt x="4410" y="2981"/>
                  </a:lnTo>
                  <a:lnTo>
                    <a:pt x="4391" y="2981"/>
                  </a:lnTo>
                  <a:lnTo>
                    <a:pt x="4372" y="2986"/>
                  </a:lnTo>
                  <a:lnTo>
                    <a:pt x="4353" y="2986"/>
                  </a:lnTo>
                  <a:lnTo>
                    <a:pt x="4333" y="2990"/>
                  </a:lnTo>
                  <a:lnTo>
                    <a:pt x="4314" y="2994"/>
                  </a:lnTo>
                  <a:lnTo>
                    <a:pt x="4295" y="2999"/>
                  </a:lnTo>
                  <a:lnTo>
                    <a:pt x="4276" y="3003"/>
                  </a:lnTo>
                  <a:lnTo>
                    <a:pt x="4257" y="3012"/>
                  </a:lnTo>
                  <a:lnTo>
                    <a:pt x="4238" y="3021"/>
                  </a:lnTo>
                  <a:lnTo>
                    <a:pt x="4219" y="3029"/>
                  </a:lnTo>
                  <a:lnTo>
                    <a:pt x="4190" y="3025"/>
                  </a:lnTo>
                  <a:lnTo>
                    <a:pt x="4171" y="3025"/>
                  </a:lnTo>
                  <a:lnTo>
                    <a:pt x="4143" y="3025"/>
                  </a:lnTo>
                  <a:lnTo>
                    <a:pt x="4114" y="3025"/>
                  </a:lnTo>
                  <a:lnTo>
                    <a:pt x="4095" y="3025"/>
                  </a:lnTo>
                  <a:lnTo>
                    <a:pt x="4066" y="3025"/>
                  </a:lnTo>
                  <a:lnTo>
                    <a:pt x="4038" y="3025"/>
                  </a:lnTo>
                  <a:lnTo>
                    <a:pt x="4009" y="3025"/>
                  </a:lnTo>
                  <a:lnTo>
                    <a:pt x="3980" y="3025"/>
                  </a:lnTo>
                  <a:lnTo>
                    <a:pt x="3952" y="3025"/>
                  </a:lnTo>
                  <a:lnTo>
                    <a:pt x="3923" y="3025"/>
                  </a:lnTo>
                  <a:lnTo>
                    <a:pt x="3894" y="3025"/>
                  </a:lnTo>
                  <a:lnTo>
                    <a:pt x="3866" y="3029"/>
                  </a:lnTo>
                  <a:lnTo>
                    <a:pt x="3847" y="3029"/>
                  </a:lnTo>
                  <a:lnTo>
                    <a:pt x="3818" y="3029"/>
                  </a:lnTo>
                  <a:lnTo>
                    <a:pt x="3799" y="3029"/>
                  </a:lnTo>
                  <a:lnTo>
                    <a:pt x="3780" y="3025"/>
                  </a:lnTo>
                  <a:lnTo>
                    <a:pt x="3770" y="3021"/>
                  </a:lnTo>
                  <a:lnTo>
                    <a:pt x="3761" y="3016"/>
                  </a:lnTo>
                  <a:lnTo>
                    <a:pt x="3742" y="3012"/>
                  </a:lnTo>
                  <a:lnTo>
                    <a:pt x="3732" y="3007"/>
                  </a:lnTo>
                  <a:lnTo>
                    <a:pt x="3713" y="3003"/>
                  </a:lnTo>
                  <a:lnTo>
                    <a:pt x="3703" y="2999"/>
                  </a:lnTo>
                  <a:lnTo>
                    <a:pt x="3694" y="2994"/>
                  </a:lnTo>
                  <a:lnTo>
                    <a:pt x="3694" y="2999"/>
                  </a:lnTo>
                  <a:lnTo>
                    <a:pt x="3684" y="3003"/>
                  </a:lnTo>
                  <a:lnTo>
                    <a:pt x="3675" y="3007"/>
                  </a:lnTo>
                  <a:lnTo>
                    <a:pt x="3675" y="3012"/>
                  </a:lnTo>
                  <a:lnTo>
                    <a:pt x="3665" y="3016"/>
                  </a:lnTo>
                  <a:lnTo>
                    <a:pt x="3656" y="3021"/>
                  </a:lnTo>
                  <a:lnTo>
                    <a:pt x="3656" y="3025"/>
                  </a:lnTo>
                  <a:lnTo>
                    <a:pt x="3646" y="3029"/>
                  </a:lnTo>
                  <a:lnTo>
                    <a:pt x="3618" y="3029"/>
                  </a:lnTo>
                  <a:lnTo>
                    <a:pt x="3589" y="3029"/>
                  </a:lnTo>
                  <a:lnTo>
                    <a:pt x="3551" y="3029"/>
                  </a:lnTo>
                  <a:lnTo>
                    <a:pt x="3513" y="3034"/>
                  </a:lnTo>
                  <a:lnTo>
                    <a:pt x="3474" y="3034"/>
                  </a:lnTo>
                  <a:lnTo>
                    <a:pt x="3436" y="3038"/>
                  </a:lnTo>
                  <a:lnTo>
                    <a:pt x="3398" y="3038"/>
                  </a:lnTo>
                  <a:lnTo>
                    <a:pt x="3360" y="3043"/>
                  </a:lnTo>
                  <a:lnTo>
                    <a:pt x="3312" y="3043"/>
                  </a:lnTo>
                  <a:lnTo>
                    <a:pt x="3274" y="3043"/>
                  </a:lnTo>
                  <a:lnTo>
                    <a:pt x="3236" y="3043"/>
                  </a:lnTo>
                  <a:lnTo>
                    <a:pt x="3198" y="3043"/>
                  </a:lnTo>
                  <a:lnTo>
                    <a:pt x="3169" y="3043"/>
                  </a:lnTo>
                  <a:lnTo>
                    <a:pt x="3131" y="3043"/>
                  </a:lnTo>
                  <a:lnTo>
                    <a:pt x="3102" y="3038"/>
                  </a:lnTo>
                  <a:lnTo>
                    <a:pt x="3073" y="3034"/>
                  </a:lnTo>
                  <a:lnTo>
                    <a:pt x="3054" y="3029"/>
                  </a:lnTo>
                  <a:lnTo>
                    <a:pt x="3045" y="3025"/>
                  </a:lnTo>
                  <a:lnTo>
                    <a:pt x="3026" y="3021"/>
                  </a:lnTo>
                  <a:lnTo>
                    <a:pt x="3016" y="3016"/>
                  </a:lnTo>
                  <a:lnTo>
                    <a:pt x="3007" y="3012"/>
                  </a:lnTo>
                  <a:lnTo>
                    <a:pt x="2997" y="3003"/>
                  </a:lnTo>
                  <a:lnTo>
                    <a:pt x="2988" y="2999"/>
                  </a:lnTo>
                  <a:lnTo>
                    <a:pt x="2978" y="2990"/>
                  </a:lnTo>
                  <a:lnTo>
                    <a:pt x="2968" y="2986"/>
                  </a:lnTo>
                  <a:lnTo>
                    <a:pt x="2959" y="2981"/>
                  </a:lnTo>
                  <a:lnTo>
                    <a:pt x="2949" y="2977"/>
                  </a:lnTo>
                  <a:lnTo>
                    <a:pt x="2930" y="2972"/>
                  </a:lnTo>
                  <a:lnTo>
                    <a:pt x="2921" y="2968"/>
                  </a:lnTo>
                  <a:lnTo>
                    <a:pt x="2902" y="2964"/>
                  </a:lnTo>
                  <a:lnTo>
                    <a:pt x="2883" y="2964"/>
                  </a:lnTo>
                  <a:lnTo>
                    <a:pt x="2863" y="2964"/>
                  </a:lnTo>
                  <a:lnTo>
                    <a:pt x="2854" y="2964"/>
                  </a:lnTo>
                  <a:lnTo>
                    <a:pt x="2835" y="2959"/>
                  </a:lnTo>
                  <a:lnTo>
                    <a:pt x="2825" y="2959"/>
                  </a:lnTo>
                  <a:lnTo>
                    <a:pt x="2806" y="2959"/>
                  </a:lnTo>
                  <a:lnTo>
                    <a:pt x="2797" y="2959"/>
                  </a:lnTo>
                  <a:lnTo>
                    <a:pt x="2778" y="2959"/>
                  </a:lnTo>
                  <a:lnTo>
                    <a:pt x="2778" y="2959"/>
                  </a:lnTo>
                  <a:lnTo>
                    <a:pt x="2768" y="2964"/>
                  </a:lnTo>
                  <a:lnTo>
                    <a:pt x="2768" y="2968"/>
                  </a:lnTo>
                  <a:lnTo>
                    <a:pt x="2758" y="2977"/>
                  </a:lnTo>
                  <a:lnTo>
                    <a:pt x="2749" y="2981"/>
                  </a:lnTo>
                  <a:lnTo>
                    <a:pt x="2749" y="2990"/>
                  </a:lnTo>
                  <a:lnTo>
                    <a:pt x="2739" y="2999"/>
                  </a:lnTo>
                  <a:lnTo>
                    <a:pt x="2730" y="3003"/>
                  </a:lnTo>
                  <a:lnTo>
                    <a:pt x="2720" y="3007"/>
                  </a:lnTo>
                  <a:lnTo>
                    <a:pt x="2720" y="3012"/>
                  </a:lnTo>
                  <a:lnTo>
                    <a:pt x="2711" y="3016"/>
                  </a:lnTo>
                  <a:lnTo>
                    <a:pt x="2701" y="3021"/>
                  </a:lnTo>
                  <a:lnTo>
                    <a:pt x="2692" y="3021"/>
                  </a:lnTo>
                  <a:lnTo>
                    <a:pt x="2682" y="3025"/>
                  </a:lnTo>
                  <a:lnTo>
                    <a:pt x="2673" y="3025"/>
                  </a:lnTo>
                  <a:lnTo>
                    <a:pt x="2663" y="3029"/>
                  </a:lnTo>
                  <a:lnTo>
                    <a:pt x="2654" y="3034"/>
                  </a:lnTo>
                  <a:lnTo>
                    <a:pt x="2654" y="3034"/>
                  </a:lnTo>
                  <a:lnTo>
                    <a:pt x="2596" y="3034"/>
                  </a:lnTo>
                  <a:lnTo>
                    <a:pt x="2558" y="3034"/>
                  </a:lnTo>
                  <a:lnTo>
                    <a:pt x="2510" y="3034"/>
                  </a:lnTo>
                  <a:lnTo>
                    <a:pt x="2472" y="3034"/>
                  </a:lnTo>
                  <a:lnTo>
                    <a:pt x="2434" y="3034"/>
                  </a:lnTo>
                  <a:lnTo>
                    <a:pt x="2396" y="3034"/>
                  </a:lnTo>
                  <a:lnTo>
                    <a:pt x="2358" y="3034"/>
                  </a:lnTo>
                  <a:lnTo>
                    <a:pt x="2319" y="3034"/>
                  </a:lnTo>
                  <a:lnTo>
                    <a:pt x="2291" y="3034"/>
                  </a:lnTo>
                  <a:lnTo>
                    <a:pt x="2253" y="3038"/>
                  </a:lnTo>
                  <a:lnTo>
                    <a:pt x="2214" y="3038"/>
                  </a:lnTo>
                  <a:lnTo>
                    <a:pt x="2176" y="3038"/>
                  </a:lnTo>
                  <a:lnTo>
                    <a:pt x="2138" y="3043"/>
                  </a:lnTo>
                  <a:lnTo>
                    <a:pt x="2100" y="3047"/>
                  </a:lnTo>
                  <a:lnTo>
                    <a:pt x="2052" y="3051"/>
                  </a:lnTo>
                  <a:lnTo>
                    <a:pt x="2004" y="3056"/>
                  </a:lnTo>
                  <a:lnTo>
                    <a:pt x="1976" y="3056"/>
                  </a:lnTo>
                  <a:lnTo>
                    <a:pt x="1947" y="3060"/>
                  </a:lnTo>
                  <a:lnTo>
                    <a:pt x="1909" y="3064"/>
                  </a:lnTo>
                  <a:lnTo>
                    <a:pt x="1880" y="3064"/>
                  </a:lnTo>
                  <a:lnTo>
                    <a:pt x="1852" y="3069"/>
                  </a:lnTo>
                  <a:lnTo>
                    <a:pt x="1814" y="3069"/>
                  </a:lnTo>
                  <a:lnTo>
                    <a:pt x="1785" y="3073"/>
                  </a:lnTo>
                  <a:lnTo>
                    <a:pt x="1756" y="3073"/>
                  </a:lnTo>
                  <a:lnTo>
                    <a:pt x="1718" y="3078"/>
                  </a:lnTo>
                  <a:lnTo>
                    <a:pt x="1689" y="3078"/>
                  </a:lnTo>
                  <a:lnTo>
                    <a:pt x="1651" y="3078"/>
                  </a:lnTo>
                  <a:lnTo>
                    <a:pt x="1623" y="3078"/>
                  </a:lnTo>
                  <a:lnTo>
                    <a:pt x="1594" y="3082"/>
                  </a:lnTo>
                  <a:lnTo>
                    <a:pt x="1556" y="3082"/>
                  </a:lnTo>
                  <a:lnTo>
                    <a:pt x="1527" y="3082"/>
                  </a:lnTo>
                  <a:lnTo>
                    <a:pt x="1489" y="3082"/>
                  </a:lnTo>
                  <a:lnTo>
                    <a:pt x="1460" y="3082"/>
                  </a:lnTo>
                  <a:lnTo>
                    <a:pt x="1422" y="3082"/>
                  </a:lnTo>
                  <a:lnTo>
                    <a:pt x="1394" y="3082"/>
                  </a:lnTo>
                  <a:lnTo>
                    <a:pt x="1355" y="3082"/>
                  </a:lnTo>
                  <a:lnTo>
                    <a:pt x="1327" y="3082"/>
                  </a:lnTo>
                  <a:lnTo>
                    <a:pt x="1298" y="3078"/>
                  </a:lnTo>
                  <a:lnTo>
                    <a:pt x="1260" y="3078"/>
                  </a:lnTo>
                  <a:lnTo>
                    <a:pt x="1231" y="3078"/>
                  </a:lnTo>
                  <a:lnTo>
                    <a:pt x="1193" y="3073"/>
                  </a:lnTo>
                  <a:lnTo>
                    <a:pt x="1164" y="3073"/>
                  </a:lnTo>
                  <a:lnTo>
                    <a:pt x="1136" y="3069"/>
                  </a:lnTo>
                  <a:lnTo>
                    <a:pt x="1098" y="3069"/>
                  </a:lnTo>
                  <a:lnTo>
                    <a:pt x="1069" y="3064"/>
                  </a:lnTo>
                  <a:lnTo>
                    <a:pt x="1040" y="3064"/>
                  </a:lnTo>
                  <a:lnTo>
                    <a:pt x="1012" y="3060"/>
                  </a:lnTo>
                  <a:lnTo>
                    <a:pt x="974" y="3056"/>
                  </a:lnTo>
                  <a:lnTo>
                    <a:pt x="974" y="3051"/>
                  </a:lnTo>
                  <a:lnTo>
                    <a:pt x="974" y="3047"/>
                  </a:lnTo>
                  <a:lnTo>
                    <a:pt x="964" y="3043"/>
                  </a:lnTo>
                  <a:lnTo>
                    <a:pt x="964" y="3038"/>
                  </a:lnTo>
                  <a:lnTo>
                    <a:pt x="954" y="3034"/>
                  </a:lnTo>
                  <a:lnTo>
                    <a:pt x="945" y="3025"/>
                  </a:lnTo>
                  <a:lnTo>
                    <a:pt x="935" y="3021"/>
                  </a:lnTo>
                  <a:lnTo>
                    <a:pt x="926" y="3012"/>
                  </a:lnTo>
                  <a:lnTo>
                    <a:pt x="878" y="3012"/>
                  </a:lnTo>
                  <a:lnTo>
                    <a:pt x="840" y="3016"/>
                  </a:lnTo>
                  <a:lnTo>
                    <a:pt x="792" y="3016"/>
                  </a:lnTo>
                  <a:lnTo>
                    <a:pt x="745" y="3016"/>
                  </a:lnTo>
                  <a:lnTo>
                    <a:pt x="697" y="3021"/>
                  </a:lnTo>
                  <a:lnTo>
                    <a:pt x="649" y="3021"/>
                  </a:lnTo>
                  <a:lnTo>
                    <a:pt x="611" y="3021"/>
                  </a:lnTo>
                  <a:lnTo>
                    <a:pt x="563" y="3021"/>
                  </a:lnTo>
                  <a:lnTo>
                    <a:pt x="515" y="3025"/>
                  </a:lnTo>
                  <a:lnTo>
                    <a:pt x="468" y="3021"/>
                  </a:lnTo>
                  <a:lnTo>
                    <a:pt x="420" y="3021"/>
                  </a:lnTo>
                  <a:lnTo>
                    <a:pt x="382" y="3016"/>
                  </a:lnTo>
                  <a:lnTo>
                    <a:pt x="334" y="3012"/>
                  </a:lnTo>
                  <a:lnTo>
                    <a:pt x="296" y="3007"/>
                  </a:lnTo>
                  <a:lnTo>
                    <a:pt x="258" y="2999"/>
                  </a:lnTo>
                  <a:lnTo>
                    <a:pt x="210" y="2986"/>
                  </a:lnTo>
                  <a:lnTo>
                    <a:pt x="200" y="2986"/>
                  </a:lnTo>
                  <a:lnTo>
                    <a:pt x="181" y="2986"/>
                  </a:lnTo>
                  <a:lnTo>
                    <a:pt x="172" y="2981"/>
                  </a:lnTo>
                  <a:lnTo>
                    <a:pt x="153" y="2981"/>
                  </a:lnTo>
                  <a:lnTo>
                    <a:pt x="143" y="2977"/>
                  </a:lnTo>
                  <a:lnTo>
                    <a:pt x="124" y="2977"/>
                  </a:lnTo>
                  <a:lnTo>
                    <a:pt x="115" y="2977"/>
                  </a:lnTo>
                  <a:lnTo>
                    <a:pt x="105" y="2977"/>
                  </a:lnTo>
                  <a:lnTo>
                    <a:pt x="95" y="2937"/>
                  </a:lnTo>
                  <a:lnTo>
                    <a:pt x="95" y="2880"/>
                  </a:lnTo>
                  <a:lnTo>
                    <a:pt x="105" y="2819"/>
                  </a:lnTo>
                  <a:lnTo>
                    <a:pt x="115" y="2780"/>
                  </a:lnTo>
                  <a:lnTo>
                    <a:pt x="115" y="2771"/>
                  </a:lnTo>
                  <a:lnTo>
                    <a:pt x="134" y="2762"/>
                  </a:lnTo>
                  <a:lnTo>
                    <a:pt x="143" y="2753"/>
                  </a:lnTo>
                  <a:lnTo>
                    <a:pt x="153" y="2749"/>
                  </a:lnTo>
                  <a:lnTo>
                    <a:pt x="172" y="2740"/>
                  </a:lnTo>
                  <a:lnTo>
                    <a:pt x="181" y="2736"/>
                  </a:lnTo>
                  <a:lnTo>
                    <a:pt x="200" y="2727"/>
                  </a:lnTo>
                  <a:lnTo>
                    <a:pt x="210" y="2723"/>
                  </a:lnTo>
                  <a:lnTo>
                    <a:pt x="210" y="2692"/>
                  </a:lnTo>
                  <a:lnTo>
                    <a:pt x="220" y="2661"/>
                  </a:lnTo>
                  <a:lnTo>
                    <a:pt x="220" y="2635"/>
                  </a:lnTo>
                  <a:lnTo>
                    <a:pt x="229" y="2604"/>
                  </a:lnTo>
                  <a:lnTo>
                    <a:pt x="229" y="2578"/>
                  </a:lnTo>
                  <a:lnTo>
                    <a:pt x="239" y="2547"/>
                  </a:lnTo>
                  <a:lnTo>
                    <a:pt x="248" y="2521"/>
                  </a:lnTo>
                  <a:lnTo>
                    <a:pt x="258" y="2490"/>
                  </a:lnTo>
                  <a:lnTo>
                    <a:pt x="267" y="2481"/>
                  </a:lnTo>
                  <a:lnTo>
                    <a:pt x="267" y="2464"/>
                  </a:lnTo>
                  <a:lnTo>
                    <a:pt x="277" y="2451"/>
                  </a:lnTo>
                  <a:lnTo>
                    <a:pt x="286" y="2433"/>
                  </a:lnTo>
                  <a:lnTo>
                    <a:pt x="286" y="2420"/>
                  </a:lnTo>
                  <a:lnTo>
                    <a:pt x="286" y="2407"/>
                  </a:lnTo>
                  <a:lnTo>
                    <a:pt x="286" y="2394"/>
                  </a:lnTo>
                  <a:lnTo>
                    <a:pt x="277" y="2381"/>
                  </a:lnTo>
                  <a:lnTo>
                    <a:pt x="267" y="2372"/>
                  </a:lnTo>
                  <a:lnTo>
                    <a:pt x="258" y="2363"/>
                  </a:lnTo>
                  <a:lnTo>
                    <a:pt x="248" y="2354"/>
                  </a:lnTo>
                  <a:lnTo>
                    <a:pt x="239" y="2346"/>
                  </a:lnTo>
                  <a:lnTo>
                    <a:pt x="229" y="2337"/>
                  </a:lnTo>
                  <a:lnTo>
                    <a:pt x="220" y="2328"/>
                  </a:lnTo>
                  <a:lnTo>
                    <a:pt x="210" y="2319"/>
                  </a:lnTo>
                  <a:lnTo>
                    <a:pt x="200" y="2306"/>
                  </a:lnTo>
                  <a:lnTo>
                    <a:pt x="191" y="2284"/>
                  </a:lnTo>
                  <a:lnTo>
                    <a:pt x="191" y="2262"/>
                  </a:lnTo>
                  <a:lnTo>
                    <a:pt x="200" y="2240"/>
                  </a:lnTo>
                  <a:lnTo>
                    <a:pt x="210" y="2218"/>
                  </a:lnTo>
                  <a:lnTo>
                    <a:pt x="220" y="2196"/>
                  </a:lnTo>
                  <a:lnTo>
                    <a:pt x="229" y="2175"/>
                  </a:lnTo>
                  <a:lnTo>
                    <a:pt x="229" y="2157"/>
                  </a:lnTo>
                  <a:lnTo>
                    <a:pt x="239" y="2135"/>
                  </a:lnTo>
                  <a:lnTo>
                    <a:pt x="229" y="2131"/>
                  </a:lnTo>
                  <a:lnTo>
                    <a:pt x="220" y="2131"/>
                  </a:lnTo>
                  <a:lnTo>
                    <a:pt x="220" y="2126"/>
                  </a:lnTo>
                  <a:lnTo>
                    <a:pt x="210" y="2122"/>
                  </a:lnTo>
                  <a:lnTo>
                    <a:pt x="200" y="2122"/>
                  </a:lnTo>
                  <a:lnTo>
                    <a:pt x="191" y="2118"/>
                  </a:lnTo>
                  <a:lnTo>
                    <a:pt x="181" y="2118"/>
                  </a:lnTo>
                  <a:lnTo>
                    <a:pt x="172" y="2113"/>
                  </a:lnTo>
                  <a:lnTo>
                    <a:pt x="172" y="2083"/>
                  </a:lnTo>
                  <a:lnTo>
                    <a:pt x="286" y="2043"/>
                  </a:lnTo>
                  <a:lnTo>
                    <a:pt x="286" y="2030"/>
                  </a:lnTo>
                  <a:lnTo>
                    <a:pt x="267" y="2021"/>
                  </a:lnTo>
                  <a:lnTo>
                    <a:pt x="248" y="2012"/>
                  </a:lnTo>
                  <a:lnTo>
                    <a:pt x="229" y="2004"/>
                  </a:lnTo>
                  <a:lnTo>
                    <a:pt x="210" y="1995"/>
                  </a:lnTo>
                  <a:lnTo>
                    <a:pt x="191" y="1982"/>
                  </a:lnTo>
                  <a:lnTo>
                    <a:pt x="181" y="1969"/>
                  </a:lnTo>
                  <a:lnTo>
                    <a:pt x="181" y="1955"/>
                  </a:lnTo>
                  <a:close/>
                </a:path>
              </a:pathLst>
            </a:custGeom>
            <a:solidFill>
              <a:srgbClr val="B7B7B9"/>
            </a:solidFill>
            <a:ln w="9525">
              <a:noFill/>
              <a:round/>
              <a:headEnd/>
              <a:tailEnd/>
            </a:ln>
          </p:spPr>
          <p:txBody>
            <a:bodyPr/>
            <a:lstStyle/>
            <a:p>
              <a:endParaRPr lang="ar-SA"/>
            </a:p>
          </p:txBody>
        </p:sp>
        <p:sp>
          <p:nvSpPr>
            <p:cNvPr id="57352" name="Freeform 8"/>
            <p:cNvSpPr>
              <a:spLocks/>
            </p:cNvSpPr>
            <p:nvPr/>
          </p:nvSpPr>
          <p:spPr bwMode="auto">
            <a:xfrm>
              <a:off x="290" y="1026"/>
              <a:ext cx="5221" cy="3082"/>
            </a:xfrm>
            <a:custGeom>
              <a:avLst/>
              <a:gdLst/>
              <a:ahLst/>
              <a:cxnLst>
                <a:cxn ang="0">
                  <a:pos x="324" y="1539"/>
                </a:cxn>
                <a:cxn ang="0">
                  <a:pos x="181" y="1526"/>
                </a:cxn>
                <a:cxn ang="0">
                  <a:pos x="95" y="1320"/>
                </a:cxn>
                <a:cxn ang="0">
                  <a:pos x="105" y="925"/>
                </a:cxn>
                <a:cxn ang="0">
                  <a:pos x="38" y="644"/>
                </a:cxn>
                <a:cxn ang="0">
                  <a:pos x="219" y="605"/>
                </a:cxn>
                <a:cxn ang="0">
                  <a:pos x="162" y="544"/>
                </a:cxn>
                <a:cxn ang="0">
                  <a:pos x="38" y="377"/>
                </a:cxn>
                <a:cxn ang="0">
                  <a:pos x="86" y="153"/>
                </a:cxn>
                <a:cxn ang="0">
                  <a:pos x="258" y="110"/>
                </a:cxn>
                <a:cxn ang="0">
                  <a:pos x="391" y="35"/>
                </a:cxn>
                <a:cxn ang="0">
                  <a:pos x="792" y="9"/>
                </a:cxn>
                <a:cxn ang="0">
                  <a:pos x="1136" y="75"/>
                </a:cxn>
                <a:cxn ang="0">
                  <a:pos x="1308" y="39"/>
                </a:cxn>
                <a:cxn ang="0">
                  <a:pos x="1594" y="53"/>
                </a:cxn>
                <a:cxn ang="0">
                  <a:pos x="1890" y="53"/>
                </a:cxn>
                <a:cxn ang="0">
                  <a:pos x="2186" y="132"/>
                </a:cxn>
                <a:cxn ang="0">
                  <a:pos x="2443" y="66"/>
                </a:cxn>
                <a:cxn ang="0">
                  <a:pos x="2854" y="88"/>
                </a:cxn>
                <a:cxn ang="0">
                  <a:pos x="3293" y="101"/>
                </a:cxn>
                <a:cxn ang="0">
                  <a:pos x="3694" y="53"/>
                </a:cxn>
                <a:cxn ang="0">
                  <a:pos x="3866" y="31"/>
                </a:cxn>
                <a:cxn ang="0">
                  <a:pos x="3999" y="57"/>
                </a:cxn>
                <a:cxn ang="0">
                  <a:pos x="4142" y="96"/>
                </a:cxn>
                <a:cxn ang="0">
                  <a:pos x="4858" y="105"/>
                </a:cxn>
                <a:cxn ang="0">
                  <a:pos x="5059" y="167"/>
                </a:cxn>
                <a:cxn ang="0">
                  <a:pos x="5192" y="298"/>
                </a:cxn>
                <a:cxn ang="0">
                  <a:pos x="5068" y="425"/>
                </a:cxn>
                <a:cxn ang="0">
                  <a:pos x="5106" y="824"/>
                </a:cxn>
                <a:cxn ang="0">
                  <a:pos x="5145" y="986"/>
                </a:cxn>
                <a:cxn ang="0">
                  <a:pos x="5078" y="1280"/>
                </a:cxn>
                <a:cxn ang="0">
                  <a:pos x="4916" y="2091"/>
                </a:cxn>
                <a:cxn ang="0">
                  <a:pos x="4982" y="2148"/>
                </a:cxn>
                <a:cxn ang="0">
                  <a:pos x="5106" y="2157"/>
                </a:cxn>
                <a:cxn ang="0">
                  <a:pos x="5087" y="2762"/>
                </a:cxn>
                <a:cxn ang="0">
                  <a:pos x="4954" y="2994"/>
                </a:cxn>
                <a:cxn ang="0">
                  <a:pos x="4734" y="2998"/>
                </a:cxn>
                <a:cxn ang="0">
                  <a:pos x="4601" y="2977"/>
                </a:cxn>
                <a:cxn ang="0">
                  <a:pos x="4410" y="2981"/>
                </a:cxn>
                <a:cxn ang="0">
                  <a:pos x="4209" y="3029"/>
                </a:cxn>
                <a:cxn ang="0">
                  <a:pos x="3952" y="3025"/>
                </a:cxn>
                <a:cxn ang="0">
                  <a:pos x="3742" y="3012"/>
                </a:cxn>
                <a:cxn ang="0">
                  <a:pos x="3656" y="3020"/>
                </a:cxn>
                <a:cxn ang="0">
                  <a:pos x="3350" y="3038"/>
                </a:cxn>
                <a:cxn ang="0">
                  <a:pos x="3035" y="3025"/>
                </a:cxn>
                <a:cxn ang="0">
                  <a:pos x="2930" y="2972"/>
                </a:cxn>
                <a:cxn ang="0">
                  <a:pos x="2777" y="2959"/>
                </a:cxn>
                <a:cxn ang="0">
                  <a:pos x="2711" y="3012"/>
                </a:cxn>
                <a:cxn ang="0">
                  <a:pos x="2548" y="3034"/>
                </a:cxn>
                <a:cxn ang="0">
                  <a:pos x="2176" y="3038"/>
                </a:cxn>
                <a:cxn ang="0">
                  <a:pos x="1813" y="3069"/>
                </a:cxn>
                <a:cxn ang="0">
                  <a:pos x="1489" y="3082"/>
                </a:cxn>
                <a:cxn ang="0">
                  <a:pos x="1164" y="3073"/>
                </a:cxn>
                <a:cxn ang="0">
                  <a:pos x="954" y="3038"/>
                </a:cxn>
                <a:cxn ang="0">
                  <a:pos x="649" y="3020"/>
                </a:cxn>
                <a:cxn ang="0">
                  <a:pos x="210" y="2985"/>
                </a:cxn>
                <a:cxn ang="0">
                  <a:pos x="95" y="2880"/>
                </a:cxn>
                <a:cxn ang="0">
                  <a:pos x="210" y="2722"/>
                </a:cxn>
                <a:cxn ang="0">
                  <a:pos x="267" y="2464"/>
                </a:cxn>
                <a:cxn ang="0">
                  <a:pos x="229" y="2345"/>
                </a:cxn>
                <a:cxn ang="0">
                  <a:pos x="219" y="2174"/>
                </a:cxn>
                <a:cxn ang="0">
                  <a:pos x="162" y="2113"/>
                </a:cxn>
                <a:cxn ang="0">
                  <a:pos x="181" y="1955"/>
                </a:cxn>
              </a:cxnLst>
              <a:rect l="0" t="0" r="r" b="b"/>
              <a:pathLst>
                <a:path w="5221" h="3082">
                  <a:moveTo>
                    <a:pt x="181" y="1955"/>
                  </a:moveTo>
                  <a:lnTo>
                    <a:pt x="181" y="1583"/>
                  </a:lnTo>
                  <a:lnTo>
                    <a:pt x="191" y="1578"/>
                  </a:lnTo>
                  <a:lnTo>
                    <a:pt x="210" y="1569"/>
                  </a:lnTo>
                  <a:lnTo>
                    <a:pt x="229" y="1565"/>
                  </a:lnTo>
                  <a:lnTo>
                    <a:pt x="248" y="1556"/>
                  </a:lnTo>
                  <a:lnTo>
                    <a:pt x="277" y="1552"/>
                  </a:lnTo>
                  <a:lnTo>
                    <a:pt x="296" y="1547"/>
                  </a:lnTo>
                  <a:lnTo>
                    <a:pt x="315" y="1543"/>
                  </a:lnTo>
                  <a:lnTo>
                    <a:pt x="324" y="1539"/>
                  </a:lnTo>
                  <a:lnTo>
                    <a:pt x="315" y="1539"/>
                  </a:lnTo>
                  <a:lnTo>
                    <a:pt x="296" y="1539"/>
                  </a:lnTo>
                  <a:lnTo>
                    <a:pt x="286" y="1534"/>
                  </a:lnTo>
                  <a:lnTo>
                    <a:pt x="267" y="1534"/>
                  </a:lnTo>
                  <a:lnTo>
                    <a:pt x="258" y="1534"/>
                  </a:lnTo>
                  <a:lnTo>
                    <a:pt x="239" y="1530"/>
                  </a:lnTo>
                  <a:lnTo>
                    <a:pt x="229" y="1530"/>
                  </a:lnTo>
                  <a:lnTo>
                    <a:pt x="210" y="1530"/>
                  </a:lnTo>
                  <a:lnTo>
                    <a:pt x="200" y="1526"/>
                  </a:lnTo>
                  <a:lnTo>
                    <a:pt x="181" y="1526"/>
                  </a:lnTo>
                  <a:lnTo>
                    <a:pt x="172" y="1521"/>
                  </a:lnTo>
                  <a:lnTo>
                    <a:pt x="153" y="1517"/>
                  </a:lnTo>
                  <a:lnTo>
                    <a:pt x="143" y="1517"/>
                  </a:lnTo>
                  <a:lnTo>
                    <a:pt x="134" y="1512"/>
                  </a:lnTo>
                  <a:lnTo>
                    <a:pt x="124" y="1508"/>
                  </a:lnTo>
                  <a:lnTo>
                    <a:pt x="114" y="1508"/>
                  </a:lnTo>
                  <a:lnTo>
                    <a:pt x="114" y="1460"/>
                  </a:lnTo>
                  <a:lnTo>
                    <a:pt x="114" y="1412"/>
                  </a:lnTo>
                  <a:lnTo>
                    <a:pt x="105" y="1359"/>
                  </a:lnTo>
                  <a:lnTo>
                    <a:pt x="95" y="1320"/>
                  </a:lnTo>
                  <a:lnTo>
                    <a:pt x="76" y="1280"/>
                  </a:lnTo>
                  <a:lnTo>
                    <a:pt x="67" y="1241"/>
                  </a:lnTo>
                  <a:lnTo>
                    <a:pt x="67" y="1201"/>
                  </a:lnTo>
                  <a:lnTo>
                    <a:pt x="67" y="1157"/>
                  </a:lnTo>
                  <a:lnTo>
                    <a:pt x="67" y="1118"/>
                  </a:lnTo>
                  <a:lnTo>
                    <a:pt x="76" y="1078"/>
                  </a:lnTo>
                  <a:lnTo>
                    <a:pt x="86" y="1039"/>
                  </a:lnTo>
                  <a:lnTo>
                    <a:pt x="86" y="1004"/>
                  </a:lnTo>
                  <a:lnTo>
                    <a:pt x="95" y="964"/>
                  </a:lnTo>
                  <a:lnTo>
                    <a:pt x="105" y="925"/>
                  </a:lnTo>
                  <a:lnTo>
                    <a:pt x="105" y="886"/>
                  </a:lnTo>
                  <a:lnTo>
                    <a:pt x="105" y="846"/>
                  </a:lnTo>
                  <a:lnTo>
                    <a:pt x="105" y="807"/>
                  </a:lnTo>
                  <a:lnTo>
                    <a:pt x="95" y="767"/>
                  </a:lnTo>
                  <a:lnTo>
                    <a:pt x="86" y="723"/>
                  </a:lnTo>
                  <a:lnTo>
                    <a:pt x="57" y="684"/>
                  </a:lnTo>
                  <a:lnTo>
                    <a:pt x="57" y="679"/>
                  </a:lnTo>
                  <a:lnTo>
                    <a:pt x="48" y="666"/>
                  </a:lnTo>
                  <a:lnTo>
                    <a:pt x="38" y="658"/>
                  </a:lnTo>
                  <a:lnTo>
                    <a:pt x="38" y="644"/>
                  </a:lnTo>
                  <a:lnTo>
                    <a:pt x="48" y="627"/>
                  </a:lnTo>
                  <a:lnTo>
                    <a:pt x="67" y="622"/>
                  </a:lnTo>
                  <a:lnTo>
                    <a:pt x="95" y="618"/>
                  </a:lnTo>
                  <a:lnTo>
                    <a:pt x="114" y="618"/>
                  </a:lnTo>
                  <a:lnTo>
                    <a:pt x="134" y="618"/>
                  </a:lnTo>
                  <a:lnTo>
                    <a:pt x="153" y="614"/>
                  </a:lnTo>
                  <a:lnTo>
                    <a:pt x="172" y="614"/>
                  </a:lnTo>
                  <a:lnTo>
                    <a:pt x="191" y="614"/>
                  </a:lnTo>
                  <a:lnTo>
                    <a:pt x="210" y="614"/>
                  </a:lnTo>
                  <a:lnTo>
                    <a:pt x="219" y="605"/>
                  </a:lnTo>
                  <a:lnTo>
                    <a:pt x="239" y="601"/>
                  </a:lnTo>
                  <a:lnTo>
                    <a:pt x="248" y="592"/>
                  </a:lnTo>
                  <a:lnTo>
                    <a:pt x="258" y="583"/>
                  </a:lnTo>
                  <a:lnTo>
                    <a:pt x="277" y="579"/>
                  </a:lnTo>
                  <a:lnTo>
                    <a:pt x="296" y="574"/>
                  </a:lnTo>
                  <a:lnTo>
                    <a:pt x="305" y="570"/>
                  </a:lnTo>
                  <a:lnTo>
                    <a:pt x="324" y="566"/>
                  </a:lnTo>
                  <a:lnTo>
                    <a:pt x="296" y="552"/>
                  </a:lnTo>
                  <a:lnTo>
                    <a:pt x="181" y="552"/>
                  </a:lnTo>
                  <a:lnTo>
                    <a:pt x="162" y="544"/>
                  </a:lnTo>
                  <a:lnTo>
                    <a:pt x="134" y="539"/>
                  </a:lnTo>
                  <a:lnTo>
                    <a:pt x="114" y="530"/>
                  </a:lnTo>
                  <a:lnTo>
                    <a:pt x="86" y="526"/>
                  </a:lnTo>
                  <a:lnTo>
                    <a:pt x="67" y="522"/>
                  </a:lnTo>
                  <a:lnTo>
                    <a:pt x="38" y="513"/>
                  </a:lnTo>
                  <a:lnTo>
                    <a:pt x="19" y="509"/>
                  </a:lnTo>
                  <a:lnTo>
                    <a:pt x="0" y="500"/>
                  </a:lnTo>
                  <a:lnTo>
                    <a:pt x="29" y="460"/>
                  </a:lnTo>
                  <a:lnTo>
                    <a:pt x="38" y="421"/>
                  </a:lnTo>
                  <a:lnTo>
                    <a:pt x="38" y="377"/>
                  </a:lnTo>
                  <a:lnTo>
                    <a:pt x="29" y="333"/>
                  </a:lnTo>
                  <a:lnTo>
                    <a:pt x="19" y="285"/>
                  </a:lnTo>
                  <a:lnTo>
                    <a:pt x="9" y="241"/>
                  </a:lnTo>
                  <a:lnTo>
                    <a:pt x="0" y="197"/>
                  </a:lnTo>
                  <a:lnTo>
                    <a:pt x="0" y="158"/>
                  </a:lnTo>
                  <a:lnTo>
                    <a:pt x="19" y="158"/>
                  </a:lnTo>
                  <a:lnTo>
                    <a:pt x="29" y="158"/>
                  </a:lnTo>
                  <a:lnTo>
                    <a:pt x="48" y="158"/>
                  </a:lnTo>
                  <a:lnTo>
                    <a:pt x="67" y="153"/>
                  </a:lnTo>
                  <a:lnTo>
                    <a:pt x="86" y="153"/>
                  </a:lnTo>
                  <a:lnTo>
                    <a:pt x="105" y="153"/>
                  </a:lnTo>
                  <a:lnTo>
                    <a:pt x="124" y="149"/>
                  </a:lnTo>
                  <a:lnTo>
                    <a:pt x="143" y="149"/>
                  </a:lnTo>
                  <a:lnTo>
                    <a:pt x="162" y="145"/>
                  </a:lnTo>
                  <a:lnTo>
                    <a:pt x="181" y="136"/>
                  </a:lnTo>
                  <a:lnTo>
                    <a:pt x="191" y="132"/>
                  </a:lnTo>
                  <a:lnTo>
                    <a:pt x="210" y="127"/>
                  </a:lnTo>
                  <a:lnTo>
                    <a:pt x="229" y="123"/>
                  </a:lnTo>
                  <a:lnTo>
                    <a:pt x="248" y="114"/>
                  </a:lnTo>
                  <a:lnTo>
                    <a:pt x="258" y="110"/>
                  </a:lnTo>
                  <a:lnTo>
                    <a:pt x="277" y="105"/>
                  </a:lnTo>
                  <a:lnTo>
                    <a:pt x="296" y="101"/>
                  </a:lnTo>
                  <a:lnTo>
                    <a:pt x="305" y="92"/>
                  </a:lnTo>
                  <a:lnTo>
                    <a:pt x="315" y="88"/>
                  </a:lnTo>
                  <a:lnTo>
                    <a:pt x="334" y="79"/>
                  </a:lnTo>
                  <a:lnTo>
                    <a:pt x="344" y="70"/>
                  </a:lnTo>
                  <a:lnTo>
                    <a:pt x="353" y="61"/>
                  </a:lnTo>
                  <a:lnTo>
                    <a:pt x="353" y="48"/>
                  </a:lnTo>
                  <a:lnTo>
                    <a:pt x="363" y="35"/>
                  </a:lnTo>
                  <a:lnTo>
                    <a:pt x="391" y="35"/>
                  </a:lnTo>
                  <a:lnTo>
                    <a:pt x="429" y="31"/>
                  </a:lnTo>
                  <a:lnTo>
                    <a:pt x="468" y="31"/>
                  </a:lnTo>
                  <a:lnTo>
                    <a:pt x="506" y="26"/>
                  </a:lnTo>
                  <a:lnTo>
                    <a:pt x="544" y="26"/>
                  </a:lnTo>
                  <a:lnTo>
                    <a:pt x="592" y="22"/>
                  </a:lnTo>
                  <a:lnTo>
                    <a:pt x="630" y="18"/>
                  </a:lnTo>
                  <a:lnTo>
                    <a:pt x="668" y="13"/>
                  </a:lnTo>
                  <a:lnTo>
                    <a:pt x="716" y="13"/>
                  </a:lnTo>
                  <a:lnTo>
                    <a:pt x="754" y="9"/>
                  </a:lnTo>
                  <a:lnTo>
                    <a:pt x="792" y="9"/>
                  </a:lnTo>
                  <a:lnTo>
                    <a:pt x="840" y="4"/>
                  </a:lnTo>
                  <a:lnTo>
                    <a:pt x="878" y="4"/>
                  </a:lnTo>
                  <a:lnTo>
                    <a:pt x="916" y="0"/>
                  </a:lnTo>
                  <a:lnTo>
                    <a:pt x="964" y="0"/>
                  </a:lnTo>
                  <a:lnTo>
                    <a:pt x="1002" y="0"/>
                  </a:lnTo>
                  <a:lnTo>
                    <a:pt x="1002" y="57"/>
                  </a:lnTo>
                  <a:lnTo>
                    <a:pt x="1117" y="110"/>
                  </a:lnTo>
                  <a:lnTo>
                    <a:pt x="1126" y="101"/>
                  </a:lnTo>
                  <a:lnTo>
                    <a:pt x="1126" y="88"/>
                  </a:lnTo>
                  <a:lnTo>
                    <a:pt x="1136" y="75"/>
                  </a:lnTo>
                  <a:lnTo>
                    <a:pt x="1155" y="66"/>
                  </a:lnTo>
                  <a:lnTo>
                    <a:pt x="1164" y="53"/>
                  </a:lnTo>
                  <a:lnTo>
                    <a:pt x="1174" y="44"/>
                  </a:lnTo>
                  <a:lnTo>
                    <a:pt x="1183" y="35"/>
                  </a:lnTo>
                  <a:lnTo>
                    <a:pt x="1183" y="26"/>
                  </a:lnTo>
                  <a:lnTo>
                    <a:pt x="1203" y="31"/>
                  </a:lnTo>
                  <a:lnTo>
                    <a:pt x="1231" y="31"/>
                  </a:lnTo>
                  <a:lnTo>
                    <a:pt x="1250" y="35"/>
                  </a:lnTo>
                  <a:lnTo>
                    <a:pt x="1279" y="35"/>
                  </a:lnTo>
                  <a:lnTo>
                    <a:pt x="1308" y="39"/>
                  </a:lnTo>
                  <a:lnTo>
                    <a:pt x="1327" y="39"/>
                  </a:lnTo>
                  <a:lnTo>
                    <a:pt x="1355" y="44"/>
                  </a:lnTo>
                  <a:lnTo>
                    <a:pt x="1384" y="44"/>
                  </a:lnTo>
                  <a:lnTo>
                    <a:pt x="1413" y="44"/>
                  </a:lnTo>
                  <a:lnTo>
                    <a:pt x="1441" y="48"/>
                  </a:lnTo>
                  <a:lnTo>
                    <a:pt x="1470" y="48"/>
                  </a:lnTo>
                  <a:lnTo>
                    <a:pt x="1498" y="48"/>
                  </a:lnTo>
                  <a:lnTo>
                    <a:pt x="1527" y="48"/>
                  </a:lnTo>
                  <a:lnTo>
                    <a:pt x="1565" y="53"/>
                  </a:lnTo>
                  <a:lnTo>
                    <a:pt x="1594" y="53"/>
                  </a:lnTo>
                  <a:lnTo>
                    <a:pt x="1623" y="53"/>
                  </a:lnTo>
                  <a:lnTo>
                    <a:pt x="1651" y="53"/>
                  </a:lnTo>
                  <a:lnTo>
                    <a:pt x="1680" y="53"/>
                  </a:lnTo>
                  <a:lnTo>
                    <a:pt x="1718" y="53"/>
                  </a:lnTo>
                  <a:lnTo>
                    <a:pt x="1747" y="53"/>
                  </a:lnTo>
                  <a:lnTo>
                    <a:pt x="1775" y="53"/>
                  </a:lnTo>
                  <a:lnTo>
                    <a:pt x="1804" y="53"/>
                  </a:lnTo>
                  <a:lnTo>
                    <a:pt x="1833" y="53"/>
                  </a:lnTo>
                  <a:lnTo>
                    <a:pt x="1861" y="53"/>
                  </a:lnTo>
                  <a:lnTo>
                    <a:pt x="1890" y="53"/>
                  </a:lnTo>
                  <a:lnTo>
                    <a:pt x="1918" y="57"/>
                  </a:lnTo>
                  <a:lnTo>
                    <a:pt x="1947" y="57"/>
                  </a:lnTo>
                  <a:lnTo>
                    <a:pt x="1976" y="57"/>
                  </a:lnTo>
                  <a:lnTo>
                    <a:pt x="2004" y="57"/>
                  </a:lnTo>
                  <a:lnTo>
                    <a:pt x="2033" y="57"/>
                  </a:lnTo>
                  <a:lnTo>
                    <a:pt x="2062" y="57"/>
                  </a:lnTo>
                  <a:lnTo>
                    <a:pt x="2090" y="57"/>
                  </a:lnTo>
                  <a:lnTo>
                    <a:pt x="2148" y="83"/>
                  </a:lnTo>
                  <a:lnTo>
                    <a:pt x="2148" y="140"/>
                  </a:lnTo>
                  <a:lnTo>
                    <a:pt x="2186" y="132"/>
                  </a:lnTo>
                  <a:lnTo>
                    <a:pt x="2214" y="118"/>
                  </a:lnTo>
                  <a:lnTo>
                    <a:pt x="2233" y="110"/>
                  </a:lnTo>
                  <a:lnTo>
                    <a:pt x="2253" y="92"/>
                  </a:lnTo>
                  <a:lnTo>
                    <a:pt x="2272" y="83"/>
                  </a:lnTo>
                  <a:lnTo>
                    <a:pt x="2291" y="70"/>
                  </a:lnTo>
                  <a:lnTo>
                    <a:pt x="2310" y="61"/>
                  </a:lnTo>
                  <a:lnTo>
                    <a:pt x="2329" y="61"/>
                  </a:lnTo>
                  <a:lnTo>
                    <a:pt x="2367" y="61"/>
                  </a:lnTo>
                  <a:lnTo>
                    <a:pt x="2405" y="61"/>
                  </a:lnTo>
                  <a:lnTo>
                    <a:pt x="2443" y="66"/>
                  </a:lnTo>
                  <a:lnTo>
                    <a:pt x="2482" y="66"/>
                  </a:lnTo>
                  <a:lnTo>
                    <a:pt x="2520" y="66"/>
                  </a:lnTo>
                  <a:lnTo>
                    <a:pt x="2568" y="70"/>
                  </a:lnTo>
                  <a:lnTo>
                    <a:pt x="2606" y="70"/>
                  </a:lnTo>
                  <a:lnTo>
                    <a:pt x="2644" y="75"/>
                  </a:lnTo>
                  <a:lnTo>
                    <a:pt x="2692" y="79"/>
                  </a:lnTo>
                  <a:lnTo>
                    <a:pt x="2730" y="79"/>
                  </a:lnTo>
                  <a:lnTo>
                    <a:pt x="2768" y="83"/>
                  </a:lnTo>
                  <a:lnTo>
                    <a:pt x="2816" y="88"/>
                  </a:lnTo>
                  <a:lnTo>
                    <a:pt x="2854" y="88"/>
                  </a:lnTo>
                  <a:lnTo>
                    <a:pt x="2902" y="92"/>
                  </a:lnTo>
                  <a:lnTo>
                    <a:pt x="2940" y="92"/>
                  </a:lnTo>
                  <a:lnTo>
                    <a:pt x="2987" y="96"/>
                  </a:lnTo>
                  <a:lnTo>
                    <a:pt x="3035" y="96"/>
                  </a:lnTo>
                  <a:lnTo>
                    <a:pt x="3073" y="101"/>
                  </a:lnTo>
                  <a:lnTo>
                    <a:pt x="3121" y="101"/>
                  </a:lnTo>
                  <a:lnTo>
                    <a:pt x="3159" y="101"/>
                  </a:lnTo>
                  <a:lnTo>
                    <a:pt x="3207" y="101"/>
                  </a:lnTo>
                  <a:lnTo>
                    <a:pt x="3245" y="101"/>
                  </a:lnTo>
                  <a:lnTo>
                    <a:pt x="3293" y="101"/>
                  </a:lnTo>
                  <a:lnTo>
                    <a:pt x="3341" y="96"/>
                  </a:lnTo>
                  <a:lnTo>
                    <a:pt x="3379" y="96"/>
                  </a:lnTo>
                  <a:lnTo>
                    <a:pt x="3427" y="92"/>
                  </a:lnTo>
                  <a:lnTo>
                    <a:pt x="3465" y="88"/>
                  </a:lnTo>
                  <a:lnTo>
                    <a:pt x="3512" y="83"/>
                  </a:lnTo>
                  <a:lnTo>
                    <a:pt x="3560" y="79"/>
                  </a:lnTo>
                  <a:lnTo>
                    <a:pt x="3598" y="70"/>
                  </a:lnTo>
                  <a:lnTo>
                    <a:pt x="3637" y="66"/>
                  </a:lnTo>
                  <a:lnTo>
                    <a:pt x="3684" y="57"/>
                  </a:lnTo>
                  <a:lnTo>
                    <a:pt x="3694" y="53"/>
                  </a:lnTo>
                  <a:lnTo>
                    <a:pt x="3713" y="48"/>
                  </a:lnTo>
                  <a:lnTo>
                    <a:pt x="3722" y="48"/>
                  </a:lnTo>
                  <a:lnTo>
                    <a:pt x="3742" y="44"/>
                  </a:lnTo>
                  <a:lnTo>
                    <a:pt x="3751" y="44"/>
                  </a:lnTo>
                  <a:lnTo>
                    <a:pt x="3770" y="39"/>
                  </a:lnTo>
                  <a:lnTo>
                    <a:pt x="3789" y="39"/>
                  </a:lnTo>
                  <a:lnTo>
                    <a:pt x="3808" y="35"/>
                  </a:lnTo>
                  <a:lnTo>
                    <a:pt x="3827" y="35"/>
                  </a:lnTo>
                  <a:lnTo>
                    <a:pt x="3847" y="31"/>
                  </a:lnTo>
                  <a:lnTo>
                    <a:pt x="3866" y="31"/>
                  </a:lnTo>
                  <a:lnTo>
                    <a:pt x="3885" y="31"/>
                  </a:lnTo>
                  <a:lnTo>
                    <a:pt x="3904" y="31"/>
                  </a:lnTo>
                  <a:lnTo>
                    <a:pt x="3923" y="26"/>
                  </a:lnTo>
                  <a:lnTo>
                    <a:pt x="3942" y="26"/>
                  </a:lnTo>
                  <a:lnTo>
                    <a:pt x="3952" y="26"/>
                  </a:lnTo>
                  <a:lnTo>
                    <a:pt x="3971" y="31"/>
                  </a:lnTo>
                  <a:lnTo>
                    <a:pt x="3980" y="39"/>
                  </a:lnTo>
                  <a:lnTo>
                    <a:pt x="3990" y="44"/>
                  </a:lnTo>
                  <a:lnTo>
                    <a:pt x="3999" y="48"/>
                  </a:lnTo>
                  <a:lnTo>
                    <a:pt x="3999" y="57"/>
                  </a:lnTo>
                  <a:lnTo>
                    <a:pt x="4009" y="66"/>
                  </a:lnTo>
                  <a:lnTo>
                    <a:pt x="4009" y="75"/>
                  </a:lnTo>
                  <a:lnTo>
                    <a:pt x="4018" y="83"/>
                  </a:lnTo>
                  <a:lnTo>
                    <a:pt x="4037" y="83"/>
                  </a:lnTo>
                  <a:lnTo>
                    <a:pt x="4057" y="83"/>
                  </a:lnTo>
                  <a:lnTo>
                    <a:pt x="4076" y="88"/>
                  </a:lnTo>
                  <a:lnTo>
                    <a:pt x="4095" y="92"/>
                  </a:lnTo>
                  <a:lnTo>
                    <a:pt x="4104" y="92"/>
                  </a:lnTo>
                  <a:lnTo>
                    <a:pt x="4123" y="96"/>
                  </a:lnTo>
                  <a:lnTo>
                    <a:pt x="4142" y="96"/>
                  </a:lnTo>
                  <a:lnTo>
                    <a:pt x="4162" y="96"/>
                  </a:lnTo>
                  <a:lnTo>
                    <a:pt x="4286" y="39"/>
                  </a:lnTo>
                  <a:lnTo>
                    <a:pt x="4916" y="39"/>
                  </a:lnTo>
                  <a:lnTo>
                    <a:pt x="4916" y="48"/>
                  </a:lnTo>
                  <a:lnTo>
                    <a:pt x="4906" y="57"/>
                  </a:lnTo>
                  <a:lnTo>
                    <a:pt x="4896" y="66"/>
                  </a:lnTo>
                  <a:lnTo>
                    <a:pt x="4887" y="75"/>
                  </a:lnTo>
                  <a:lnTo>
                    <a:pt x="4877" y="88"/>
                  </a:lnTo>
                  <a:lnTo>
                    <a:pt x="4868" y="96"/>
                  </a:lnTo>
                  <a:lnTo>
                    <a:pt x="4858" y="105"/>
                  </a:lnTo>
                  <a:lnTo>
                    <a:pt x="4858" y="110"/>
                  </a:lnTo>
                  <a:lnTo>
                    <a:pt x="4868" y="118"/>
                  </a:lnTo>
                  <a:lnTo>
                    <a:pt x="4887" y="127"/>
                  </a:lnTo>
                  <a:lnTo>
                    <a:pt x="4906" y="132"/>
                  </a:lnTo>
                  <a:lnTo>
                    <a:pt x="4925" y="140"/>
                  </a:lnTo>
                  <a:lnTo>
                    <a:pt x="4954" y="145"/>
                  </a:lnTo>
                  <a:lnTo>
                    <a:pt x="4973" y="149"/>
                  </a:lnTo>
                  <a:lnTo>
                    <a:pt x="5001" y="158"/>
                  </a:lnTo>
                  <a:lnTo>
                    <a:pt x="5030" y="162"/>
                  </a:lnTo>
                  <a:lnTo>
                    <a:pt x="5059" y="167"/>
                  </a:lnTo>
                  <a:lnTo>
                    <a:pt x="5078" y="171"/>
                  </a:lnTo>
                  <a:lnTo>
                    <a:pt x="5106" y="171"/>
                  </a:lnTo>
                  <a:lnTo>
                    <a:pt x="5135" y="175"/>
                  </a:lnTo>
                  <a:lnTo>
                    <a:pt x="5164" y="175"/>
                  </a:lnTo>
                  <a:lnTo>
                    <a:pt x="5183" y="180"/>
                  </a:lnTo>
                  <a:lnTo>
                    <a:pt x="5202" y="180"/>
                  </a:lnTo>
                  <a:lnTo>
                    <a:pt x="5221" y="180"/>
                  </a:lnTo>
                  <a:lnTo>
                    <a:pt x="5221" y="215"/>
                  </a:lnTo>
                  <a:lnTo>
                    <a:pt x="5202" y="254"/>
                  </a:lnTo>
                  <a:lnTo>
                    <a:pt x="5192" y="298"/>
                  </a:lnTo>
                  <a:lnTo>
                    <a:pt x="5192" y="333"/>
                  </a:lnTo>
                  <a:lnTo>
                    <a:pt x="5183" y="338"/>
                  </a:lnTo>
                  <a:lnTo>
                    <a:pt x="5164" y="342"/>
                  </a:lnTo>
                  <a:lnTo>
                    <a:pt x="5145" y="346"/>
                  </a:lnTo>
                  <a:lnTo>
                    <a:pt x="5135" y="355"/>
                  </a:lnTo>
                  <a:lnTo>
                    <a:pt x="5116" y="359"/>
                  </a:lnTo>
                  <a:lnTo>
                    <a:pt x="5097" y="364"/>
                  </a:lnTo>
                  <a:lnTo>
                    <a:pt x="5087" y="368"/>
                  </a:lnTo>
                  <a:lnTo>
                    <a:pt x="5068" y="373"/>
                  </a:lnTo>
                  <a:lnTo>
                    <a:pt x="5068" y="425"/>
                  </a:lnTo>
                  <a:lnTo>
                    <a:pt x="5068" y="478"/>
                  </a:lnTo>
                  <a:lnTo>
                    <a:pt x="5068" y="535"/>
                  </a:lnTo>
                  <a:lnTo>
                    <a:pt x="5068" y="596"/>
                  </a:lnTo>
                  <a:lnTo>
                    <a:pt x="5078" y="653"/>
                  </a:lnTo>
                  <a:lnTo>
                    <a:pt x="5097" y="706"/>
                  </a:lnTo>
                  <a:lnTo>
                    <a:pt x="5126" y="758"/>
                  </a:lnTo>
                  <a:lnTo>
                    <a:pt x="5164" y="802"/>
                  </a:lnTo>
                  <a:lnTo>
                    <a:pt x="5145" y="811"/>
                  </a:lnTo>
                  <a:lnTo>
                    <a:pt x="5126" y="815"/>
                  </a:lnTo>
                  <a:lnTo>
                    <a:pt x="5106" y="824"/>
                  </a:lnTo>
                  <a:lnTo>
                    <a:pt x="5087" y="833"/>
                  </a:lnTo>
                  <a:lnTo>
                    <a:pt x="5059" y="837"/>
                  </a:lnTo>
                  <a:lnTo>
                    <a:pt x="5040" y="846"/>
                  </a:lnTo>
                  <a:lnTo>
                    <a:pt x="5021" y="855"/>
                  </a:lnTo>
                  <a:lnTo>
                    <a:pt x="5011" y="859"/>
                  </a:lnTo>
                  <a:lnTo>
                    <a:pt x="5049" y="881"/>
                  </a:lnTo>
                  <a:lnTo>
                    <a:pt x="5087" y="903"/>
                  </a:lnTo>
                  <a:lnTo>
                    <a:pt x="5106" y="929"/>
                  </a:lnTo>
                  <a:lnTo>
                    <a:pt x="5135" y="956"/>
                  </a:lnTo>
                  <a:lnTo>
                    <a:pt x="5145" y="986"/>
                  </a:lnTo>
                  <a:lnTo>
                    <a:pt x="5154" y="1017"/>
                  </a:lnTo>
                  <a:lnTo>
                    <a:pt x="5154" y="1043"/>
                  </a:lnTo>
                  <a:lnTo>
                    <a:pt x="5154" y="1074"/>
                  </a:lnTo>
                  <a:lnTo>
                    <a:pt x="5145" y="1105"/>
                  </a:lnTo>
                  <a:lnTo>
                    <a:pt x="5145" y="1135"/>
                  </a:lnTo>
                  <a:lnTo>
                    <a:pt x="5135" y="1166"/>
                  </a:lnTo>
                  <a:lnTo>
                    <a:pt x="5116" y="1197"/>
                  </a:lnTo>
                  <a:lnTo>
                    <a:pt x="5106" y="1223"/>
                  </a:lnTo>
                  <a:lnTo>
                    <a:pt x="5097" y="1254"/>
                  </a:lnTo>
                  <a:lnTo>
                    <a:pt x="5078" y="1280"/>
                  </a:lnTo>
                  <a:lnTo>
                    <a:pt x="5068" y="1302"/>
                  </a:lnTo>
                  <a:lnTo>
                    <a:pt x="5049" y="1385"/>
                  </a:lnTo>
                  <a:lnTo>
                    <a:pt x="5040" y="1473"/>
                  </a:lnTo>
                  <a:lnTo>
                    <a:pt x="5040" y="1565"/>
                  </a:lnTo>
                  <a:lnTo>
                    <a:pt x="5049" y="1657"/>
                  </a:lnTo>
                  <a:lnTo>
                    <a:pt x="5068" y="1749"/>
                  </a:lnTo>
                  <a:lnTo>
                    <a:pt x="5087" y="1841"/>
                  </a:lnTo>
                  <a:lnTo>
                    <a:pt x="5097" y="1929"/>
                  </a:lnTo>
                  <a:lnTo>
                    <a:pt x="5097" y="2008"/>
                  </a:lnTo>
                  <a:lnTo>
                    <a:pt x="4916" y="2091"/>
                  </a:lnTo>
                  <a:lnTo>
                    <a:pt x="4916" y="2104"/>
                  </a:lnTo>
                  <a:lnTo>
                    <a:pt x="4906" y="2113"/>
                  </a:lnTo>
                  <a:lnTo>
                    <a:pt x="4906" y="2122"/>
                  </a:lnTo>
                  <a:lnTo>
                    <a:pt x="4906" y="2131"/>
                  </a:lnTo>
                  <a:lnTo>
                    <a:pt x="4916" y="2139"/>
                  </a:lnTo>
                  <a:lnTo>
                    <a:pt x="4925" y="2144"/>
                  </a:lnTo>
                  <a:lnTo>
                    <a:pt x="4935" y="2148"/>
                  </a:lnTo>
                  <a:lnTo>
                    <a:pt x="4944" y="2148"/>
                  </a:lnTo>
                  <a:lnTo>
                    <a:pt x="4963" y="2148"/>
                  </a:lnTo>
                  <a:lnTo>
                    <a:pt x="4982" y="2148"/>
                  </a:lnTo>
                  <a:lnTo>
                    <a:pt x="4992" y="2148"/>
                  </a:lnTo>
                  <a:lnTo>
                    <a:pt x="5011" y="2148"/>
                  </a:lnTo>
                  <a:lnTo>
                    <a:pt x="5021" y="2148"/>
                  </a:lnTo>
                  <a:lnTo>
                    <a:pt x="5040" y="2148"/>
                  </a:lnTo>
                  <a:lnTo>
                    <a:pt x="5049" y="2148"/>
                  </a:lnTo>
                  <a:lnTo>
                    <a:pt x="5068" y="2152"/>
                  </a:lnTo>
                  <a:lnTo>
                    <a:pt x="5078" y="2152"/>
                  </a:lnTo>
                  <a:lnTo>
                    <a:pt x="5087" y="2152"/>
                  </a:lnTo>
                  <a:lnTo>
                    <a:pt x="5097" y="2152"/>
                  </a:lnTo>
                  <a:lnTo>
                    <a:pt x="5106" y="2157"/>
                  </a:lnTo>
                  <a:lnTo>
                    <a:pt x="5116" y="2157"/>
                  </a:lnTo>
                  <a:lnTo>
                    <a:pt x="5126" y="2157"/>
                  </a:lnTo>
                  <a:lnTo>
                    <a:pt x="5126" y="2161"/>
                  </a:lnTo>
                  <a:lnTo>
                    <a:pt x="5135" y="2161"/>
                  </a:lnTo>
                  <a:lnTo>
                    <a:pt x="5097" y="2236"/>
                  </a:lnTo>
                  <a:lnTo>
                    <a:pt x="5078" y="2323"/>
                  </a:lnTo>
                  <a:lnTo>
                    <a:pt x="5078" y="2424"/>
                  </a:lnTo>
                  <a:lnTo>
                    <a:pt x="5078" y="2534"/>
                  </a:lnTo>
                  <a:lnTo>
                    <a:pt x="5078" y="2648"/>
                  </a:lnTo>
                  <a:lnTo>
                    <a:pt x="5087" y="2762"/>
                  </a:lnTo>
                  <a:lnTo>
                    <a:pt x="5097" y="2871"/>
                  </a:lnTo>
                  <a:lnTo>
                    <a:pt x="5097" y="2972"/>
                  </a:lnTo>
                  <a:lnTo>
                    <a:pt x="5078" y="2977"/>
                  </a:lnTo>
                  <a:lnTo>
                    <a:pt x="5068" y="2981"/>
                  </a:lnTo>
                  <a:lnTo>
                    <a:pt x="5049" y="2985"/>
                  </a:lnTo>
                  <a:lnTo>
                    <a:pt x="5030" y="2990"/>
                  </a:lnTo>
                  <a:lnTo>
                    <a:pt x="5011" y="2990"/>
                  </a:lnTo>
                  <a:lnTo>
                    <a:pt x="4992" y="2994"/>
                  </a:lnTo>
                  <a:lnTo>
                    <a:pt x="4973" y="2994"/>
                  </a:lnTo>
                  <a:lnTo>
                    <a:pt x="4954" y="2994"/>
                  </a:lnTo>
                  <a:lnTo>
                    <a:pt x="4925" y="2998"/>
                  </a:lnTo>
                  <a:lnTo>
                    <a:pt x="4906" y="2998"/>
                  </a:lnTo>
                  <a:lnTo>
                    <a:pt x="4887" y="2998"/>
                  </a:lnTo>
                  <a:lnTo>
                    <a:pt x="4858" y="3003"/>
                  </a:lnTo>
                  <a:lnTo>
                    <a:pt x="4839" y="3003"/>
                  </a:lnTo>
                  <a:lnTo>
                    <a:pt x="4811" y="3003"/>
                  </a:lnTo>
                  <a:lnTo>
                    <a:pt x="4782" y="3007"/>
                  </a:lnTo>
                  <a:lnTo>
                    <a:pt x="4763" y="3007"/>
                  </a:lnTo>
                  <a:lnTo>
                    <a:pt x="4744" y="3003"/>
                  </a:lnTo>
                  <a:lnTo>
                    <a:pt x="4734" y="2998"/>
                  </a:lnTo>
                  <a:lnTo>
                    <a:pt x="4725" y="2998"/>
                  </a:lnTo>
                  <a:lnTo>
                    <a:pt x="4706" y="2994"/>
                  </a:lnTo>
                  <a:lnTo>
                    <a:pt x="4696" y="2990"/>
                  </a:lnTo>
                  <a:lnTo>
                    <a:pt x="4686" y="2990"/>
                  </a:lnTo>
                  <a:lnTo>
                    <a:pt x="4667" y="2985"/>
                  </a:lnTo>
                  <a:lnTo>
                    <a:pt x="4658" y="2985"/>
                  </a:lnTo>
                  <a:lnTo>
                    <a:pt x="4639" y="2985"/>
                  </a:lnTo>
                  <a:lnTo>
                    <a:pt x="4629" y="2981"/>
                  </a:lnTo>
                  <a:lnTo>
                    <a:pt x="4620" y="2981"/>
                  </a:lnTo>
                  <a:lnTo>
                    <a:pt x="4601" y="2977"/>
                  </a:lnTo>
                  <a:lnTo>
                    <a:pt x="4591" y="2977"/>
                  </a:lnTo>
                  <a:lnTo>
                    <a:pt x="4581" y="2972"/>
                  </a:lnTo>
                  <a:lnTo>
                    <a:pt x="4572" y="2968"/>
                  </a:lnTo>
                  <a:lnTo>
                    <a:pt x="4562" y="2968"/>
                  </a:lnTo>
                  <a:lnTo>
                    <a:pt x="4534" y="2968"/>
                  </a:lnTo>
                  <a:lnTo>
                    <a:pt x="4505" y="2972"/>
                  </a:lnTo>
                  <a:lnTo>
                    <a:pt x="4476" y="2972"/>
                  </a:lnTo>
                  <a:lnTo>
                    <a:pt x="4457" y="2977"/>
                  </a:lnTo>
                  <a:lnTo>
                    <a:pt x="4429" y="2977"/>
                  </a:lnTo>
                  <a:lnTo>
                    <a:pt x="4410" y="2981"/>
                  </a:lnTo>
                  <a:lnTo>
                    <a:pt x="4391" y="2981"/>
                  </a:lnTo>
                  <a:lnTo>
                    <a:pt x="4371" y="2985"/>
                  </a:lnTo>
                  <a:lnTo>
                    <a:pt x="4352" y="2985"/>
                  </a:lnTo>
                  <a:lnTo>
                    <a:pt x="4333" y="2990"/>
                  </a:lnTo>
                  <a:lnTo>
                    <a:pt x="4314" y="2994"/>
                  </a:lnTo>
                  <a:lnTo>
                    <a:pt x="4295" y="2998"/>
                  </a:lnTo>
                  <a:lnTo>
                    <a:pt x="4276" y="3003"/>
                  </a:lnTo>
                  <a:lnTo>
                    <a:pt x="4257" y="3012"/>
                  </a:lnTo>
                  <a:lnTo>
                    <a:pt x="4238" y="3020"/>
                  </a:lnTo>
                  <a:lnTo>
                    <a:pt x="4209" y="3029"/>
                  </a:lnTo>
                  <a:lnTo>
                    <a:pt x="4190" y="3025"/>
                  </a:lnTo>
                  <a:lnTo>
                    <a:pt x="4162" y="3025"/>
                  </a:lnTo>
                  <a:lnTo>
                    <a:pt x="4142" y="3025"/>
                  </a:lnTo>
                  <a:lnTo>
                    <a:pt x="4114" y="3025"/>
                  </a:lnTo>
                  <a:lnTo>
                    <a:pt x="4085" y="3025"/>
                  </a:lnTo>
                  <a:lnTo>
                    <a:pt x="4057" y="3025"/>
                  </a:lnTo>
                  <a:lnTo>
                    <a:pt x="4028" y="3025"/>
                  </a:lnTo>
                  <a:lnTo>
                    <a:pt x="3999" y="3025"/>
                  </a:lnTo>
                  <a:lnTo>
                    <a:pt x="3971" y="3025"/>
                  </a:lnTo>
                  <a:lnTo>
                    <a:pt x="3952" y="3025"/>
                  </a:lnTo>
                  <a:lnTo>
                    <a:pt x="3923" y="3025"/>
                  </a:lnTo>
                  <a:lnTo>
                    <a:pt x="3894" y="3025"/>
                  </a:lnTo>
                  <a:lnTo>
                    <a:pt x="3866" y="3025"/>
                  </a:lnTo>
                  <a:lnTo>
                    <a:pt x="3837" y="3029"/>
                  </a:lnTo>
                  <a:lnTo>
                    <a:pt x="3818" y="3029"/>
                  </a:lnTo>
                  <a:lnTo>
                    <a:pt x="3789" y="3029"/>
                  </a:lnTo>
                  <a:lnTo>
                    <a:pt x="3780" y="3025"/>
                  </a:lnTo>
                  <a:lnTo>
                    <a:pt x="3770" y="3020"/>
                  </a:lnTo>
                  <a:lnTo>
                    <a:pt x="3751" y="3016"/>
                  </a:lnTo>
                  <a:lnTo>
                    <a:pt x="3742" y="3012"/>
                  </a:lnTo>
                  <a:lnTo>
                    <a:pt x="3722" y="3007"/>
                  </a:lnTo>
                  <a:lnTo>
                    <a:pt x="3713" y="2998"/>
                  </a:lnTo>
                  <a:lnTo>
                    <a:pt x="3703" y="2998"/>
                  </a:lnTo>
                  <a:lnTo>
                    <a:pt x="3694" y="2994"/>
                  </a:lnTo>
                  <a:lnTo>
                    <a:pt x="3684" y="2998"/>
                  </a:lnTo>
                  <a:lnTo>
                    <a:pt x="3684" y="3003"/>
                  </a:lnTo>
                  <a:lnTo>
                    <a:pt x="3675" y="3007"/>
                  </a:lnTo>
                  <a:lnTo>
                    <a:pt x="3665" y="3012"/>
                  </a:lnTo>
                  <a:lnTo>
                    <a:pt x="3665" y="3016"/>
                  </a:lnTo>
                  <a:lnTo>
                    <a:pt x="3656" y="3020"/>
                  </a:lnTo>
                  <a:lnTo>
                    <a:pt x="3646" y="3025"/>
                  </a:lnTo>
                  <a:lnTo>
                    <a:pt x="3646" y="3029"/>
                  </a:lnTo>
                  <a:lnTo>
                    <a:pt x="3617" y="3029"/>
                  </a:lnTo>
                  <a:lnTo>
                    <a:pt x="3579" y="3029"/>
                  </a:lnTo>
                  <a:lnTo>
                    <a:pt x="3551" y="3029"/>
                  </a:lnTo>
                  <a:lnTo>
                    <a:pt x="3512" y="3034"/>
                  </a:lnTo>
                  <a:lnTo>
                    <a:pt x="3474" y="3034"/>
                  </a:lnTo>
                  <a:lnTo>
                    <a:pt x="3436" y="3038"/>
                  </a:lnTo>
                  <a:lnTo>
                    <a:pt x="3388" y="3038"/>
                  </a:lnTo>
                  <a:lnTo>
                    <a:pt x="3350" y="3038"/>
                  </a:lnTo>
                  <a:lnTo>
                    <a:pt x="3312" y="3042"/>
                  </a:lnTo>
                  <a:lnTo>
                    <a:pt x="3274" y="3042"/>
                  </a:lnTo>
                  <a:lnTo>
                    <a:pt x="3236" y="3042"/>
                  </a:lnTo>
                  <a:lnTo>
                    <a:pt x="3197" y="3042"/>
                  </a:lnTo>
                  <a:lnTo>
                    <a:pt x="3159" y="3042"/>
                  </a:lnTo>
                  <a:lnTo>
                    <a:pt x="3131" y="3038"/>
                  </a:lnTo>
                  <a:lnTo>
                    <a:pt x="3102" y="3038"/>
                  </a:lnTo>
                  <a:lnTo>
                    <a:pt x="3073" y="3034"/>
                  </a:lnTo>
                  <a:lnTo>
                    <a:pt x="3054" y="3029"/>
                  </a:lnTo>
                  <a:lnTo>
                    <a:pt x="3035" y="3025"/>
                  </a:lnTo>
                  <a:lnTo>
                    <a:pt x="3026" y="3020"/>
                  </a:lnTo>
                  <a:lnTo>
                    <a:pt x="3016" y="3016"/>
                  </a:lnTo>
                  <a:lnTo>
                    <a:pt x="2997" y="3012"/>
                  </a:lnTo>
                  <a:lnTo>
                    <a:pt x="2987" y="3003"/>
                  </a:lnTo>
                  <a:lnTo>
                    <a:pt x="2978" y="2998"/>
                  </a:lnTo>
                  <a:lnTo>
                    <a:pt x="2968" y="2990"/>
                  </a:lnTo>
                  <a:lnTo>
                    <a:pt x="2959" y="2985"/>
                  </a:lnTo>
                  <a:lnTo>
                    <a:pt x="2949" y="2981"/>
                  </a:lnTo>
                  <a:lnTo>
                    <a:pt x="2940" y="2977"/>
                  </a:lnTo>
                  <a:lnTo>
                    <a:pt x="2930" y="2972"/>
                  </a:lnTo>
                  <a:lnTo>
                    <a:pt x="2911" y="2968"/>
                  </a:lnTo>
                  <a:lnTo>
                    <a:pt x="2902" y="2963"/>
                  </a:lnTo>
                  <a:lnTo>
                    <a:pt x="2882" y="2963"/>
                  </a:lnTo>
                  <a:lnTo>
                    <a:pt x="2863" y="2963"/>
                  </a:lnTo>
                  <a:lnTo>
                    <a:pt x="2854" y="2959"/>
                  </a:lnTo>
                  <a:lnTo>
                    <a:pt x="2835" y="2959"/>
                  </a:lnTo>
                  <a:lnTo>
                    <a:pt x="2825" y="2959"/>
                  </a:lnTo>
                  <a:lnTo>
                    <a:pt x="2806" y="2959"/>
                  </a:lnTo>
                  <a:lnTo>
                    <a:pt x="2787" y="2959"/>
                  </a:lnTo>
                  <a:lnTo>
                    <a:pt x="2777" y="2959"/>
                  </a:lnTo>
                  <a:lnTo>
                    <a:pt x="2768" y="2959"/>
                  </a:lnTo>
                  <a:lnTo>
                    <a:pt x="2768" y="2963"/>
                  </a:lnTo>
                  <a:lnTo>
                    <a:pt x="2758" y="2968"/>
                  </a:lnTo>
                  <a:lnTo>
                    <a:pt x="2758" y="2977"/>
                  </a:lnTo>
                  <a:lnTo>
                    <a:pt x="2749" y="2981"/>
                  </a:lnTo>
                  <a:lnTo>
                    <a:pt x="2739" y="2990"/>
                  </a:lnTo>
                  <a:lnTo>
                    <a:pt x="2739" y="2998"/>
                  </a:lnTo>
                  <a:lnTo>
                    <a:pt x="2730" y="3003"/>
                  </a:lnTo>
                  <a:lnTo>
                    <a:pt x="2720" y="3007"/>
                  </a:lnTo>
                  <a:lnTo>
                    <a:pt x="2711" y="3012"/>
                  </a:lnTo>
                  <a:lnTo>
                    <a:pt x="2701" y="3016"/>
                  </a:lnTo>
                  <a:lnTo>
                    <a:pt x="2692" y="3020"/>
                  </a:lnTo>
                  <a:lnTo>
                    <a:pt x="2692" y="3020"/>
                  </a:lnTo>
                  <a:lnTo>
                    <a:pt x="2682" y="3025"/>
                  </a:lnTo>
                  <a:lnTo>
                    <a:pt x="2672" y="3025"/>
                  </a:lnTo>
                  <a:lnTo>
                    <a:pt x="2663" y="3029"/>
                  </a:lnTo>
                  <a:lnTo>
                    <a:pt x="2653" y="3034"/>
                  </a:lnTo>
                  <a:lnTo>
                    <a:pt x="2644" y="3034"/>
                  </a:lnTo>
                  <a:lnTo>
                    <a:pt x="2596" y="3034"/>
                  </a:lnTo>
                  <a:lnTo>
                    <a:pt x="2548" y="3034"/>
                  </a:lnTo>
                  <a:lnTo>
                    <a:pt x="2510" y="3034"/>
                  </a:lnTo>
                  <a:lnTo>
                    <a:pt x="2463" y="3034"/>
                  </a:lnTo>
                  <a:lnTo>
                    <a:pt x="2424" y="3034"/>
                  </a:lnTo>
                  <a:lnTo>
                    <a:pt x="2396" y="3034"/>
                  </a:lnTo>
                  <a:lnTo>
                    <a:pt x="2358" y="3034"/>
                  </a:lnTo>
                  <a:lnTo>
                    <a:pt x="2319" y="3034"/>
                  </a:lnTo>
                  <a:lnTo>
                    <a:pt x="2281" y="3034"/>
                  </a:lnTo>
                  <a:lnTo>
                    <a:pt x="2253" y="3038"/>
                  </a:lnTo>
                  <a:lnTo>
                    <a:pt x="2214" y="3038"/>
                  </a:lnTo>
                  <a:lnTo>
                    <a:pt x="2176" y="3038"/>
                  </a:lnTo>
                  <a:lnTo>
                    <a:pt x="2138" y="3042"/>
                  </a:lnTo>
                  <a:lnTo>
                    <a:pt x="2090" y="3047"/>
                  </a:lnTo>
                  <a:lnTo>
                    <a:pt x="2052" y="3051"/>
                  </a:lnTo>
                  <a:lnTo>
                    <a:pt x="2004" y="3051"/>
                  </a:lnTo>
                  <a:lnTo>
                    <a:pt x="1966" y="3055"/>
                  </a:lnTo>
                  <a:lnTo>
                    <a:pt x="1938" y="3060"/>
                  </a:lnTo>
                  <a:lnTo>
                    <a:pt x="1909" y="3064"/>
                  </a:lnTo>
                  <a:lnTo>
                    <a:pt x="1880" y="3064"/>
                  </a:lnTo>
                  <a:lnTo>
                    <a:pt x="1842" y="3069"/>
                  </a:lnTo>
                  <a:lnTo>
                    <a:pt x="1813" y="3069"/>
                  </a:lnTo>
                  <a:lnTo>
                    <a:pt x="1785" y="3073"/>
                  </a:lnTo>
                  <a:lnTo>
                    <a:pt x="1747" y="3073"/>
                  </a:lnTo>
                  <a:lnTo>
                    <a:pt x="1718" y="3077"/>
                  </a:lnTo>
                  <a:lnTo>
                    <a:pt x="1689" y="3077"/>
                  </a:lnTo>
                  <a:lnTo>
                    <a:pt x="1651" y="3077"/>
                  </a:lnTo>
                  <a:lnTo>
                    <a:pt x="1623" y="3077"/>
                  </a:lnTo>
                  <a:lnTo>
                    <a:pt x="1584" y="3082"/>
                  </a:lnTo>
                  <a:lnTo>
                    <a:pt x="1556" y="3082"/>
                  </a:lnTo>
                  <a:lnTo>
                    <a:pt x="1518" y="3082"/>
                  </a:lnTo>
                  <a:lnTo>
                    <a:pt x="1489" y="3082"/>
                  </a:lnTo>
                  <a:lnTo>
                    <a:pt x="1451" y="3082"/>
                  </a:lnTo>
                  <a:lnTo>
                    <a:pt x="1422" y="3082"/>
                  </a:lnTo>
                  <a:lnTo>
                    <a:pt x="1384" y="3082"/>
                  </a:lnTo>
                  <a:lnTo>
                    <a:pt x="1355" y="3082"/>
                  </a:lnTo>
                  <a:lnTo>
                    <a:pt x="1327" y="3077"/>
                  </a:lnTo>
                  <a:lnTo>
                    <a:pt x="1288" y="3077"/>
                  </a:lnTo>
                  <a:lnTo>
                    <a:pt x="1260" y="3077"/>
                  </a:lnTo>
                  <a:lnTo>
                    <a:pt x="1222" y="3077"/>
                  </a:lnTo>
                  <a:lnTo>
                    <a:pt x="1193" y="3073"/>
                  </a:lnTo>
                  <a:lnTo>
                    <a:pt x="1164" y="3073"/>
                  </a:lnTo>
                  <a:lnTo>
                    <a:pt x="1126" y="3069"/>
                  </a:lnTo>
                  <a:lnTo>
                    <a:pt x="1098" y="3069"/>
                  </a:lnTo>
                  <a:lnTo>
                    <a:pt x="1069" y="3064"/>
                  </a:lnTo>
                  <a:lnTo>
                    <a:pt x="1031" y="3064"/>
                  </a:lnTo>
                  <a:lnTo>
                    <a:pt x="1002" y="3060"/>
                  </a:lnTo>
                  <a:lnTo>
                    <a:pt x="973" y="3055"/>
                  </a:lnTo>
                  <a:lnTo>
                    <a:pt x="973" y="3051"/>
                  </a:lnTo>
                  <a:lnTo>
                    <a:pt x="973" y="3047"/>
                  </a:lnTo>
                  <a:lnTo>
                    <a:pt x="964" y="3042"/>
                  </a:lnTo>
                  <a:lnTo>
                    <a:pt x="954" y="3038"/>
                  </a:lnTo>
                  <a:lnTo>
                    <a:pt x="945" y="3034"/>
                  </a:lnTo>
                  <a:lnTo>
                    <a:pt x="935" y="3025"/>
                  </a:lnTo>
                  <a:lnTo>
                    <a:pt x="926" y="3020"/>
                  </a:lnTo>
                  <a:lnTo>
                    <a:pt x="926" y="3012"/>
                  </a:lnTo>
                  <a:lnTo>
                    <a:pt x="878" y="3012"/>
                  </a:lnTo>
                  <a:lnTo>
                    <a:pt x="830" y="3012"/>
                  </a:lnTo>
                  <a:lnTo>
                    <a:pt x="792" y="3016"/>
                  </a:lnTo>
                  <a:lnTo>
                    <a:pt x="744" y="3016"/>
                  </a:lnTo>
                  <a:lnTo>
                    <a:pt x="697" y="3020"/>
                  </a:lnTo>
                  <a:lnTo>
                    <a:pt x="649" y="3020"/>
                  </a:lnTo>
                  <a:lnTo>
                    <a:pt x="601" y="3020"/>
                  </a:lnTo>
                  <a:lnTo>
                    <a:pt x="554" y="3020"/>
                  </a:lnTo>
                  <a:lnTo>
                    <a:pt x="515" y="3025"/>
                  </a:lnTo>
                  <a:lnTo>
                    <a:pt x="468" y="3020"/>
                  </a:lnTo>
                  <a:lnTo>
                    <a:pt x="420" y="3020"/>
                  </a:lnTo>
                  <a:lnTo>
                    <a:pt x="382" y="3016"/>
                  </a:lnTo>
                  <a:lnTo>
                    <a:pt x="334" y="3012"/>
                  </a:lnTo>
                  <a:lnTo>
                    <a:pt x="286" y="3007"/>
                  </a:lnTo>
                  <a:lnTo>
                    <a:pt x="248" y="2998"/>
                  </a:lnTo>
                  <a:lnTo>
                    <a:pt x="210" y="2985"/>
                  </a:lnTo>
                  <a:lnTo>
                    <a:pt x="191" y="2985"/>
                  </a:lnTo>
                  <a:lnTo>
                    <a:pt x="181" y="2985"/>
                  </a:lnTo>
                  <a:lnTo>
                    <a:pt x="162" y="2981"/>
                  </a:lnTo>
                  <a:lnTo>
                    <a:pt x="153" y="2981"/>
                  </a:lnTo>
                  <a:lnTo>
                    <a:pt x="134" y="2977"/>
                  </a:lnTo>
                  <a:lnTo>
                    <a:pt x="124" y="2977"/>
                  </a:lnTo>
                  <a:lnTo>
                    <a:pt x="114" y="2977"/>
                  </a:lnTo>
                  <a:lnTo>
                    <a:pt x="95" y="2977"/>
                  </a:lnTo>
                  <a:lnTo>
                    <a:pt x="95" y="2937"/>
                  </a:lnTo>
                  <a:lnTo>
                    <a:pt x="95" y="2880"/>
                  </a:lnTo>
                  <a:lnTo>
                    <a:pt x="95" y="2819"/>
                  </a:lnTo>
                  <a:lnTo>
                    <a:pt x="114" y="2779"/>
                  </a:lnTo>
                  <a:lnTo>
                    <a:pt x="114" y="2771"/>
                  </a:lnTo>
                  <a:lnTo>
                    <a:pt x="124" y="2762"/>
                  </a:lnTo>
                  <a:lnTo>
                    <a:pt x="134" y="2753"/>
                  </a:lnTo>
                  <a:lnTo>
                    <a:pt x="153" y="2749"/>
                  </a:lnTo>
                  <a:lnTo>
                    <a:pt x="162" y="2740"/>
                  </a:lnTo>
                  <a:lnTo>
                    <a:pt x="181" y="2735"/>
                  </a:lnTo>
                  <a:lnTo>
                    <a:pt x="200" y="2727"/>
                  </a:lnTo>
                  <a:lnTo>
                    <a:pt x="210" y="2722"/>
                  </a:lnTo>
                  <a:lnTo>
                    <a:pt x="210" y="2692"/>
                  </a:lnTo>
                  <a:lnTo>
                    <a:pt x="210" y="2661"/>
                  </a:lnTo>
                  <a:lnTo>
                    <a:pt x="219" y="2635"/>
                  </a:lnTo>
                  <a:lnTo>
                    <a:pt x="219" y="2604"/>
                  </a:lnTo>
                  <a:lnTo>
                    <a:pt x="229" y="2573"/>
                  </a:lnTo>
                  <a:lnTo>
                    <a:pt x="239" y="2547"/>
                  </a:lnTo>
                  <a:lnTo>
                    <a:pt x="248" y="2521"/>
                  </a:lnTo>
                  <a:lnTo>
                    <a:pt x="258" y="2490"/>
                  </a:lnTo>
                  <a:lnTo>
                    <a:pt x="258" y="2481"/>
                  </a:lnTo>
                  <a:lnTo>
                    <a:pt x="267" y="2464"/>
                  </a:lnTo>
                  <a:lnTo>
                    <a:pt x="277" y="2451"/>
                  </a:lnTo>
                  <a:lnTo>
                    <a:pt x="277" y="2433"/>
                  </a:lnTo>
                  <a:lnTo>
                    <a:pt x="286" y="2420"/>
                  </a:lnTo>
                  <a:lnTo>
                    <a:pt x="286" y="2407"/>
                  </a:lnTo>
                  <a:lnTo>
                    <a:pt x="286" y="2389"/>
                  </a:lnTo>
                  <a:lnTo>
                    <a:pt x="277" y="2380"/>
                  </a:lnTo>
                  <a:lnTo>
                    <a:pt x="267" y="2372"/>
                  </a:lnTo>
                  <a:lnTo>
                    <a:pt x="258" y="2363"/>
                  </a:lnTo>
                  <a:lnTo>
                    <a:pt x="248" y="2354"/>
                  </a:lnTo>
                  <a:lnTo>
                    <a:pt x="229" y="2345"/>
                  </a:lnTo>
                  <a:lnTo>
                    <a:pt x="219" y="2337"/>
                  </a:lnTo>
                  <a:lnTo>
                    <a:pt x="210" y="2328"/>
                  </a:lnTo>
                  <a:lnTo>
                    <a:pt x="200" y="2319"/>
                  </a:lnTo>
                  <a:lnTo>
                    <a:pt x="200" y="2306"/>
                  </a:lnTo>
                  <a:lnTo>
                    <a:pt x="191" y="2284"/>
                  </a:lnTo>
                  <a:lnTo>
                    <a:pt x="191" y="2262"/>
                  </a:lnTo>
                  <a:lnTo>
                    <a:pt x="191" y="2240"/>
                  </a:lnTo>
                  <a:lnTo>
                    <a:pt x="200" y="2218"/>
                  </a:lnTo>
                  <a:lnTo>
                    <a:pt x="210" y="2196"/>
                  </a:lnTo>
                  <a:lnTo>
                    <a:pt x="219" y="2174"/>
                  </a:lnTo>
                  <a:lnTo>
                    <a:pt x="229" y="2157"/>
                  </a:lnTo>
                  <a:lnTo>
                    <a:pt x="229" y="2135"/>
                  </a:lnTo>
                  <a:lnTo>
                    <a:pt x="229" y="2131"/>
                  </a:lnTo>
                  <a:lnTo>
                    <a:pt x="219" y="2131"/>
                  </a:lnTo>
                  <a:lnTo>
                    <a:pt x="210" y="2126"/>
                  </a:lnTo>
                  <a:lnTo>
                    <a:pt x="200" y="2122"/>
                  </a:lnTo>
                  <a:lnTo>
                    <a:pt x="191" y="2122"/>
                  </a:lnTo>
                  <a:lnTo>
                    <a:pt x="181" y="2117"/>
                  </a:lnTo>
                  <a:lnTo>
                    <a:pt x="172" y="2117"/>
                  </a:lnTo>
                  <a:lnTo>
                    <a:pt x="162" y="2113"/>
                  </a:lnTo>
                  <a:lnTo>
                    <a:pt x="162" y="2082"/>
                  </a:lnTo>
                  <a:lnTo>
                    <a:pt x="286" y="2043"/>
                  </a:lnTo>
                  <a:lnTo>
                    <a:pt x="277" y="2030"/>
                  </a:lnTo>
                  <a:lnTo>
                    <a:pt x="267" y="2021"/>
                  </a:lnTo>
                  <a:lnTo>
                    <a:pt x="248" y="2012"/>
                  </a:lnTo>
                  <a:lnTo>
                    <a:pt x="229" y="2003"/>
                  </a:lnTo>
                  <a:lnTo>
                    <a:pt x="200" y="1995"/>
                  </a:lnTo>
                  <a:lnTo>
                    <a:pt x="181" y="1981"/>
                  </a:lnTo>
                  <a:lnTo>
                    <a:pt x="172" y="1968"/>
                  </a:lnTo>
                  <a:lnTo>
                    <a:pt x="181" y="1955"/>
                  </a:lnTo>
                  <a:close/>
                </a:path>
              </a:pathLst>
            </a:custGeom>
            <a:solidFill>
              <a:srgbClr val="FFF7C8"/>
            </a:solidFill>
            <a:ln w="9525">
              <a:noFill/>
              <a:round/>
              <a:headEnd/>
              <a:tailEnd/>
            </a:ln>
          </p:spPr>
          <p:txBody>
            <a:bodyPr/>
            <a:lstStyle/>
            <a:p>
              <a:endParaRPr lang="ar-SA"/>
            </a:p>
          </p:txBody>
        </p:sp>
        <p:sp>
          <p:nvSpPr>
            <p:cNvPr id="57353" name="Freeform 9"/>
            <p:cNvSpPr>
              <a:spLocks/>
            </p:cNvSpPr>
            <p:nvPr/>
          </p:nvSpPr>
          <p:spPr bwMode="auto">
            <a:xfrm>
              <a:off x="290" y="1026"/>
              <a:ext cx="5221" cy="3082"/>
            </a:xfrm>
            <a:custGeom>
              <a:avLst/>
              <a:gdLst/>
              <a:ahLst/>
              <a:cxnLst>
                <a:cxn ang="0">
                  <a:pos x="324" y="1539"/>
                </a:cxn>
                <a:cxn ang="0">
                  <a:pos x="181" y="1526"/>
                </a:cxn>
                <a:cxn ang="0">
                  <a:pos x="95" y="1320"/>
                </a:cxn>
                <a:cxn ang="0">
                  <a:pos x="105" y="925"/>
                </a:cxn>
                <a:cxn ang="0">
                  <a:pos x="38" y="644"/>
                </a:cxn>
                <a:cxn ang="0">
                  <a:pos x="219" y="605"/>
                </a:cxn>
                <a:cxn ang="0">
                  <a:pos x="162" y="544"/>
                </a:cxn>
                <a:cxn ang="0">
                  <a:pos x="38" y="377"/>
                </a:cxn>
                <a:cxn ang="0">
                  <a:pos x="86" y="153"/>
                </a:cxn>
                <a:cxn ang="0">
                  <a:pos x="258" y="110"/>
                </a:cxn>
                <a:cxn ang="0">
                  <a:pos x="391" y="35"/>
                </a:cxn>
                <a:cxn ang="0">
                  <a:pos x="792" y="9"/>
                </a:cxn>
                <a:cxn ang="0">
                  <a:pos x="1136" y="75"/>
                </a:cxn>
                <a:cxn ang="0">
                  <a:pos x="1308" y="39"/>
                </a:cxn>
                <a:cxn ang="0">
                  <a:pos x="1594" y="53"/>
                </a:cxn>
                <a:cxn ang="0">
                  <a:pos x="1890" y="53"/>
                </a:cxn>
                <a:cxn ang="0">
                  <a:pos x="2186" y="132"/>
                </a:cxn>
                <a:cxn ang="0">
                  <a:pos x="2443" y="66"/>
                </a:cxn>
                <a:cxn ang="0">
                  <a:pos x="2854" y="88"/>
                </a:cxn>
                <a:cxn ang="0">
                  <a:pos x="3293" y="101"/>
                </a:cxn>
                <a:cxn ang="0">
                  <a:pos x="3694" y="53"/>
                </a:cxn>
                <a:cxn ang="0">
                  <a:pos x="3866" y="31"/>
                </a:cxn>
                <a:cxn ang="0">
                  <a:pos x="3999" y="57"/>
                </a:cxn>
                <a:cxn ang="0">
                  <a:pos x="4142" y="96"/>
                </a:cxn>
                <a:cxn ang="0">
                  <a:pos x="4858" y="105"/>
                </a:cxn>
                <a:cxn ang="0">
                  <a:pos x="5059" y="167"/>
                </a:cxn>
                <a:cxn ang="0">
                  <a:pos x="5192" y="298"/>
                </a:cxn>
                <a:cxn ang="0">
                  <a:pos x="5068" y="425"/>
                </a:cxn>
                <a:cxn ang="0">
                  <a:pos x="5106" y="824"/>
                </a:cxn>
                <a:cxn ang="0">
                  <a:pos x="5145" y="986"/>
                </a:cxn>
                <a:cxn ang="0">
                  <a:pos x="5078" y="1280"/>
                </a:cxn>
                <a:cxn ang="0">
                  <a:pos x="4916" y="2091"/>
                </a:cxn>
                <a:cxn ang="0">
                  <a:pos x="4982" y="2148"/>
                </a:cxn>
                <a:cxn ang="0">
                  <a:pos x="5106" y="2157"/>
                </a:cxn>
                <a:cxn ang="0">
                  <a:pos x="5087" y="2762"/>
                </a:cxn>
                <a:cxn ang="0">
                  <a:pos x="4954" y="2994"/>
                </a:cxn>
                <a:cxn ang="0">
                  <a:pos x="4734" y="2998"/>
                </a:cxn>
                <a:cxn ang="0">
                  <a:pos x="4601" y="2977"/>
                </a:cxn>
                <a:cxn ang="0">
                  <a:pos x="4410" y="2981"/>
                </a:cxn>
                <a:cxn ang="0">
                  <a:pos x="4209" y="3029"/>
                </a:cxn>
                <a:cxn ang="0">
                  <a:pos x="3952" y="3025"/>
                </a:cxn>
                <a:cxn ang="0">
                  <a:pos x="3742" y="3012"/>
                </a:cxn>
                <a:cxn ang="0">
                  <a:pos x="3656" y="3020"/>
                </a:cxn>
                <a:cxn ang="0">
                  <a:pos x="3350" y="3038"/>
                </a:cxn>
                <a:cxn ang="0">
                  <a:pos x="3035" y="3025"/>
                </a:cxn>
                <a:cxn ang="0">
                  <a:pos x="2930" y="2972"/>
                </a:cxn>
                <a:cxn ang="0">
                  <a:pos x="2777" y="2959"/>
                </a:cxn>
                <a:cxn ang="0">
                  <a:pos x="2711" y="3012"/>
                </a:cxn>
                <a:cxn ang="0">
                  <a:pos x="2548" y="3034"/>
                </a:cxn>
                <a:cxn ang="0">
                  <a:pos x="2176" y="3038"/>
                </a:cxn>
                <a:cxn ang="0">
                  <a:pos x="1813" y="3069"/>
                </a:cxn>
                <a:cxn ang="0">
                  <a:pos x="1489" y="3082"/>
                </a:cxn>
                <a:cxn ang="0">
                  <a:pos x="1164" y="3073"/>
                </a:cxn>
                <a:cxn ang="0">
                  <a:pos x="954" y="3038"/>
                </a:cxn>
                <a:cxn ang="0">
                  <a:pos x="649" y="3020"/>
                </a:cxn>
                <a:cxn ang="0">
                  <a:pos x="210" y="2985"/>
                </a:cxn>
                <a:cxn ang="0">
                  <a:pos x="95" y="2880"/>
                </a:cxn>
                <a:cxn ang="0">
                  <a:pos x="210" y="2722"/>
                </a:cxn>
                <a:cxn ang="0">
                  <a:pos x="267" y="2464"/>
                </a:cxn>
                <a:cxn ang="0">
                  <a:pos x="229" y="2345"/>
                </a:cxn>
                <a:cxn ang="0">
                  <a:pos x="219" y="2174"/>
                </a:cxn>
                <a:cxn ang="0">
                  <a:pos x="162" y="2113"/>
                </a:cxn>
                <a:cxn ang="0">
                  <a:pos x="181" y="1955"/>
                </a:cxn>
              </a:cxnLst>
              <a:rect l="0" t="0" r="r" b="b"/>
              <a:pathLst>
                <a:path w="5221" h="3082">
                  <a:moveTo>
                    <a:pt x="181" y="1955"/>
                  </a:moveTo>
                  <a:lnTo>
                    <a:pt x="181" y="1583"/>
                  </a:lnTo>
                  <a:lnTo>
                    <a:pt x="191" y="1578"/>
                  </a:lnTo>
                  <a:lnTo>
                    <a:pt x="210" y="1569"/>
                  </a:lnTo>
                  <a:lnTo>
                    <a:pt x="229" y="1565"/>
                  </a:lnTo>
                  <a:lnTo>
                    <a:pt x="248" y="1556"/>
                  </a:lnTo>
                  <a:lnTo>
                    <a:pt x="277" y="1552"/>
                  </a:lnTo>
                  <a:lnTo>
                    <a:pt x="296" y="1547"/>
                  </a:lnTo>
                  <a:lnTo>
                    <a:pt x="315" y="1543"/>
                  </a:lnTo>
                  <a:lnTo>
                    <a:pt x="324" y="1539"/>
                  </a:lnTo>
                  <a:lnTo>
                    <a:pt x="315" y="1539"/>
                  </a:lnTo>
                  <a:lnTo>
                    <a:pt x="296" y="1539"/>
                  </a:lnTo>
                  <a:lnTo>
                    <a:pt x="286" y="1534"/>
                  </a:lnTo>
                  <a:lnTo>
                    <a:pt x="267" y="1534"/>
                  </a:lnTo>
                  <a:lnTo>
                    <a:pt x="258" y="1534"/>
                  </a:lnTo>
                  <a:lnTo>
                    <a:pt x="239" y="1530"/>
                  </a:lnTo>
                  <a:lnTo>
                    <a:pt x="229" y="1530"/>
                  </a:lnTo>
                  <a:lnTo>
                    <a:pt x="210" y="1530"/>
                  </a:lnTo>
                  <a:lnTo>
                    <a:pt x="200" y="1526"/>
                  </a:lnTo>
                  <a:lnTo>
                    <a:pt x="181" y="1526"/>
                  </a:lnTo>
                  <a:lnTo>
                    <a:pt x="172" y="1521"/>
                  </a:lnTo>
                  <a:lnTo>
                    <a:pt x="153" y="1517"/>
                  </a:lnTo>
                  <a:lnTo>
                    <a:pt x="143" y="1517"/>
                  </a:lnTo>
                  <a:lnTo>
                    <a:pt x="134" y="1512"/>
                  </a:lnTo>
                  <a:lnTo>
                    <a:pt x="124" y="1508"/>
                  </a:lnTo>
                  <a:lnTo>
                    <a:pt x="114" y="1508"/>
                  </a:lnTo>
                  <a:lnTo>
                    <a:pt x="114" y="1460"/>
                  </a:lnTo>
                  <a:lnTo>
                    <a:pt x="114" y="1412"/>
                  </a:lnTo>
                  <a:lnTo>
                    <a:pt x="105" y="1359"/>
                  </a:lnTo>
                  <a:lnTo>
                    <a:pt x="95" y="1320"/>
                  </a:lnTo>
                  <a:lnTo>
                    <a:pt x="76" y="1280"/>
                  </a:lnTo>
                  <a:lnTo>
                    <a:pt x="67" y="1241"/>
                  </a:lnTo>
                  <a:lnTo>
                    <a:pt x="67" y="1201"/>
                  </a:lnTo>
                  <a:lnTo>
                    <a:pt x="67" y="1157"/>
                  </a:lnTo>
                  <a:lnTo>
                    <a:pt x="67" y="1118"/>
                  </a:lnTo>
                  <a:lnTo>
                    <a:pt x="76" y="1078"/>
                  </a:lnTo>
                  <a:lnTo>
                    <a:pt x="86" y="1039"/>
                  </a:lnTo>
                  <a:lnTo>
                    <a:pt x="86" y="1004"/>
                  </a:lnTo>
                  <a:lnTo>
                    <a:pt x="95" y="964"/>
                  </a:lnTo>
                  <a:lnTo>
                    <a:pt x="105" y="925"/>
                  </a:lnTo>
                  <a:lnTo>
                    <a:pt x="105" y="886"/>
                  </a:lnTo>
                  <a:lnTo>
                    <a:pt x="105" y="846"/>
                  </a:lnTo>
                  <a:lnTo>
                    <a:pt x="105" y="807"/>
                  </a:lnTo>
                  <a:lnTo>
                    <a:pt x="95" y="767"/>
                  </a:lnTo>
                  <a:lnTo>
                    <a:pt x="86" y="723"/>
                  </a:lnTo>
                  <a:lnTo>
                    <a:pt x="57" y="684"/>
                  </a:lnTo>
                  <a:lnTo>
                    <a:pt x="57" y="679"/>
                  </a:lnTo>
                  <a:lnTo>
                    <a:pt x="48" y="666"/>
                  </a:lnTo>
                  <a:lnTo>
                    <a:pt x="38" y="658"/>
                  </a:lnTo>
                  <a:lnTo>
                    <a:pt x="38" y="644"/>
                  </a:lnTo>
                  <a:lnTo>
                    <a:pt x="48" y="627"/>
                  </a:lnTo>
                  <a:lnTo>
                    <a:pt x="67" y="622"/>
                  </a:lnTo>
                  <a:lnTo>
                    <a:pt x="95" y="618"/>
                  </a:lnTo>
                  <a:lnTo>
                    <a:pt x="114" y="618"/>
                  </a:lnTo>
                  <a:lnTo>
                    <a:pt x="134" y="618"/>
                  </a:lnTo>
                  <a:lnTo>
                    <a:pt x="153" y="614"/>
                  </a:lnTo>
                  <a:lnTo>
                    <a:pt x="172" y="614"/>
                  </a:lnTo>
                  <a:lnTo>
                    <a:pt x="191" y="614"/>
                  </a:lnTo>
                  <a:lnTo>
                    <a:pt x="210" y="614"/>
                  </a:lnTo>
                  <a:lnTo>
                    <a:pt x="219" y="605"/>
                  </a:lnTo>
                  <a:lnTo>
                    <a:pt x="239" y="601"/>
                  </a:lnTo>
                  <a:lnTo>
                    <a:pt x="248" y="592"/>
                  </a:lnTo>
                  <a:lnTo>
                    <a:pt x="258" y="583"/>
                  </a:lnTo>
                  <a:lnTo>
                    <a:pt x="277" y="579"/>
                  </a:lnTo>
                  <a:lnTo>
                    <a:pt x="296" y="574"/>
                  </a:lnTo>
                  <a:lnTo>
                    <a:pt x="305" y="570"/>
                  </a:lnTo>
                  <a:lnTo>
                    <a:pt x="324" y="566"/>
                  </a:lnTo>
                  <a:lnTo>
                    <a:pt x="296" y="552"/>
                  </a:lnTo>
                  <a:lnTo>
                    <a:pt x="181" y="552"/>
                  </a:lnTo>
                  <a:lnTo>
                    <a:pt x="162" y="544"/>
                  </a:lnTo>
                  <a:lnTo>
                    <a:pt x="134" y="539"/>
                  </a:lnTo>
                  <a:lnTo>
                    <a:pt x="114" y="530"/>
                  </a:lnTo>
                  <a:lnTo>
                    <a:pt x="86" y="526"/>
                  </a:lnTo>
                  <a:lnTo>
                    <a:pt x="67" y="522"/>
                  </a:lnTo>
                  <a:lnTo>
                    <a:pt x="38" y="513"/>
                  </a:lnTo>
                  <a:lnTo>
                    <a:pt x="19" y="509"/>
                  </a:lnTo>
                  <a:lnTo>
                    <a:pt x="0" y="500"/>
                  </a:lnTo>
                  <a:lnTo>
                    <a:pt x="29" y="460"/>
                  </a:lnTo>
                  <a:lnTo>
                    <a:pt x="38" y="421"/>
                  </a:lnTo>
                  <a:lnTo>
                    <a:pt x="38" y="377"/>
                  </a:lnTo>
                  <a:lnTo>
                    <a:pt x="29" y="333"/>
                  </a:lnTo>
                  <a:lnTo>
                    <a:pt x="19" y="285"/>
                  </a:lnTo>
                  <a:lnTo>
                    <a:pt x="9" y="241"/>
                  </a:lnTo>
                  <a:lnTo>
                    <a:pt x="0" y="197"/>
                  </a:lnTo>
                  <a:lnTo>
                    <a:pt x="0" y="158"/>
                  </a:lnTo>
                  <a:lnTo>
                    <a:pt x="19" y="158"/>
                  </a:lnTo>
                  <a:lnTo>
                    <a:pt x="29" y="158"/>
                  </a:lnTo>
                  <a:lnTo>
                    <a:pt x="48" y="158"/>
                  </a:lnTo>
                  <a:lnTo>
                    <a:pt x="67" y="153"/>
                  </a:lnTo>
                  <a:lnTo>
                    <a:pt x="86" y="153"/>
                  </a:lnTo>
                  <a:lnTo>
                    <a:pt x="105" y="153"/>
                  </a:lnTo>
                  <a:lnTo>
                    <a:pt x="124" y="149"/>
                  </a:lnTo>
                  <a:lnTo>
                    <a:pt x="143" y="149"/>
                  </a:lnTo>
                  <a:lnTo>
                    <a:pt x="162" y="145"/>
                  </a:lnTo>
                  <a:lnTo>
                    <a:pt x="181" y="136"/>
                  </a:lnTo>
                  <a:lnTo>
                    <a:pt x="191" y="132"/>
                  </a:lnTo>
                  <a:lnTo>
                    <a:pt x="210" y="127"/>
                  </a:lnTo>
                  <a:lnTo>
                    <a:pt x="229" y="123"/>
                  </a:lnTo>
                  <a:lnTo>
                    <a:pt x="248" y="114"/>
                  </a:lnTo>
                  <a:lnTo>
                    <a:pt x="258" y="110"/>
                  </a:lnTo>
                  <a:lnTo>
                    <a:pt x="277" y="105"/>
                  </a:lnTo>
                  <a:lnTo>
                    <a:pt x="296" y="101"/>
                  </a:lnTo>
                  <a:lnTo>
                    <a:pt x="305" y="92"/>
                  </a:lnTo>
                  <a:lnTo>
                    <a:pt x="315" y="88"/>
                  </a:lnTo>
                  <a:lnTo>
                    <a:pt x="334" y="79"/>
                  </a:lnTo>
                  <a:lnTo>
                    <a:pt x="344" y="70"/>
                  </a:lnTo>
                  <a:lnTo>
                    <a:pt x="353" y="61"/>
                  </a:lnTo>
                  <a:lnTo>
                    <a:pt x="353" y="48"/>
                  </a:lnTo>
                  <a:lnTo>
                    <a:pt x="363" y="35"/>
                  </a:lnTo>
                  <a:lnTo>
                    <a:pt x="391" y="35"/>
                  </a:lnTo>
                  <a:lnTo>
                    <a:pt x="429" y="31"/>
                  </a:lnTo>
                  <a:lnTo>
                    <a:pt x="468" y="31"/>
                  </a:lnTo>
                  <a:lnTo>
                    <a:pt x="506" y="26"/>
                  </a:lnTo>
                  <a:lnTo>
                    <a:pt x="544" y="26"/>
                  </a:lnTo>
                  <a:lnTo>
                    <a:pt x="592" y="22"/>
                  </a:lnTo>
                  <a:lnTo>
                    <a:pt x="630" y="18"/>
                  </a:lnTo>
                  <a:lnTo>
                    <a:pt x="668" y="13"/>
                  </a:lnTo>
                  <a:lnTo>
                    <a:pt x="716" y="13"/>
                  </a:lnTo>
                  <a:lnTo>
                    <a:pt x="754" y="9"/>
                  </a:lnTo>
                  <a:lnTo>
                    <a:pt x="792" y="9"/>
                  </a:lnTo>
                  <a:lnTo>
                    <a:pt x="840" y="4"/>
                  </a:lnTo>
                  <a:lnTo>
                    <a:pt x="878" y="4"/>
                  </a:lnTo>
                  <a:lnTo>
                    <a:pt x="916" y="0"/>
                  </a:lnTo>
                  <a:lnTo>
                    <a:pt x="964" y="0"/>
                  </a:lnTo>
                  <a:lnTo>
                    <a:pt x="1002" y="0"/>
                  </a:lnTo>
                  <a:lnTo>
                    <a:pt x="1002" y="57"/>
                  </a:lnTo>
                  <a:lnTo>
                    <a:pt x="1117" y="110"/>
                  </a:lnTo>
                  <a:lnTo>
                    <a:pt x="1126" y="101"/>
                  </a:lnTo>
                  <a:lnTo>
                    <a:pt x="1126" y="88"/>
                  </a:lnTo>
                  <a:lnTo>
                    <a:pt x="1136" y="75"/>
                  </a:lnTo>
                  <a:lnTo>
                    <a:pt x="1155" y="66"/>
                  </a:lnTo>
                  <a:lnTo>
                    <a:pt x="1164" y="53"/>
                  </a:lnTo>
                  <a:lnTo>
                    <a:pt x="1174" y="44"/>
                  </a:lnTo>
                  <a:lnTo>
                    <a:pt x="1183" y="35"/>
                  </a:lnTo>
                  <a:lnTo>
                    <a:pt x="1183" y="26"/>
                  </a:lnTo>
                  <a:lnTo>
                    <a:pt x="1203" y="31"/>
                  </a:lnTo>
                  <a:lnTo>
                    <a:pt x="1231" y="31"/>
                  </a:lnTo>
                  <a:lnTo>
                    <a:pt x="1250" y="35"/>
                  </a:lnTo>
                  <a:lnTo>
                    <a:pt x="1279" y="35"/>
                  </a:lnTo>
                  <a:lnTo>
                    <a:pt x="1308" y="39"/>
                  </a:lnTo>
                  <a:lnTo>
                    <a:pt x="1327" y="39"/>
                  </a:lnTo>
                  <a:lnTo>
                    <a:pt x="1355" y="44"/>
                  </a:lnTo>
                  <a:lnTo>
                    <a:pt x="1384" y="44"/>
                  </a:lnTo>
                  <a:lnTo>
                    <a:pt x="1413" y="44"/>
                  </a:lnTo>
                  <a:lnTo>
                    <a:pt x="1441" y="48"/>
                  </a:lnTo>
                  <a:lnTo>
                    <a:pt x="1470" y="48"/>
                  </a:lnTo>
                  <a:lnTo>
                    <a:pt x="1498" y="48"/>
                  </a:lnTo>
                  <a:lnTo>
                    <a:pt x="1527" y="48"/>
                  </a:lnTo>
                  <a:lnTo>
                    <a:pt x="1565" y="53"/>
                  </a:lnTo>
                  <a:lnTo>
                    <a:pt x="1594" y="53"/>
                  </a:lnTo>
                  <a:lnTo>
                    <a:pt x="1623" y="53"/>
                  </a:lnTo>
                  <a:lnTo>
                    <a:pt x="1651" y="53"/>
                  </a:lnTo>
                  <a:lnTo>
                    <a:pt x="1680" y="53"/>
                  </a:lnTo>
                  <a:lnTo>
                    <a:pt x="1718" y="53"/>
                  </a:lnTo>
                  <a:lnTo>
                    <a:pt x="1747" y="53"/>
                  </a:lnTo>
                  <a:lnTo>
                    <a:pt x="1775" y="53"/>
                  </a:lnTo>
                  <a:lnTo>
                    <a:pt x="1804" y="53"/>
                  </a:lnTo>
                  <a:lnTo>
                    <a:pt x="1833" y="53"/>
                  </a:lnTo>
                  <a:lnTo>
                    <a:pt x="1861" y="53"/>
                  </a:lnTo>
                  <a:lnTo>
                    <a:pt x="1890" y="53"/>
                  </a:lnTo>
                  <a:lnTo>
                    <a:pt x="1918" y="57"/>
                  </a:lnTo>
                  <a:lnTo>
                    <a:pt x="1947" y="57"/>
                  </a:lnTo>
                  <a:lnTo>
                    <a:pt x="1976" y="57"/>
                  </a:lnTo>
                  <a:lnTo>
                    <a:pt x="2004" y="57"/>
                  </a:lnTo>
                  <a:lnTo>
                    <a:pt x="2033" y="57"/>
                  </a:lnTo>
                  <a:lnTo>
                    <a:pt x="2062" y="57"/>
                  </a:lnTo>
                  <a:lnTo>
                    <a:pt x="2090" y="57"/>
                  </a:lnTo>
                  <a:lnTo>
                    <a:pt x="2148" y="83"/>
                  </a:lnTo>
                  <a:lnTo>
                    <a:pt x="2148" y="140"/>
                  </a:lnTo>
                  <a:lnTo>
                    <a:pt x="2186" y="132"/>
                  </a:lnTo>
                  <a:lnTo>
                    <a:pt x="2214" y="118"/>
                  </a:lnTo>
                  <a:lnTo>
                    <a:pt x="2233" y="110"/>
                  </a:lnTo>
                  <a:lnTo>
                    <a:pt x="2253" y="92"/>
                  </a:lnTo>
                  <a:lnTo>
                    <a:pt x="2272" y="83"/>
                  </a:lnTo>
                  <a:lnTo>
                    <a:pt x="2291" y="70"/>
                  </a:lnTo>
                  <a:lnTo>
                    <a:pt x="2310" y="61"/>
                  </a:lnTo>
                  <a:lnTo>
                    <a:pt x="2329" y="61"/>
                  </a:lnTo>
                  <a:lnTo>
                    <a:pt x="2367" y="61"/>
                  </a:lnTo>
                  <a:lnTo>
                    <a:pt x="2405" y="61"/>
                  </a:lnTo>
                  <a:lnTo>
                    <a:pt x="2443" y="66"/>
                  </a:lnTo>
                  <a:lnTo>
                    <a:pt x="2482" y="66"/>
                  </a:lnTo>
                  <a:lnTo>
                    <a:pt x="2520" y="66"/>
                  </a:lnTo>
                  <a:lnTo>
                    <a:pt x="2568" y="70"/>
                  </a:lnTo>
                  <a:lnTo>
                    <a:pt x="2606" y="70"/>
                  </a:lnTo>
                  <a:lnTo>
                    <a:pt x="2644" y="75"/>
                  </a:lnTo>
                  <a:lnTo>
                    <a:pt x="2692" y="79"/>
                  </a:lnTo>
                  <a:lnTo>
                    <a:pt x="2730" y="79"/>
                  </a:lnTo>
                  <a:lnTo>
                    <a:pt x="2768" y="83"/>
                  </a:lnTo>
                  <a:lnTo>
                    <a:pt x="2816" y="88"/>
                  </a:lnTo>
                  <a:lnTo>
                    <a:pt x="2854" y="88"/>
                  </a:lnTo>
                  <a:lnTo>
                    <a:pt x="2902" y="92"/>
                  </a:lnTo>
                  <a:lnTo>
                    <a:pt x="2940" y="92"/>
                  </a:lnTo>
                  <a:lnTo>
                    <a:pt x="2987" y="96"/>
                  </a:lnTo>
                  <a:lnTo>
                    <a:pt x="3035" y="96"/>
                  </a:lnTo>
                  <a:lnTo>
                    <a:pt x="3073" y="101"/>
                  </a:lnTo>
                  <a:lnTo>
                    <a:pt x="3121" y="101"/>
                  </a:lnTo>
                  <a:lnTo>
                    <a:pt x="3159" y="101"/>
                  </a:lnTo>
                  <a:lnTo>
                    <a:pt x="3207" y="101"/>
                  </a:lnTo>
                  <a:lnTo>
                    <a:pt x="3245" y="101"/>
                  </a:lnTo>
                  <a:lnTo>
                    <a:pt x="3293" y="101"/>
                  </a:lnTo>
                  <a:lnTo>
                    <a:pt x="3341" y="96"/>
                  </a:lnTo>
                  <a:lnTo>
                    <a:pt x="3379" y="96"/>
                  </a:lnTo>
                  <a:lnTo>
                    <a:pt x="3427" y="92"/>
                  </a:lnTo>
                  <a:lnTo>
                    <a:pt x="3465" y="88"/>
                  </a:lnTo>
                  <a:lnTo>
                    <a:pt x="3512" y="83"/>
                  </a:lnTo>
                  <a:lnTo>
                    <a:pt x="3560" y="79"/>
                  </a:lnTo>
                  <a:lnTo>
                    <a:pt x="3598" y="70"/>
                  </a:lnTo>
                  <a:lnTo>
                    <a:pt x="3637" y="66"/>
                  </a:lnTo>
                  <a:lnTo>
                    <a:pt x="3684" y="57"/>
                  </a:lnTo>
                  <a:lnTo>
                    <a:pt x="3694" y="53"/>
                  </a:lnTo>
                  <a:lnTo>
                    <a:pt x="3713" y="48"/>
                  </a:lnTo>
                  <a:lnTo>
                    <a:pt x="3722" y="48"/>
                  </a:lnTo>
                  <a:lnTo>
                    <a:pt x="3742" y="44"/>
                  </a:lnTo>
                  <a:lnTo>
                    <a:pt x="3751" y="44"/>
                  </a:lnTo>
                  <a:lnTo>
                    <a:pt x="3770" y="39"/>
                  </a:lnTo>
                  <a:lnTo>
                    <a:pt x="3789" y="39"/>
                  </a:lnTo>
                  <a:lnTo>
                    <a:pt x="3808" y="35"/>
                  </a:lnTo>
                  <a:lnTo>
                    <a:pt x="3827" y="35"/>
                  </a:lnTo>
                  <a:lnTo>
                    <a:pt x="3847" y="31"/>
                  </a:lnTo>
                  <a:lnTo>
                    <a:pt x="3866" y="31"/>
                  </a:lnTo>
                  <a:lnTo>
                    <a:pt x="3885" y="31"/>
                  </a:lnTo>
                  <a:lnTo>
                    <a:pt x="3904" y="31"/>
                  </a:lnTo>
                  <a:lnTo>
                    <a:pt x="3923" y="26"/>
                  </a:lnTo>
                  <a:lnTo>
                    <a:pt x="3942" y="26"/>
                  </a:lnTo>
                  <a:lnTo>
                    <a:pt x="3952" y="26"/>
                  </a:lnTo>
                  <a:lnTo>
                    <a:pt x="3971" y="31"/>
                  </a:lnTo>
                  <a:lnTo>
                    <a:pt x="3980" y="39"/>
                  </a:lnTo>
                  <a:lnTo>
                    <a:pt x="3990" y="44"/>
                  </a:lnTo>
                  <a:lnTo>
                    <a:pt x="3999" y="48"/>
                  </a:lnTo>
                  <a:lnTo>
                    <a:pt x="3999" y="57"/>
                  </a:lnTo>
                  <a:lnTo>
                    <a:pt x="4009" y="66"/>
                  </a:lnTo>
                  <a:lnTo>
                    <a:pt x="4009" y="75"/>
                  </a:lnTo>
                  <a:lnTo>
                    <a:pt x="4018" y="83"/>
                  </a:lnTo>
                  <a:lnTo>
                    <a:pt x="4037" y="83"/>
                  </a:lnTo>
                  <a:lnTo>
                    <a:pt x="4057" y="83"/>
                  </a:lnTo>
                  <a:lnTo>
                    <a:pt x="4076" y="88"/>
                  </a:lnTo>
                  <a:lnTo>
                    <a:pt x="4095" y="92"/>
                  </a:lnTo>
                  <a:lnTo>
                    <a:pt x="4104" y="92"/>
                  </a:lnTo>
                  <a:lnTo>
                    <a:pt x="4123" y="96"/>
                  </a:lnTo>
                  <a:lnTo>
                    <a:pt x="4142" y="96"/>
                  </a:lnTo>
                  <a:lnTo>
                    <a:pt x="4162" y="96"/>
                  </a:lnTo>
                  <a:lnTo>
                    <a:pt x="4286" y="39"/>
                  </a:lnTo>
                  <a:lnTo>
                    <a:pt x="4916" y="39"/>
                  </a:lnTo>
                  <a:lnTo>
                    <a:pt x="4916" y="48"/>
                  </a:lnTo>
                  <a:lnTo>
                    <a:pt x="4906" y="57"/>
                  </a:lnTo>
                  <a:lnTo>
                    <a:pt x="4896" y="66"/>
                  </a:lnTo>
                  <a:lnTo>
                    <a:pt x="4887" y="75"/>
                  </a:lnTo>
                  <a:lnTo>
                    <a:pt x="4877" y="88"/>
                  </a:lnTo>
                  <a:lnTo>
                    <a:pt x="4868" y="96"/>
                  </a:lnTo>
                  <a:lnTo>
                    <a:pt x="4858" y="105"/>
                  </a:lnTo>
                  <a:lnTo>
                    <a:pt x="4858" y="110"/>
                  </a:lnTo>
                  <a:lnTo>
                    <a:pt x="4868" y="118"/>
                  </a:lnTo>
                  <a:lnTo>
                    <a:pt x="4887" y="127"/>
                  </a:lnTo>
                  <a:lnTo>
                    <a:pt x="4906" y="132"/>
                  </a:lnTo>
                  <a:lnTo>
                    <a:pt x="4925" y="140"/>
                  </a:lnTo>
                  <a:lnTo>
                    <a:pt x="4954" y="145"/>
                  </a:lnTo>
                  <a:lnTo>
                    <a:pt x="4973" y="149"/>
                  </a:lnTo>
                  <a:lnTo>
                    <a:pt x="5001" y="158"/>
                  </a:lnTo>
                  <a:lnTo>
                    <a:pt x="5030" y="162"/>
                  </a:lnTo>
                  <a:lnTo>
                    <a:pt x="5059" y="167"/>
                  </a:lnTo>
                  <a:lnTo>
                    <a:pt x="5078" y="171"/>
                  </a:lnTo>
                  <a:lnTo>
                    <a:pt x="5106" y="171"/>
                  </a:lnTo>
                  <a:lnTo>
                    <a:pt x="5135" y="175"/>
                  </a:lnTo>
                  <a:lnTo>
                    <a:pt x="5164" y="175"/>
                  </a:lnTo>
                  <a:lnTo>
                    <a:pt x="5183" y="180"/>
                  </a:lnTo>
                  <a:lnTo>
                    <a:pt x="5202" y="180"/>
                  </a:lnTo>
                  <a:lnTo>
                    <a:pt x="5221" y="180"/>
                  </a:lnTo>
                  <a:lnTo>
                    <a:pt x="5221" y="215"/>
                  </a:lnTo>
                  <a:lnTo>
                    <a:pt x="5202" y="254"/>
                  </a:lnTo>
                  <a:lnTo>
                    <a:pt x="5192" y="298"/>
                  </a:lnTo>
                  <a:lnTo>
                    <a:pt x="5192" y="333"/>
                  </a:lnTo>
                  <a:lnTo>
                    <a:pt x="5183" y="338"/>
                  </a:lnTo>
                  <a:lnTo>
                    <a:pt x="5164" y="342"/>
                  </a:lnTo>
                  <a:lnTo>
                    <a:pt x="5145" y="346"/>
                  </a:lnTo>
                  <a:lnTo>
                    <a:pt x="5135" y="355"/>
                  </a:lnTo>
                  <a:lnTo>
                    <a:pt x="5116" y="359"/>
                  </a:lnTo>
                  <a:lnTo>
                    <a:pt x="5097" y="364"/>
                  </a:lnTo>
                  <a:lnTo>
                    <a:pt x="5087" y="368"/>
                  </a:lnTo>
                  <a:lnTo>
                    <a:pt x="5068" y="373"/>
                  </a:lnTo>
                  <a:lnTo>
                    <a:pt x="5068" y="425"/>
                  </a:lnTo>
                  <a:lnTo>
                    <a:pt x="5068" y="478"/>
                  </a:lnTo>
                  <a:lnTo>
                    <a:pt x="5068" y="535"/>
                  </a:lnTo>
                  <a:lnTo>
                    <a:pt x="5068" y="596"/>
                  </a:lnTo>
                  <a:lnTo>
                    <a:pt x="5078" y="653"/>
                  </a:lnTo>
                  <a:lnTo>
                    <a:pt x="5097" y="706"/>
                  </a:lnTo>
                  <a:lnTo>
                    <a:pt x="5126" y="758"/>
                  </a:lnTo>
                  <a:lnTo>
                    <a:pt x="5164" y="802"/>
                  </a:lnTo>
                  <a:lnTo>
                    <a:pt x="5145" y="811"/>
                  </a:lnTo>
                  <a:lnTo>
                    <a:pt x="5126" y="815"/>
                  </a:lnTo>
                  <a:lnTo>
                    <a:pt x="5106" y="824"/>
                  </a:lnTo>
                  <a:lnTo>
                    <a:pt x="5087" y="833"/>
                  </a:lnTo>
                  <a:lnTo>
                    <a:pt x="5059" y="837"/>
                  </a:lnTo>
                  <a:lnTo>
                    <a:pt x="5040" y="846"/>
                  </a:lnTo>
                  <a:lnTo>
                    <a:pt x="5021" y="855"/>
                  </a:lnTo>
                  <a:lnTo>
                    <a:pt x="5011" y="859"/>
                  </a:lnTo>
                  <a:lnTo>
                    <a:pt x="5049" y="881"/>
                  </a:lnTo>
                  <a:lnTo>
                    <a:pt x="5087" y="903"/>
                  </a:lnTo>
                  <a:lnTo>
                    <a:pt x="5106" y="929"/>
                  </a:lnTo>
                  <a:lnTo>
                    <a:pt x="5135" y="956"/>
                  </a:lnTo>
                  <a:lnTo>
                    <a:pt x="5145" y="986"/>
                  </a:lnTo>
                  <a:lnTo>
                    <a:pt x="5154" y="1017"/>
                  </a:lnTo>
                  <a:lnTo>
                    <a:pt x="5154" y="1043"/>
                  </a:lnTo>
                  <a:lnTo>
                    <a:pt x="5154" y="1074"/>
                  </a:lnTo>
                  <a:lnTo>
                    <a:pt x="5145" y="1105"/>
                  </a:lnTo>
                  <a:lnTo>
                    <a:pt x="5145" y="1135"/>
                  </a:lnTo>
                  <a:lnTo>
                    <a:pt x="5135" y="1166"/>
                  </a:lnTo>
                  <a:lnTo>
                    <a:pt x="5116" y="1197"/>
                  </a:lnTo>
                  <a:lnTo>
                    <a:pt x="5106" y="1223"/>
                  </a:lnTo>
                  <a:lnTo>
                    <a:pt x="5097" y="1254"/>
                  </a:lnTo>
                  <a:lnTo>
                    <a:pt x="5078" y="1280"/>
                  </a:lnTo>
                  <a:lnTo>
                    <a:pt x="5068" y="1302"/>
                  </a:lnTo>
                  <a:lnTo>
                    <a:pt x="5049" y="1385"/>
                  </a:lnTo>
                  <a:lnTo>
                    <a:pt x="5040" y="1473"/>
                  </a:lnTo>
                  <a:lnTo>
                    <a:pt x="5040" y="1565"/>
                  </a:lnTo>
                  <a:lnTo>
                    <a:pt x="5049" y="1657"/>
                  </a:lnTo>
                  <a:lnTo>
                    <a:pt x="5068" y="1749"/>
                  </a:lnTo>
                  <a:lnTo>
                    <a:pt x="5087" y="1841"/>
                  </a:lnTo>
                  <a:lnTo>
                    <a:pt x="5097" y="1929"/>
                  </a:lnTo>
                  <a:lnTo>
                    <a:pt x="5097" y="2008"/>
                  </a:lnTo>
                  <a:lnTo>
                    <a:pt x="4916" y="2091"/>
                  </a:lnTo>
                  <a:lnTo>
                    <a:pt x="4916" y="2104"/>
                  </a:lnTo>
                  <a:lnTo>
                    <a:pt x="4906" y="2113"/>
                  </a:lnTo>
                  <a:lnTo>
                    <a:pt x="4906" y="2122"/>
                  </a:lnTo>
                  <a:lnTo>
                    <a:pt x="4906" y="2131"/>
                  </a:lnTo>
                  <a:lnTo>
                    <a:pt x="4916" y="2139"/>
                  </a:lnTo>
                  <a:lnTo>
                    <a:pt x="4925" y="2144"/>
                  </a:lnTo>
                  <a:lnTo>
                    <a:pt x="4935" y="2148"/>
                  </a:lnTo>
                  <a:lnTo>
                    <a:pt x="4944" y="2148"/>
                  </a:lnTo>
                  <a:lnTo>
                    <a:pt x="4963" y="2148"/>
                  </a:lnTo>
                  <a:lnTo>
                    <a:pt x="4982" y="2148"/>
                  </a:lnTo>
                  <a:lnTo>
                    <a:pt x="4992" y="2148"/>
                  </a:lnTo>
                  <a:lnTo>
                    <a:pt x="5011" y="2148"/>
                  </a:lnTo>
                  <a:lnTo>
                    <a:pt x="5021" y="2148"/>
                  </a:lnTo>
                  <a:lnTo>
                    <a:pt x="5040" y="2148"/>
                  </a:lnTo>
                  <a:lnTo>
                    <a:pt x="5049" y="2148"/>
                  </a:lnTo>
                  <a:lnTo>
                    <a:pt x="5068" y="2152"/>
                  </a:lnTo>
                  <a:lnTo>
                    <a:pt x="5078" y="2152"/>
                  </a:lnTo>
                  <a:lnTo>
                    <a:pt x="5087" y="2152"/>
                  </a:lnTo>
                  <a:lnTo>
                    <a:pt x="5097" y="2152"/>
                  </a:lnTo>
                  <a:lnTo>
                    <a:pt x="5106" y="2157"/>
                  </a:lnTo>
                  <a:lnTo>
                    <a:pt x="5116" y="2157"/>
                  </a:lnTo>
                  <a:lnTo>
                    <a:pt x="5126" y="2157"/>
                  </a:lnTo>
                  <a:lnTo>
                    <a:pt x="5126" y="2161"/>
                  </a:lnTo>
                  <a:lnTo>
                    <a:pt x="5135" y="2161"/>
                  </a:lnTo>
                  <a:lnTo>
                    <a:pt x="5097" y="2236"/>
                  </a:lnTo>
                  <a:lnTo>
                    <a:pt x="5078" y="2323"/>
                  </a:lnTo>
                  <a:lnTo>
                    <a:pt x="5078" y="2424"/>
                  </a:lnTo>
                  <a:lnTo>
                    <a:pt x="5078" y="2534"/>
                  </a:lnTo>
                  <a:lnTo>
                    <a:pt x="5078" y="2648"/>
                  </a:lnTo>
                  <a:lnTo>
                    <a:pt x="5087" y="2762"/>
                  </a:lnTo>
                  <a:lnTo>
                    <a:pt x="5097" y="2871"/>
                  </a:lnTo>
                  <a:lnTo>
                    <a:pt x="5097" y="2972"/>
                  </a:lnTo>
                  <a:lnTo>
                    <a:pt x="5078" y="2977"/>
                  </a:lnTo>
                  <a:lnTo>
                    <a:pt x="5068" y="2981"/>
                  </a:lnTo>
                  <a:lnTo>
                    <a:pt x="5049" y="2985"/>
                  </a:lnTo>
                  <a:lnTo>
                    <a:pt x="5030" y="2990"/>
                  </a:lnTo>
                  <a:lnTo>
                    <a:pt x="5011" y="2990"/>
                  </a:lnTo>
                  <a:lnTo>
                    <a:pt x="4992" y="2994"/>
                  </a:lnTo>
                  <a:lnTo>
                    <a:pt x="4973" y="2994"/>
                  </a:lnTo>
                  <a:lnTo>
                    <a:pt x="4954" y="2994"/>
                  </a:lnTo>
                  <a:lnTo>
                    <a:pt x="4925" y="2998"/>
                  </a:lnTo>
                  <a:lnTo>
                    <a:pt x="4906" y="2998"/>
                  </a:lnTo>
                  <a:lnTo>
                    <a:pt x="4887" y="2998"/>
                  </a:lnTo>
                  <a:lnTo>
                    <a:pt x="4858" y="3003"/>
                  </a:lnTo>
                  <a:lnTo>
                    <a:pt x="4839" y="3003"/>
                  </a:lnTo>
                  <a:lnTo>
                    <a:pt x="4811" y="3003"/>
                  </a:lnTo>
                  <a:lnTo>
                    <a:pt x="4782" y="3007"/>
                  </a:lnTo>
                  <a:lnTo>
                    <a:pt x="4763" y="3007"/>
                  </a:lnTo>
                  <a:lnTo>
                    <a:pt x="4744" y="3003"/>
                  </a:lnTo>
                  <a:lnTo>
                    <a:pt x="4734" y="2998"/>
                  </a:lnTo>
                  <a:lnTo>
                    <a:pt x="4725" y="2998"/>
                  </a:lnTo>
                  <a:lnTo>
                    <a:pt x="4706" y="2994"/>
                  </a:lnTo>
                  <a:lnTo>
                    <a:pt x="4696" y="2990"/>
                  </a:lnTo>
                  <a:lnTo>
                    <a:pt x="4686" y="2990"/>
                  </a:lnTo>
                  <a:lnTo>
                    <a:pt x="4667" y="2985"/>
                  </a:lnTo>
                  <a:lnTo>
                    <a:pt x="4658" y="2985"/>
                  </a:lnTo>
                  <a:lnTo>
                    <a:pt x="4639" y="2985"/>
                  </a:lnTo>
                  <a:lnTo>
                    <a:pt x="4629" y="2981"/>
                  </a:lnTo>
                  <a:lnTo>
                    <a:pt x="4620" y="2981"/>
                  </a:lnTo>
                  <a:lnTo>
                    <a:pt x="4601" y="2977"/>
                  </a:lnTo>
                  <a:lnTo>
                    <a:pt x="4591" y="2977"/>
                  </a:lnTo>
                  <a:lnTo>
                    <a:pt x="4581" y="2972"/>
                  </a:lnTo>
                  <a:lnTo>
                    <a:pt x="4572" y="2968"/>
                  </a:lnTo>
                  <a:lnTo>
                    <a:pt x="4562" y="2968"/>
                  </a:lnTo>
                  <a:lnTo>
                    <a:pt x="4534" y="2968"/>
                  </a:lnTo>
                  <a:lnTo>
                    <a:pt x="4505" y="2972"/>
                  </a:lnTo>
                  <a:lnTo>
                    <a:pt x="4476" y="2972"/>
                  </a:lnTo>
                  <a:lnTo>
                    <a:pt x="4457" y="2977"/>
                  </a:lnTo>
                  <a:lnTo>
                    <a:pt x="4429" y="2977"/>
                  </a:lnTo>
                  <a:lnTo>
                    <a:pt x="4410" y="2981"/>
                  </a:lnTo>
                  <a:lnTo>
                    <a:pt x="4391" y="2981"/>
                  </a:lnTo>
                  <a:lnTo>
                    <a:pt x="4371" y="2985"/>
                  </a:lnTo>
                  <a:lnTo>
                    <a:pt x="4352" y="2985"/>
                  </a:lnTo>
                  <a:lnTo>
                    <a:pt x="4333" y="2990"/>
                  </a:lnTo>
                  <a:lnTo>
                    <a:pt x="4314" y="2994"/>
                  </a:lnTo>
                  <a:lnTo>
                    <a:pt x="4295" y="2998"/>
                  </a:lnTo>
                  <a:lnTo>
                    <a:pt x="4276" y="3003"/>
                  </a:lnTo>
                  <a:lnTo>
                    <a:pt x="4257" y="3012"/>
                  </a:lnTo>
                  <a:lnTo>
                    <a:pt x="4238" y="3020"/>
                  </a:lnTo>
                  <a:lnTo>
                    <a:pt x="4209" y="3029"/>
                  </a:lnTo>
                  <a:lnTo>
                    <a:pt x="4190" y="3025"/>
                  </a:lnTo>
                  <a:lnTo>
                    <a:pt x="4162" y="3025"/>
                  </a:lnTo>
                  <a:lnTo>
                    <a:pt x="4142" y="3025"/>
                  </a:lnTo>
                  <a:lnTo>
                    <a:pt x="4114" y="3025"/>
                  </a:lnTo>
                  <a:lnTo>
                    <a:pt x="4085" y="3025"/>
                  </a:lnTo>
                  <a:lnTo>
                    <a:pt x="4057" y="3025"/>
                  </a:lnTo>
                  <a:lnTo>
                    <a:pt x="4028" y="3025"/>
                  </a:lnTo>
                  <a:lnTo>
                    <a:pt x="3999" y="3025"/>
                  </a:lnTo>
                  <a:lnTo>
                    <a:pt x="3971" y="3025"/>
                  </a:lnTo>
                  <a:lnTo>
                    <a:pt x="3952" y="3025"/>
                  </a:lnTo>
                  <a:lnTo>
                    <a:pt x="3923" y="3025"/>
                  </a:lnTo>
                  <a:lnTo>
                    <a:pt x="3894" y="3025"/>
                  </a:lnTo>
                  <a:lnTo>
                    <a:pt x="3866" y="3025"/>
                  </a:lnTo>
                  <a:lnTo>
                    <a:pt x="3837" y="3029"/>
                  </a:lnTo>
                  <a:lnTo>
                    <a:pt x="3818" y="3029"/>
                  </a:lnTo>
                  <a:lnTo>
                    <a:pt x="3789" y="3029"/>
                  </a:lnTo>
                  <a:lnTo>
                    <a:pt x="3780" y="3025"/>
                  </a:lnTo>
                  <a:lnTo>
                    <a:pt x="3770" y="3020"/>
                  </a:lnTo>
                  <a:lnTo>
                    <a:pt x="3751" y="3016"/>
                  </a:lnTo>
                  <a:lnTo>
                    <a:pt x="3742" y="3012"/>
                  </a:lnTo>
                  <a:lnTo>
                    <a:pt x="3722" y="3007"/>
                  </a:lnTo>
                  <a:lnTo>
                    <a:pt x="3713" y="2998"/>
                  </a:lnTo>
                  <a:lnTo>
                    <a:pt x="3703" y="2998"/>
                  </a:lnTo>
                  <a:lnTo>
                    <a:pt x="3694" y="2994"/>
                  </a:lnTo>
                  <a:lnTo>
                    <a:pt x="3684" y="2998"/>
                  </a:lnTo>
                  <a:lnTo>
                    <a:pt x="3684" y="3003"/>
                  </a:lnTo>
                  <a:lnTo>
                    <a:pt x="3675" y="3007"/>
                  </a:lnTo>
                  <a:lnTo>
                    <a:pt x="3665" y="3012"/>
                  </a:lnTo>
                  <a:lnTo>
                    <a:pt x="3665" y="3016"/>
                  </a:lnTo>
                  <a:lnTo>
                    <a:pt x="3656" y="3020"/>
                  </a:lnTo>
                  <a:lnTo>
                    <a:pt x="3646" y="3025"/>
                  </a:lnTo>
                  <a:lnTo>
                    <a:pt x="3646" y="3029"/>
                  </a:lnTo>
                  <a:lnTo>
                    <a:pt x="3617" y="3029"/>
                  </a:lnTo>
                  <a:lnTo>
                    <a:pt x="3579" y="3029"/>
                  </a:lnTo>
                  <a:lnTo>
                    <a:pt x="3551" y="3029"/>
                  </a:lnTo>
                  <a:lnTo>
                    <a:pt x="3512" y="3034"/>
                  </a:lnTo>
                  <a:lnTo>
                    <a:pt x="3474" y="3034"/>
                  </a:lnTo>
                  <a:lnTo>
                    <a:pt x="3436" y="3038"/>
                  </a:lnTo>
                  <a:lnTo>
                    <a:pt x="3388" y="3038"/>
                  </a:lnTo>
                  <a:lnTo>
                    <a:pt x="3350" y="3038"/>
                  </a:lnTo>
                  <a:lnTo>
                    <a:pt x="3312" y="3042"/>
                  </a:lnTo>
                  <a:lnTo>
                    <a:pt x="3274" y="3042"/>
                  </a:lnTo>
                  <a:lnTo>
                    <a:pt x="3236" y="3042"/>
                  </a:lnTo>
                  <a:lnTo>
                    <a:pt x="3197" y="3042"/>
                  </a:lnTo>
                  <a:lnTo>
                    <a:pt x="3159" y="3042"/>
                  </a:lnTo>
                  <a:lnTo>
                    <a:pt x="3131" y="3038"/>
                  </a:lnTo>
                  <a:lnTo>
                    <a:pt x="3102" y="3038"/>
                  </a:lnTo>
                  <a:lnTo>
                    <a:pt x="3073" y="3034"/>
                  </a:lnTo>
                  <a:lnTo>
                    <a:pt x="3054" y="3029"/>
                  </a:lnTo>
                  <a:lnTo>
                    <a:pt x="3035" y="3025"/>
                  </a:lnTo>
                  <a:lnTo>
                    <a:pt x="3026" y="3020"/>
                  </a:lnTo>
                  <a:lnTo>
                    <a:pt x="3016" y="3016"/>
                  </a:lnTo>
                  <a:lnTo>
                    <a:pt x="2997" y="3012"/>
                  </a:lnTo>
                  <a:lnTo>
                    <a:pt x="2987" y="3003"/>
                  </a:lnTo>
                  <a:lnTo>
                    <a:pt x="2978" y="2998"/>
                  </a:lnTo>
                  <a:lnTo>
                    <a:pt x="2968" y="2990"/>
                  </a:lnTo>
                  <a:lnTo>
                    <a:pt x="2959" y="2985"/>
                  </a:lnTo>
                  <a:lnTo>
                    <a:pt x="2949" y="2981"/>
                  </a:lnTo>
                  <a:lnTo>
                    <a:pt x="2940" y="2977"/>
                  </a:lnTo>
                  <a:lnTo>
                    <a:pt x="2930" y="2972"/>
                  </a:lnTo>
                  <a:lnTo>
                    <a:pt x="2911" y="2968"/>
                  </a:lnTo>
                  <a:lnTo>
                    <a:pt x="2902" y="2963"/>
                  </a:lnTo>
                  <a:lnTo>
                    <a:pt x="2882" y="2963"/>
                  </a:lnTo>
                  <a:lnTo>
                    <a:pt x="2863" y="2963"/>
                  </a:lnTo>
                  <a:lnTo>
                    <a:pt x="2854" y="2959"/>
                  </a:lnTo>
                  <a:lnTo>
                    <a:pt x="2835" y="2959"/>
                  </a:lnTo>
                  <a:lnTo>
                    <a:pt x="2825" y="2959"/>
                  </a:lnTo>
                  <a:lnTo>
                    <a:pt x="2806" y="2959"/>
                  </a:lnTo>
                  <a:lnTo>
                    <a:pt x="2787" y="2959"/>
                  </a:lnTo>
                  <a:lnTo>
                    <a:pt x="2777" y="2959"/>
                  </a:lnTo>
                  <a:lnTo>
                    <a:pt x="2768" y="2959"/>
                  </a:lnTo>
                  <a:lnTo>
                    <a:pt x="2768" y="2963"/>
                  </a:lnTo>
                  <a:lnTo>
                    <a:pt x="2758" y="2968"/>
                  </a:lnTo>
                  <a:lnTo>
                    <a:pt x="2758" y="2977"/>
                  </a:lnTo>
                  <a:lnTo>
                    <a:pt x="2749" y="2981"/>
                  </a:lnTo>
                  <a:lnTo>
                    <a:pt x="2739" y="2990"/>
                  </a:lnTo>
                  <a:lnTo>
                    <a:pt x="2739" y="2998"/>
                  </a:lnTo>
                  <a:lnTo>
                    <a:pt x="2730" y="3003"/>
                  </a:lnTo>
                  <a:lnTo>
                    <a:pt x="2720" y="3007"/>
                  </a:lnTo>
                  <a:lnTo>
                    <a:pt x="2711" y="3012"/>
                  </a:lnTo>
                  <a:lnTo>
                    <a:pt x="2701" y="3016"/>
                  </a:lnTo>
                  <a:lnTo>
                    <a:pt x="2692" y="3020"/>
                  </a:lnTo>
                  <a:lnTo>
                    <a:pt x="2692" y="3020"/>
                  </a:lnTo>
                  <a:lnTo>
                    <a:pt x="2682" y="3025"/>
                  </a:lnTo>
                  <a:lnTo>
                    <a:pt x="2672" y="3025"/>
                  </a:lnTo>
                  <a:lnTo>
                    <a:pt x="2663" y="3029"/>
                  </a:lnTo>
                  <a:lnTo>
                    <a:pt x="2653" y="3034"/>
                  </a:lnTo>
                  <a:lnTo>
                    <a:pt x="2644" y="3034"/>
                  </a:lnTo>
                  <a:lnTo>
                    <a:pt x="2596" y="3034"/>
                  </a:lnTo>
                  <a:lnTo>
                    <a:pt x="2548" y="3034"/>
                  </a:lnTo>
                  <a:lnTo>
                    <a:pt x="2510" y="3034"/>
                  </a:lnTo>
                  <a:lnTo>
                    <a:pt x="2463" y="3034"/>
                  </a:lnTo>
                  <a:lnTo>
                    <a:pt x="2424" y="3034"/>
                  </a:lnTo>
                  <a:lnTo>
                    <a:pt x="2396" y="3034"/>
                  </a:lnTo>
                  <a:lnTo>
                    <a:pt x="2358" y="3034"/>
                  </a:lnTo>
                  <a:lnTo>
                    <a:pt x="2319" y="3034"/>
                  </a:lnTo>
                  <a:lnTo>
                    <a:pt x="2281" y="3034"/>
                  </a:lnTo>
                  <a:lnTo>
                    <a:pt x="2253" y="3038"/>
                  </a:lnTo>
                  <a:lnTo>
                    <a:pt x="2214" y="3038"/>
                  </a:lnTo>
                  <a:lnTo>
                    <a:pt x="2176" y="3038"/>
                  </a:lnTo>
                  <a:lnTo>
                    <a:pt x="2138" y="3042"/>
                  </a:lnTo>
                  <a:lnTo>
                    <a:pt x="2090" y="3047"/>
                  </a:lnTo>
                  <a:lnTo>
                    <a:pt x="2052" y="3051"/>
                  </a:lnTo>
                  <a:lnTo>
                    <a:pt x="2004" y="3051"/>
                  </a:lnTo>
                  <a:lnTo>
                    <a:pt x="1966" y="3055"/>
                  </a:lnTo>
                  <a:lnTo>
                    <a:pt x="1938" y="3060"/>
                  </a:lnTo>
                  <a:lnTo>
                    <a:pt x="1909" y="3064"/>
                  </a:lnTo>
                  <a:lnTo>
                    <a:pt x="1880" y="3064"/>
                  </a:lnTo>
                  <a:lnTo>
                    <a:pt x="1842" y="3069"/>
                  </a:lnTo>
                  <a:lnTo>
                    <a:pt x="1813" y="3069"/>
                  </a:lnTo>
                  <a:lnTo>
                    <a:pt x="1785" y="3073"/>
                  </a:lnTo>
                  <a:lnTo>
                    <a:pt x="1747" y="3073"/>
                  </a:lnTo>
                  <a:lnTo>
                    <a:pt x="1718" y="3077"/>
                  </a:lnTo>
                  <a:lnTo>
                    <a:pt x="1689" y="3077"/>
                  </a:lnTo>
                  <a:lnTo>
                    <a:pt x="1651" y="3077"/>
                  </a:lnTo>
                  <a:lnTo>
                    <a:pt x="1623" y="3077"/>
                  </a:lnTo>
                  <a:lnTo>
                    <a:pt x="1584" y="3082"/>
                  </a:lnTo>
                  <a:lnTo>
                    <a:pt x="1556" y="3082"/>
                  </a:lnTo>
                  <a:lnTo>
                    <a:pt x="1518" y="3082"/>
                  </a:lnTo>
                  <a:lnTo>
                    <a:pt x="1489" y="3082"/>
                  </a:lnTo>
                  <a:lnTo>
                    <a:pt x="1451" y="3082"/>
                  </a:lnTo>
                  <a:lnTo>
                    <a:pt x="1422" y="3082"/>
                  </a:lnTo>
                  <a:lnTo>
                    <a:pt x="1384" y="3082"/>
                  </a:lnTo>
                  <a:lnTo>
                    <a:pt x="1355" y="3082"/>
                  </a:lnTo>
                  <a:lnTo>
                    <a:pt x="1327" y="3077"/>
                  </a:lnTo>
                  <a:lnTo>
                    <a:pt x="1288" y="3077"/>
                  </a:lnTo>
                  <a:lnTo>
                    <a:pt x="1260" y="3077"/>
                  </a:lnTo>
                  <a:lnTo>
                    <a:pt x="1222" y="3077"/>
                  </a:lnTo>
                  <a:lnTo>
                    <a:pt x="1193" y="3073"/>
                  </a:lnTo>
                  <a:lnTo>
                    <a:pt x="1164" y="3073"/>
                  </a:lnTo>
                  <a:lnTo>
                    <a:pt x="1126" y="3069"/>
                  </a:lnTo>
                  <a:lnTo>
                    <a:pt x="1098" y="3069"/>
                  </a:lnTo>
                  <a:lnTo>
                    <a:pt x="1069" y="3064"/>
                  </a:lnTo>
                  <a:lnTo>
                    <a:pt x="1031" y="3064"/>
                  </a:lnTo>
                  <a:lnTo>
                    <a:pt x="1002" y="3060"/>
                  </a:lnTo>
                  <a:lnTo>
                    <a:pt x="973" y="3055"/>
                  </a:lnTo>
                  <a:lnTo>
                    <a:pt x="973" y="3051"/>
                  </a:lnTo>
                  <a:lnTo>
                    <a:pt x="973" y="3047"/>
                  </a:lnTo>
                  <a:lnTo>
                    <a:pt x="964" y="3042"/>
                  </a:lnTo>
                  <a:lnTo>
                    <a:pt x="954" y="3038"/>
                  </a:lnTo>
                  <a:lnTo>
                    <a:pt x="945" y="3034"/>
                  </a:lnTo>
                  <a:lnTo>
                    <a:pt x="935" y="3025"/>
                  </a:lnTo>
                  <a:lnTo>
                    <a:pt x="926" y="3020"/>
                  </a:lnTo>
                  <a:lnTo>
                    <a:pt x="926" y="3012"/>
                  </a:lnTo>
                  <a:lnTo>
                    <a:pt x="878" y="3012"/>
                  </a:lnTo>
                  <a:lnTo>
                    <a:pt x="830" y="3012"/>
                  </a:lnTo>
                  <a:lnTo>
                    <a:pt x="792" y="3016"/>
                  </a:lnTo>
                  <a:lnTo>
                    <a:pt x="744" y="3016"/>
                  </a:lnTo>
                  <a:lnTo>
                    <a:pt x="697" y="3020"/>
                  </a:lnTo>
                  <a:lnTo>
                    <a:pt x="649" y="3020"/>
                  </a:lnTo>
                  <a:lnTo>
                    <a:pt x="601" y="3020"/>
                  </a:lnTo>
                  <a:lnTo>
                    <a:pt x="554" y="3020"/>
                  </a:lnTo>
                  <a:lnTo>
                    <a:pt x="515" y="3025"/>
                  </a:lnTo>
                  <a:lnTo>
                    <a:pt x="468" y="3020"/>
                  </a:lnTo>
                  <a:lnTo>
                    <a:pt x="420" y="3020"/>
                  </a:lnTo>
                  <a:lnTo>
                    <a:pt x="382" y="3016"/>
                  </a:lnTo>
                  <a:lnTo>
                    <a:pt x="334" y="3012"/>
                  </a:lnTo>
                  <a:lnTo>
                    <a:pt x="286" y="3007"/>
                  </a:lnTo>
                  <a:lnTo>
                    <a:pt x="248" y="2998"/>
                  </a:lnTo>
                  <a:lnTo>
                    <a:pt x="210" y="2985"/>
                  </a:lnTo>
                  <a:lnTo>
                    <a:pt x="191" y="2985"/>
                  </a:lnTo>
                  <a:lnTo>
                    <a:pt x="181" y="2985"/>
                  </a:lnTo>
                  <a:lnTo>
                    <a:pt x="162" y="2981"/>
                  </a:lnTo>
                  <a:lnTo>
                    <a:pt x="153" y="2981"/>
                  </a:lnTo>
                  <a:lnTo>
                    <a:pt x="134" y="2977"/>
                  </a:lnTo>
                  <a:lnTo>
                    <a:pt x="124" y="2977"/>
                  </a:lnTo>
                  <a:lnTo>
                    <a:pt x="114" y="2977"/>
                  </a:lnTo>
                  <a:lnTo>
                    <a:pt x="95" y="2977"/>
                  </a:lnTo>
                  <a:lnTo>
                    <a:pt x="95" y="2937"/>
                  </a:lnTo>
                  <a:lnTo>
                    <a:pt x="95" y="2880"/>
                  </a:lnTo>
                  <a:lnTo>
                    <a:pt x="95" y="2819"/>
                  </a:lnTo>
                  <a:lnTo>
                    <a:pt x="114" y="2779"/>
                  </a:lnTo>
                  <a:lnTo>
                    <a:pt x="114" y="2771"/>
                  </a:lnTo>
                  <a:lnTo>
                    <a:pt x="124" y="2762"/>
                  </a:lnTo>
                  <a:lnTo>
                    <a:pt x="134" y="2753"/>
                  </a:lnTo>
                  <a:lnTo>
                    <a:pt x="153" y="2749"/>
                  </a:lnTo>
                  <a:lnTo>
                    <a:pt x="162" y="2740"/>
                  </a:lnTo>
                  <a:lnTo>
                    <a:pt x="181" y="2735"/>
                  </a:lnTo>
                  <a:lnTo>
                    <a:pt x="200" y="2727"/>
                  </a:lnTo>
                  <a:lnTo>
                    <a:pt x="210" y="2722"/>
                  </a:lnTo>
                  <a:lnTo>
                    <a:pt x="210" y="2692"/>
                  </a:lnTo>
                  <a:lnTo>
                    <a:pt x="210" y="2661"/>
                  </a:lnTo>
                  <a:lnTo>
                    <a:pt x="219" y="2635"/>
                  </a:lnTo>
                  <a:lnTo>
                    <a:pt x="219" y="2604"/>
                  </a:lnTo>
                  <a:lnTo>
                    <a:pt x="229" y="2573"/>
                  </a:lnTo>
                  <a:lnTo>
                    <a:pt x="239" y="2547"/>
                  </a:lnTo>
                  <a:lnTo>
                    <a:pt x="248" y="2521"/>
                  </a:lnTo>
                  <a:lnTo>
                    <a:pt x="258" y="2490"/>
                  </a:lnTo>
                  <a:lnTo>
                    <a:pt x="258" y="2481"/>
                  </a:lnTo>
                  <a:lnTo>
                    <a:pt x="267" y="2464"/>
                  </a:lnTo>
                  <a:lnTo>
                    <a:pt x="277" y="2451"/>
                  </a:lnTo>
                  <a:lnTo>
                    <a:pt x="277" y="2433"/>
                  </a:lnTo>
                  <a:lnTo>
                    <a:pt x="286" y="2420"/>
                  </a:lnTo>
                  <a:lnTo>
                    <a:pt x="286" y="2407"/>
                  </a:lnTo>
                  <a:lnTo>
                    <a:pt x="286" y="2389"/>
                  </a:lnTo>
                  <a:lnTo>
                    <a:pt x="277" y="2380"/>
                  </a:lnTo>
                  <a:lnTo>
                    <a:pt x="267" y="2372"/>
                  </a:lnTo>
                  <a:lnTo>
                    <a:pt x="258" y="2363"/>
                  </a:lnTo>
                  <a:lnTo>
                    <a:pt x="248" y="2354"/>
                  </a:lnTo>
                  <a:lnTo>
                    <a:pt x="229" y="2345"/>
                  </a:lnTo>
                  <a:lnTo>
                    <a:pt x="219" y="2337"/>
                  </a:lnTo>
                  <a:lnTo>
                    <a:pt x="210" y="2328"/>
                  </a:lnTo>
                  <a:lnTo>
                    <a:pt x="200" y="2319"/>
                  </a:lnTo>
                  <a:lnTo>
                    <a:pt x="200" y="2306"/>
                  </a:lnTo>
                  <a:lnTo>
                    <a:pt x="191" y="2284"/>
                  </a:lnTo>
                  <a:lnTo>
                    <a:pt x="191" y="2262"/>
                  </a:lnTo>
                  <a:lnTo>
                    <a:pt x="191" y="2240"/>
                  </a:lnTo>
                  <a:lnTo>
                    <a:pt x="200" y="2218"/>
                  </a:lnTo>
                  <a:lnTo>
                    <a:pt x="210" y="2196"/>
                  </a:lnTo>
                  <a:lnTo>
                    <a:pt x="219" y="2174"/>
                  </a:lnTo>
                  <a:lnTo>
                    <a:pt x="229" y="2157"/>
                  </a:lnTo>
                  <a:lnTo>
                    <a:pt x="229" y="2135"/>
                  </a:lnTo>
                  <a:lnTo>
                    <a:pt x="229" y="2131"/>
                  </a:lnTo>
                  <a:lnTo>
                    <a:pt x="219" y="2131"/>
                  </a:lnTo>
                  <a:lnTo>
                    <a:pt x="210" y="2126"/>
                  </a:lnTo>
                  <a:lnTo>
                    <a:pt x="200" y="2122"/>
                  </a:lnTo>
                  <a:lnTo>
                    <a:pt x="191" y="2122"/>
                  </a:lnTo>
                  <a:lnTo>
                    <a:pt x="181" y="2117"/>
                  </a:lnTo>
                  <a:lnTo>
                    <a:pt x="172" y="2117"/>
                  </a:lnTo>
                  <a:lnTo>
                    <a:pt x="162" y="2113"/>
                  </a:lnTo>
                  <a:lnTo>
                    <a:pt x="162" y="2082"/>
                  </a:lnTo>
                  <a:lnTo>
                    <a:pt x="286" y="2043"/>
                  </a:lnTo>
                  <a:lnTo>
                    <a:pt x="277" y="2030"/>
                  </a:lnTo>
                  <a:lnTo>
                    <a:pt x="267" y="2021"/>
                  </a:lnTo>
                  <a:lnTo>
                    <a:pt x="248" y="2012"/>
                  </a:lnTo>
                  <a:lnTo>
                    <a:pt x="229" y="2003"/>
                  </a:lnTo>
                  <a:lnTo>
                    <a:pt x="200" y="1995"/>
                  </a:lnTo>
                  <a:lnTo>
                    <a:pt x="181" y="1981"/>
                  </a:lnTo>
                  <a:lnTo>
                    <a:pt x="172" y="1968"/>
                  </a:lnTo>
                  <a:lnTo>
                    <a:pt x="181" y="1955"/>
                  </a:lnTo>
                </a:path>
              </a:pathLst>
            </a:custGeom>
            <a:noFill/>
            <a:ln w="0">
              <a:noFill/>
              <a:prstDash val="solid"/>
              <a:round/>
              <a:headEnd/>
              <a:tailEnd/>
            </a:ln>
          </p:spPr>
          <p:txBody>
            <a:bodyPr/>
            <a:lstStyle/>
            <a:p>
              <a:endParaRPr lang="ar-SA"/>
            </a:p>
          </p:txBody>
        </p:sp>
      </p:grpSp>
      <p:sp>
        <p:nvSpPr>
          <p:cNvPr id="57355" name="Text Box 11"/>
          <p:cNvSpPr txBox="1">
            <a:spLocks noChangeArrowheads="1"/>
          </p:cNvSpPr>
          <p:nvPr/>
        </p:nvSpPr>
        <p:spPr bwMode="auto">
          <a:xfrm>
            <a:off x="1328738" y="2176463"/>
            <a:ext cx="7570787" cy="4359275"/>
          </a:xfrm>
          <a:prstGeom prst="rect">
            <a:avLst/>
          </a:prstGeom>
          <a:noFill/>
          <a:ln w="9525" algn="ctr">
            <a:noFill/>
            <a:miter lim="800000"/>
            <a:headEnd/>
            <a:tailEnd/>
          </a:ln>
          <a:effectLst/>
        </p:spPr>
        <p:txBody>
          <a:bodyPr>
            <a:spAutoFit/>
          </a:bodyPr>
          <a:lstStyle/>
          <a:p>
            <a:pPr algn="just">
              <a:spcBef>
                <a:spcPct val="50000"/>
              </a:spcBef>
            </a:pPr>
            <a:r>
              <a:rPr lang="ar-SA" sz="4000">
                <a:cs typeface="AL-Hor" pitchFamily="2" charset="-78"/>
              </a:rPr>
              <a:t>الهدف من هذه الجلسة تقييم الأفكار ة تحديد ما يمكن أخذه منا ، وفي بعض الأحيان تكون الأفكار الجدية بارزة وواضحة للغاية ولكن  في الغالب الأفكار الجيدة دفينة يصعب تحديدها ونخشى عادة أن تهمل وسط العشرات من الأفكار الأقل أهمية وعملية التقييم تحتاج نوعاً من التفكير الانكماشي الذي يبدأ بعشرات الأفكار ويلخصها حتى تصل إلى القلة الجيدة </a:t>
            </a:r>
            <a:endParaRPr lang="en-US" sz="4000">
              <a:cs typeface="AL-Hor" pitchFamily="2" charset="-78"/>
            </a:endParaRPr>
          </a:p>
        </p:txBody>
      </p:sp>
      <p:grpSp>
        <p:nvGrpSpPr>
          <p:cNvPr id="57360" name="Group 16"/>
          <p:cNvGrpSpPr>
            <a:grpSpLocks/>
          </p:cNvGrpSpPr>
          <p:nvPr/>
        </p:nvGrpSpPr>
        <p:grpSpPr bwMode="auto">
          <a:xfrm>
            <a:off x="0" y="331788"/>
            <a:ext cx="2771775" cy="3386137"/>
            <a:chOff x="0" y="209"/>
            <a:chExt cx="1746" cy="2133"/>
          </a:xfrm>
        </p:grpSpPr>
        <p:sp>
          <p:nvSpPr>
            <p:cNvPr id="57358" name="DiagonalStripe"/>
            <p:cNvSpPr>
              <a:spLocks noEditPoints="1" noChangeArrowheads="1"/>
            </p:cNvSpPr>
            <p:nvPr/>
          </p:nvSpPr>
          <p:spPr bwMode="auto">
            <a:xfrm>
              <a:off x="0" y="527"/>
              <a:ext cx="1746" cy="1814"/>
            </a:xfrm>
            <a:custGeom>
              <a:avLst/>
              <a:gdLst>
                <a:gd name="G0" fmla="+- 0 0 0"/>
                <a:gd name="G1" fmla="*/ 10914 1 2"/>
                <a:gd name="G2" fmla="+- 10914 0 0"/>
                <a:gd name="G3" fmla="+- G1 10800 0"/>
                <a:gd name="T0" fmla="*/ 5457 w 21600"/>
                <a:gd name="T1" fmla="*/ 5457 h 21600"/>
                <a:gd name="T2" fmla="*/ 0 w 21600"/>
                <a:gd name="T3" fmla="*/ 16257 h 21600"/>
                <a:gd name="T4" fmla="*/ 10800 w 21600"/>
                <a:gd name="T5" fmla="*/ 10800 h 21600"/>
                <a:gd name="T6" fmla="*/ 16257 w 21600"/>
                <a:gd name="T7" fmla="*/ 0 h 21600"/>
                <a:gd name="T8" fmla="*/ 11796480 60000 65536"/>
                <a:gd name="T9" fmla="*/ 11796480 60000 65536"/>
                <a:gd name="T10" fmla="*/ 0 60000 65536"/>
                <a:gd name="T11" fmla="*/ 17694720 60000 65536"/>
                <a:gd name="T12" fmla="*/ 0 w 21600"/>
                <a:gd name="T13" fmla="*/ 0 h 21600"/>
                <a:gd name="T14" fmla="*/ G3 w 21600"/>
                <a:gd name="T15" fmla="*/ G3 h 21600"/>
              </a:gdLst>
              <a:ahLst/>
              <a:cxnLst>
                <a:cxn ang="T8">
                  <a:pos x="T0" y="T1"/>
                </a:cxn>
                <a:cxn ang="T9">
                  <a:pos x="T2" y="T3"/>
                </a:cxn>
                <a:cxn ang="T10">
                  <a:pos x="T4" y="T5"/>
                </a:cxn>
                <a:cxn ang="T11">
                  <a:pos x="T6" y="T7"/>
                </a:cxn>
              </a:cxnLst>
              <a:rect l="T12" t="T13" r="T14" b="T15"/>
              <a:pathLst>
                <a:path w="21600" h="21600">
                  <a:moveTo>
                    <a:pt x="10914" y="0"/>
                  </a:moveTo>
                  <a:lnTo>
                    <a:pt x="0" y="10914"/>
                  </a:lnTo>
                  <a:lnTo>
                    <a:pt x="0" y="21600"/>
                  </a:lnTo>
                  <a:lnTo>
                    <a:pt x="21600" y="0"/>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57359" name="Text Box 15"/>
            <p:cNvSpPr txBox="1">
              <a:spLocks noChangeArrowheads="1"/>
            </p:cNvSpPr>
            <p:nvPr/>
          </p:nvSpPr>
          <p:spPr bwMode="auto">
            <a:xfrm rot="-24371741">
              <a:off x="-379" y="988"/>
              <a:ext cx="2133" cy="576"/>
            </a:xfrm>
            <a:prstGeom prst="rect">
              <a:avLst/>
            </a:prstGeom>
            <a:noFill/>
            <a:ln w="9525" algn="ctr">
              <a:noFill/>
              <a:miter lim="800000"/>
              <a:headEnd/>
              <a:tailEnd/>
            </a:ln>
            <a:effectLst/>
          </p:spPr>
          <p:txBody>
            <a:bodyPr>
              <a:spAutoFit/>
            </a:bodyPr>
            <a:lstStyle/>
            <a:p>
              <a:pPr>
                <a:spcBef>
                  <a:spcPct val="50000"/>
                </a:spcBef>
              </a:pPr>
              <a:r>
                <a:rPr lang="ar-SA" sz="5400">
                  <a:solidFill>
                    <a:schemeClr val="bg1"/>
                  </a:solidFill>
                  <a:cs typeface="Kufi20 Normal" pitchFamily="2" charset="-78"/>
                </a:rPr>
                <a:t>جلسة التقييم</a:t>
              </a:r>
              <a:endParaRPr lang="en-US" sz="5400">
                <a:solidFill>
                  <a:schemeClr val="bg1"/>
                </a:solidFill>
                <a:cs typeface="Kufi20 Normal" pitchFamily="2" charset="-78"/>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57360"/>
                                        </p:tgtEl>
                                        <p:attrNameLst>
                                          <p:attrName>style.visibility</p:attrName>
                                        </p:attrNameLst>
                                      </p:cBhvr>
                                      <p:to>
                                        <p:strVal val="visible"/>
                                      </p:to>
                                    </p:set>
                                    <p:anim calcmode="lin" valueType="num">
                                      <p:cBhvr>
                                        <p:cTn id="7" dur="500" decel="50000" fill="hold">
                                          <p:stCondLst>
                                            <p:cond delay="0"/>
                                          </p:stCondLst>
                                        </p:cTn>
                                        <p:tgtEl>
                                          <p:spTgt spid="57360"/>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7360"/>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7360"/>
                                        </p:tgtEl>
                                        <p:attrNameLst>
                                          <p:attrName>ppt_w</p:attrName>
                                        </p:attrNameLst>
                                      </p:cBhvr>
                                      <p:tavLst>
                                        <p:tav tm="0">
                                          <p:val>
                                            <p:strVal val="#ppt_w*.05"/>
                                          </p:val>
                                        </p:tav>
                                        <p:tav tm="100000">
                                          <p:val>
                                            <p:strVal val="#ppt_w"/>
                                          </p:val>
                                        </p:tav>
                                      </p:tavLst>
                                    </p:anim>
                                    <p:anim calcmode="lin" valueType="num">
                                      <p:cBhvr>
                                        <p:cTn id="10" dur="1000" fill="hold"/>
                                        <p:tgtEl>
                                          <p:spTgt spid="57360"/>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7360"/>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7360"/>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7360"/>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7360"/>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57354"/>
                                        </p:tgtEl>
                                        <p:attrNameLst>
                                          <p:attrName>style.visibility</p:attrName>
                                        </p:attrNameLst>
                                      </p:cBhvr>
                                      <p:to>
                                        <p:strVal val="visible"/>
                                      </p:to>
                                    </p:set>
                                    <p:anim calcmode="lin" valueType="num">
                                      <p:cBhvr>
                                        <p:cTn id="19" dur="1000" fill="hold"/>
                                        <p:tgtEl>
                                          <p:spTgt spid="57354"/>
                                        </p:tgtEl>
                                        <p:attrNameLst>
                                          <p:attrName>ppt_x</p:attrName>
                                        </p:attrNameLst>
                                      </p:cBhvr>
                                      <p:tavLst>
                                        <p:tav tm="0">
                                          <p:val>
                                            <p:strVal val="#ppt_x-.2"/>
                                          </p:val>
                                        </p:tav>
                                        <p:tav tm="100000">
                                          <p:val>
                                            <p:strVal val="#ppt_x"/>
                                          </p:val>
                                        </p:tav>
                                      </p:tavLst>
                                    </p:anim>
                                    <p:anim calcmode="lin" valueType="num">
                                      <p:cBhvr>
                                        <p:cTn id="20" dur="1000" fill="hold"/>
                                        <p:tgtEl>
                                          <p:spTgt spid="57354"/>
                                        </p:tgtEl>
                                        <p:attrNameLst>
                                          <p:attrName>ppt_y</p:attrName>
                                        </p:attrNameLst>
                                      </p:cBhvr>
                                      <p:tavLst>
                                        <p:tav tm="0">
                                          <p:val>
                                            <p:strVal val="#ppt_y"/>
                                          </p:val>
                                        </p:tav>
                                        <p:tav tm="100000">
                                          <p:val>
                                            <p:strVal val="#ppt_y"/>
                                          </p:val>
                                        </p:tav>
                                      </p:tavLst>
                                    </p:anim>
                                    <p:animEffect transition="in" filter="wipe(right)" prLst="gradientSize: 0.1">
                                      <p:cBhvr>
                                        <p:cTn id="21" dur="1000"/>
                                        <p:tgtEl>
                                          <p:spTgt spid="57354"/>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57355"/>
                                        </p:tgtEl>
                                        <p:attrNameLst>
                                          <p:attrName>style.visibility</p:attrName>
                                        </p:attrNameLst>
                                      </p:cBhvr>
                                      <p:to>
                                        <p:strVal val="visible"/>
                                      </p:to>
                                    </p:set>
                                    <p:anim calcmode="lin" valueType="num">
                                      <p:cBhvr>
                                        <p:cTn id="26" dur="500" fill="hold"/>
                                        <p:tgtEl>
                                          <p:spTgt spid="57355"/>
                                        </p:tgtEl>
                                        <p:attrNameLst>
                                          <p:attrName>ppt_w</p:attrName>
                                        </p:attrNameLst>
                                      </p:cBhvr>
                                      <p:tavLst>
                                        <p:tav tm="0">
                                          <p:val>
                                            <p:fltVal val="0"/>
                                          </p:val>
                                        </p:tav>
                                        <p:tav tm="100000">
                                          <p:val>
                                            <p:strVal val="#ppt_w"/>
                                          </p:val>
                                        </p:tav>
                                      </p:tavLst>
                                    </p:anim>
                                    <p:anim calcmode="lin" valueType="num">
                                      <p:cBhvr>
                                        <p:cTn id="27" dur="500" fill="hold"/>
                                        <p:tgtEl>
                                          <p:spTgt spid="57355"/>
                                        </p:tgtEl>
                                        <p:attrNameLst>
                                          <p:attrName>ppt_h</p:attrName>
                                        </p:attrNameLst>
                                      </p:cBhvr>
                                      <p:tavLst>
                                        <p:tav tm="0">
                                          <p:val>
                                            <p:fltVal val="0"/>
                                          </p:val>
                                        </p:tav>
                                        <p:tav tm="100000">
                                          <p:val>
                                            <p:strVal val="#ppt_h"/>
                                          </p:val>
                                        </p:tav>
                                      </p:tavLst>
                                    </p:anim>
                                    <p:animEffect transition="in" filter="fade">
                                      <p:cBhvr>
                                        <p:cTn id="28" dur="500"/>
                                        <p:tgtEl>
                                          <p:spTgt spid="57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16" name="PubHalfFrame"/>
          <p:cNvSpPr>
            <a:spLocks noEditPoints="1" noChangeArrowheads="1"/>
          </p:cNvSpPr>
          <p:nvPr/>
        </p:nvSpPr>
        <p:spPr bwMode="auto">
          <a:xfrm>
            <a:off x="0" y="836613"/>
            <a:ext cx="5148263" cy="2736850"/>
          </a:xfrm>
          <a:custGeom>
            <a:avLst/>
            <a:gdLst>
              <a:gd name="G0" fmla="+- 0 0 0"/>
              <a:gd name="G1" fmla="+- 6374 0 0"/>
              <a:gd name="G2" fmla="+- 21600 0 10562"/>
              <a:gd name="G3" fmla="*/ 10562 1 2"/>
              <a:gd name="G4" fmla="+- 21600 0 G3"/>
              <a:gd name="G5" fmla="+- 10562 0 0"/>
              <a:gd name="G6" fmla="+- 21600 0 6374"/>
              <a:gd name="G7" fmla="*/ 6374 1 2"/>
              <a:gd name="G8" fmla="+- 21600 0 G7"/>
              <a:gd name="T0" fmla="*/ 10800 w 21600"/>
              <a:gd name="T1" fmla="*/ 0 h 21600"/>
              <a:gd name="T2" fmla="*/ 0 w 21600"/>
              <a:gd name="T3" fmla="*/ 10800 h 21600"/>
              <a:gd name="T4" fmla="*/ 3187 w 21600"/>
              <a:gd name="T5" fmla="*/ 18413 h 21600"/>
              <a:gd name="T6" fmla="*/ 16319 w 21600"/>
              <a:gd name="T7" fmla="*/ 5281 h 21600"/>
              <a:gd name="T8" fmla="*/ 17694720 60000 65536"/>
              <a:gd name="T9" fmla="*/ 11796480 60000 65536"/>
              <a:gd name="T10" fmla="*/ 5898240 60000 65536"/>
              <a:gd name="T11" fmla="*/ 0 60000 65536"/>
              <a:gd name="T12" fmla="*/ 0 w 21600"/>
              <a:gd name="T13" fmla="*/ 0 h 21600"/>
              <a:gd name="T14" fmla="*/ G2 w 21600"/>
              <a:gd name="T15" fmla="*/ G5 h 21600"/>
            </a:gdLst>
            <a:ahLst/>
            <a:cxnLst>
              <a:cxn ang="T8">
                <a:pos x="T0" y="T1"/>
              </a:cxn>
              <a:cxn ang="T9">
                <a:pos x="T2" y="T3"/>
              </a:cxn>
              <a:cxn ang="T10">
                <a:pos x="T4" y="T5"/>
              </a:cxn>
              <a:cxn ang="T11">
                <a:pos x="T6" y="T7"/>
              </a:cxn>
            </a:cxnLst>
            <a:rect l="T12" t="T13" r="T14" b="T15"/>
            <a:pathLst>
              <a:path w="21600" h="21600">
                <a:moveTo>
                  <a:pt x="0" y="0"/>
                </a:moveTo>
                <a:lnTo>
                  <a:pt x="0" y="21600"/>
                </a:lnTo>
                <a:lnTo>
                  <a:pt x="6374" y="15226"/>
                </a:lnTo>
                <a:lnTo>
                  <a:pt x="6374" y="10562"/>
                </a:lnTo>
                <a:lnTo>
                  <a:pt x="11038" y="10562"/>
                </a:lnTo>
                <a:lnTo>
                  <a:pt x="21600" y="0"/>
                </a:lnTo>
                <a:close/>
              </a:path>
            </a:pathLst>
          </a:custGeom>
          <a:blipFill dpi="0" rotWithShape="1">
            <a:blip r:embed="rId2" cstate="print">
              <a:alphaModFix amt="37000"/>
            </a:blip>
            <a:srcRect/>
            <a:tile tx="0" ty="0" sx="100000" sy="100000" flip="none" algn="tl"/>
          </a:blipFill>
          <a:ln w="9525">
            <a:noFill/>
            <a:miter lim="800000"/>
            <a:headEnd/>
            <a:tailEnd/>
          </a:ln>
          <a:effectLst>
            <a:outerShdw dist="107763" dir="2700000" algn="ctr" rotWithShape="0">
              <a:srgbClr val="808080"/>
            </a:outerShdw>
          </a:effectLst>
        </p:spPr>
        <p:txBody>
          <a:bodyPr lIns="0" tIns="0" rIns="0" bIns="0"/>
          <a:lstStyle/>
          <a:p>
            <a:r>
              <a:rPr lang="ar-SA" sz="4400">
                <a:solidFill>
                  <a:schemeClr val="bg1"/>
                </a:solidFill>
                <a:cs typeface="Kufi20 Normal" pitchFamily="2" charset="-78"/>
              </a:rPr>
              <a:t>ويمكن تصنيف الأفكار إلى :</a:t>
            </a:r>
            <a:endParaRPr lang="en-US" sz="4400">
              <a:solidFill>
                <a:schemeClr val="bg1"/>
              </a:solidFill>
              <a:cs typeface="Kufi20 Normal" pitchFamily="2" charset="-78"/>
            </a:endParaRPr>
          </a:p>
        </p:txBody>
      </p:sp>
      <p:grpSp>
        <p:nvGrpSpPr>
          <p:cNvPr id="58467" name="Group 99"/>
          <p:cNvGrpSpPr>
            <a:grpSpLocks/>
          </p:cNvGrpSpPr>
          <p:nvPr/>
        </p:nvGrpSpPr>
        <p:grpSpPr bwMode="auto">
          <a:xfrm>
            <a:off x="179388" y="1989138"/>
            <a:ext cx="9142412" cy="4752975"/>
            <a:chOff x="113" y="1253"/>
            <a:chExt cx="5759" cy="2994"/>
          </a:xfrm>
        </p:grpSpPr>
        <p:sp>
          <p:nvSpPr>
            <p:cNvPr id="58421" name="Rectangle 53"/>
            <p:cNvSpPr>
              <a:spLocks noChangeArrowheads="1"/>
            </p:cNvSpPr>
            <p:nvPr/>
          </p:nvSpPr>
          <p:spPr bwMode="auto">
            <a:xfrm rot="-1698755">
              <a:off x="340" y="1298"/>
              <a:ext cx="3864" cy="1967"/>
            </a:xfrm>
            <a:prstGeom prst="rect">
              <a:avLst/>
            </a:prstGeom>
            <a:solidFill>
              <a:srgbClr val="A6C8CD"/>
            </a:solidFill>
            <a:ln w="9525">
              <a:noFill/>
              <a:miter lim="800000"/>
              <a:headEnd/>
              <a:tailEnd/>
            </a:ln>
          </p:spPr>
          <p:txBody>
            <a:bodyPr/>
            <a:lstStyle/>
            <a:p>
              <a:endParaRPr lang="ar-SA"/>
            </a:p>
          </p:txBody>
        </p:sp>
        <p:sp>
          <p:nvSpPr>
            <p:cNvPr id="58422" name="Freeform 54"/>
            <p:cNvSpPr>
              <a:spLocks/>
            </p:cNvSpPr>
            <p:nvPr/>
          </p:nvSpPr>
          <p:spPr bwMode="auto">
            <a:xfrm rot="-473573">
              <a:off x="113" y="1253"/>
              <a:ext cx="5759" cy="2994"/>
            </a:xfrm>
            <a:custGeom>
              <a:avLst/>
              <a:gdLst/>
              <a:ahLst/>
              <a:cxnLst>
                <a:cxn ang="0">
                  <a:pos x="810" y="0"/>
                </a:cxn>
                <a:cxn ang="0">
                  <a:pos x="3882" y="402"/>
                </a:cxn>
                <a:cxn ang="0">
                  <a:pos x="3072" y="2917"/>
                </a:cxn>
                <a:cxn ang="0">
                  <a:pos x="0" y="2515"/>
                </a:cxn>
                <a:cxn ang="0">
                  <a:pos x="810" y="0"/>
                </a:cxn>
              </a:cxnLst>
              <a:rect l="0" t="0" r="r" b="b"/>
              <a:pathLst>
                <a:path w="3882" h="2917">
                  <a:moveTo>
                    <a:pt x="810" y="0"/>
                  </a:moveTo>
                  <a:lnTo>
                    <a:pt x="3882" y="402"/>
                  </a:lnTo>
                  <a:lnTo>
                    <a:pt x="3072" y="2917"/>
                  </a:lnTo>
                  <a:lnTo>
                    <a:pt x="0" y="2515"/>
                  </a:lnTo>
                  <a:lnTo>
                    <a:pt x="810" y="0"/>
                  </a:lnTo>
                  <a:close/>
                </a:path>
              </a:pathLst>
            </a:custGeom>
            <a:solidFill>
              <a:srgbClr val="FFFFFF"/>
            </a:solidFill>
            <a:ln w="9525">
              <a:noFill/>
              <a:round/>
              <a:headEnd/>
              <a:tailEnd/>
            </a:ln>
          </p:spPr>
          <p:txBody>
            <a:bodyPr/>
            <a:lstStyle/>
            <a:p>
              <a:endParaRPr lang="ar-SA"/>
            </a:p>
          </p:txBody>
        </p:sp>
        <p:sp>
          <p:nvSpPr>
            <p:cNvPr id="58457" name="Freeform 89"/>
            <p:cNvSpPr>
              <a:spLocks/>
            </p:cNvSpPr>
            <p:nvPr/>
          </p:nvSpPr>
          <p:spPr bwMode="auto">
            <a:xfrm>
              <a:off x="300" y="2965"/>
              <a:ext cx="36" cy="34"/>
            </a:xfrm>
            <a:custGeom>
              <a:avLst/>
              <a:gdLst/>
              <a:ahLst/>
              <a:cxnLst>
                <a:cxn ang="0">
                  <a:pos x="36" y="34"/>
                </a:cxn>
                <a:cxn ang="0">
                  <a:pos x="36" y="30"/>
                </a:cxn>
                <a:cxn ang="0">
                  <a:pos x="12" y="0"/>
                </a:cxn>
                <a:cxn ang="0">
                  <a:pos x="0" y="3"/>
                </a:cxn>
                <a:cxn ang="0">
                  <a:pos x="30" y="34"/>
                </a:cxn>
                <a:cxn ang="0">
                  <a:pos x="30" y="30"/>
                </a:cxn>
                <a:cxn ang="0">
                  <a:pos x="30" y="34"/>
                </a:cxn>
                <a:cxn ang="0">
                  <a:pos x="30" y="34"/>
                </a:cxn>
                <a:cxn ang="0">
                  <a:pos x="36" y="34"/>
                </a:cxn>
                <a:cxn ang="0">
                  <a:pos x="36" y="34"/>
                </a:cxn>
                <a:cxn ang="0">
                  <a:pos x="36" y="30"/>
                </a:cxn>
                <a:cxn ang="0">
                  <a:pos x="36" y="34"/>
                </a:cxn>
              </a:cxnLst>
              <a:rect l="0" t="0" r="r" b="b"/>
              <a:pathLst>
                <a:path w="36" h="34">
                  <a:moveTo>
                    <a:pt x="36" y="34"/>
                  </a:moveTo>
                  <a:lnTo>
                    <a:pt x="36" y="30"/>
                  </a:lnTo>
                  <a:lnTo>
                    <a:pt x="12" y="0"/>
                  </a:lnTo>
                  <a:lnTo>
                    <a:pt x="0" y="3"/>
                  </a:lnTo>
                  <a:lnTo>
                    <a:pt x="30" y="34"/>
                  </a:lnTo>
                  <a:lnTo>
                    <a:pt x="30" y="30"/>
                  </a:lnTo>
                  <a:lnTo>
                    <a:pt x="30" y="34"/>
                  </a:lnTo>
                  <a:lnTo>
                    <a:pt x="30" y="34"/>
                  </a:lnTo>
                  <a:lnTo>
                    <a:pt x="36" y="34"/>
                  </a:lnTo>
                  <a:lnTo>
                    <a:pt x="36" y="34"/>
                  </a:lnTo>
                  <a:lnTo>
                    <a:pt x="36" y="30"/>
                  </a:lnTo>
                  <a:lnTo>
                    <a:pt x="36" y="34"/>
                  </a:lnTo>
                  <a:close/>
                </a:path>
              </a:pathLst>
            </a:custGeom>
            <a:solidFill>
              <a:srgbClr val="0E0D0D"/>
            </a:solidFill>
            <a:ln w="9525">
              <a:noFill/>
              <a:round/>
              <a:headEnd/>
              <a:tailEnd/>
            </a:ln>
          </p:spPr>
          <p:txBody>
            <a:bodyPr/>
            <a:lstStyle/>
            <a:p>
              <a:endParaRPr lang="ar-SA"/>
            </a:p>
          </p:txBody>
        </p:sp>
      </p:grpSp>
      <p:sp>
        <p:nvSpPr>
          <p:cNvPr id="58415" name="Text Box 47"/>
          <p:cNvSpPr txBox="1">
            <a:spLocks noChangeArrowheads="1"/>
          </p:cNvSpPr>
          <p:nvPr/>
        </p:nvSpPr>
        <p:spPr bwMode="auto">
          <a:xfrm rot="-135778">
            <a:off x="1677988" y="2465388"/>
            <a:ext cx="5992812" cy="3930650"/>
          </a:xfrm>
          <a:prstGeom prst="rect">
            <a:avLst/>
          </a:prstGeom>
          <a:noFill/>
          <a:ln w="9525" algn="ctr">
            <a:noFill/>
            <a:miter lim="800000"/>
            <a:headEnd/>
            <a:tailEnd/>
          </a:ln>
          <a:effectLst/>
        </p:spPr>
        <p:txBody>
          <a:bodyPr>
            <a:spAutoFit/>
          </a:bodyPr>
          <a:lstStyle/>
          <a:p>
            <a:pPr marL="625475" indent="-625475" algn="r">
              <a:buFontTx/>
              <a:buAutoNum type="arabicPeriod"/>
              <a:tabLst>
                <a:tab pos="625475" algn="l"/>
              </a:tabLst>
            </a:pPr>
            <a:r>
              <a:rPr lang="ar-SA" sz="3200">
                <a:cs typeface="AL-Hor" pitchFamily="2" charset="-78"/>
              </a:rPr>
              <a:t> </a:t>
            </a:r>
            <a:r>
              <a:rPr lang="ar-SA" sz="4200">
                <a:cs typeface="AL-Hor" pitchFamily="2" charset="-78"/>
              </a:rPr>
              <a:t>أفكار مفيدة وقابلة للتطبيق مباشرة 0 </a:t>
            </a:r>
          </a:p>
          <a:p>
            <a:pPr marL="625475" indent="-625475" algn="r">
              <a:buFontTx/>
              <a:buAutoNum type="arabicPeriod"/>
              <a:tabLst>
                <a:tab pos="625475" algn="l"/>
              </a:tabLst>
            </a:pPr>
            <a:r>
              <a:rPr lang="ar-SA" sz="4200">
                <a:cs typeface="AL-Hor" pitchFamily="2" charset="-78"/>
              </a:rPr>
              <a:t>أفكار طريفة وغير عملية 0 </a:t>
            </a:r>
          </a:p>
          <a:p>
            <a:pPr marL="625475" indent="-625475" algn="r">
              <a:buFontTx/>
              <a:buAutoNum type="arabicPeriod"/>
              <a:tabLst>
                <a:tab pos="625475" algn="l"/>
              </a:tabLst>
            </a:pPr>
            <a:r>
              <a:rPr lang="ar-SA" sz="4200">
                <a:cs typeface="AL-Hor" pitchFamily="2" charset="-78"/>
              </a:rPr>
              <a:t>أفكار مفيدة إلا أنها غير قابلة للتطبيق مباشرة أو تحتاج إلى مزيد من البحث أو موافقة جهات أخرى 0 </a:t>
            </a:r>
          </a:p>
          <a:p>
            <a:pPr marL="625475" indent="-625475" algn="r">
              <a:buFontTx/>
              <a:buAutoNum type="arabicPeriod"/>
              <a:tabLst>
                <a:tab pos="625475" algn="l"/>
              </a:tabLst>
            </a:pPr>
            <a:r>
              <a:rPr lang="ar-SA" sz="4200">
                <a:cs typeface="AL-Hor" pitchFamily="2" charset="-78"/>
              </a:rPr>
              <a:t>أفكار مستثناة 0</a:t>
            </a:r>
            <a:r>
              <a:rPr lang="ar-SA" sz="4000">
                <a:cs typeface="AL-Hor" pitchFamily="2" charset="-78"/>
              </a:rPr>
              <a:t> </a:t>
            </a:r>
            <a:endParaRPr lang="en-US" sz="4000">
              <a:cs typeface="AL-Ho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58416"/>
                                        </p:tgtEl>
                                        <p:attrNameLst>
                                          <p:attrName>style.visibility</p:attrName>
                                        </p:attrNameLst>
                                      </p:cBhvr>
                                      <p:to>
                                        <p:strVal val="visible"/>
                                      </p:to>
                                    </p:set>
                                    <p:animEffect transition="in" filter="fade">
                                      <p:cBhvr>
                                        <p:cTn id="7" dur="1000"/>
                                        <p:tgtEl>
                                          <p:spTgt spid="58416"/>
                                        </p:tgtEl>
                                      </p:cBhvr>
                                    </p:animEffect>
                                    <p:anim calcmode="lin" valueType="num">
                                      <p:cBhvr>
                                        <p:cTn id="8" dur="1000" fill="hold"/>
                                        <p:tgtEl>
                                          <p:spTgt spid="58416"/>
                                        </p:tgtEl>
                                        <p:attrNameLst>
                                          <p:attrName>ppt_x</p:attrName>
                                        </p:attrNameLst>
                                      </p:cBhvr>
                                      <p:tavLst>
                                        <p:tav tm="0">
                                          <p:val>
                                            <p:strVal val="#ppt_x-.1"/>
                                          </p:val>
                                        </p:tav>
                                        <p:tav tm="100000">
                                          <p:val>
                                            <p:strVal val="#ppt_x"/>
                                          </p:val>
                                        </p:tav>
                                      </p:tavLst>
                                    </p:anim>
                                    <p:anim calcmode="lin" valueType="num">
                                      <p:cBhvr>
                                        <p:cTn id="9" dur="1000" fill="hold"/>
                                        <p:tgtEl>
                                          <p:spTgt spid="58416"/>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iterate type="lt">
                                    <p:tmPct val="5000"/>
                                  </p:iterate>
                                  <p:childTnLst>
                                    <p:set>
                                      <p:cBhvr>
                                        <p:cTn id="13" dur="1" fill="hold">
                                          <p:stCondLst>
                                            <p:cond delay="0"/>
                                          </p:stCondLst>
                                        </p:cTn>
                                        <p:tgtEl>
                                          <p:spTgt spid="58467"/>
                                        </p:tgtEl>
                                        <p:attrNameLst>
                                          <p:attrName>style.visibility</p:attrName>
                                        </p:attrNameLst>
                                      </p:cBhvr>
                                      <p:to>
                                        <p:strVal val="visible"/>
                                      </p:to>
                                    </p:set>
                                    <p:anim calcmode="lin" valueType="num">
                                      <p:cBhvr>
                                        <p:cTn id="14" dur="1000" fill="hold"/>
                                        <p:tgtEl>
                                          <p:spTgt spid="58467"/>
                                        </p:tgtEl>
                                        <p:attrNameLst>
                                          <p:attrName>ppt_w</p:attrName>
                                        </p:attrNameLst>
                                      </p:cBhvr>
                                      <p:tavLst>
                                        <p:tav tm="0">
                                          <p:val>
                                            <p:fltVal val="0"/>
                                          </p:val>
                                        </p:tav>
                                        <p:tav tm="100000">
                                          <p:val>
                                            <p:strVal val="#ppt_w"/>
                                          </p:val>
                                        </p:tav>
                                      </p:tavLst>
                                    </p:anim>
                                    <p:anim calcmode="lin" valueType="num">
                                      <p:cBhvr>
                                        <p:cTn id="15" dur="1000" fill="hold"/>
                                        <p:tgtEl>
                                          <p:spTgt spid="58467"/>
                                        </p:tgtEl>
                                        <p:attrNameLst>
                                          <p:attrName>ppt_h</p:attrName>
                                        </p:attrNameLst>
                                      </p:cBhvr>
                                      <p:tavLst>
                                        <p:tav tm="0">
                                          <p:val>
                                            <p:fltVal val="0"/>
                                          </p:val>
                                        </p:tav>
                                        <p:tav tm="100000">
                                          <p:val>
                                            <p:strVal val="#ppt_h"/>
                                          </p:val>
                                        </p:tav>
                                      </p:tavLst>
                                    </p:anim>
                                    <p:anim calcmode="lin" valueType="num">
                                      <p:cBhvr>
                                        <p:cTn id="16" dur="1000" fill="hold"/>
                                        <p:tgtEl>
                                          <p:spTgt spid="58467"/>
                                        </p:tgtEl>
                                        <p:attrNameLst>
                                          <p:attrName>style.rotation</p:attrName>
                                        </p:attrNameLst>
                                      </p:cBhvr>
                                      <p:tavLst>
                                        <p:tav tm="0">
                                          <p:val>
                                            <p:fltVal val="90"/>
                                          </p:val>
                                        </p:tav>
                                        <p:tav tm="100000">
                                          <p:val>
                                            <p:fltVal val="0"/>
                                          </p:val>
                                        </p:tav>
                                      </p:tavLst>
                                    </p:anim>
                                    <p:animEffect transition="in" filter="fade">
                                      <p:cBhvr>
                                        <p:cTn id="17" dur="1000"/>
                                        <p:tgtEl>
                                          <p:spTgt spid="58467"/>
                                        </p:tgtEl>
                                      </p:cBhvr>
                                    </p:animEffect>
                                  </p:childTnLst>
                                </p:cTn>
                              </p:par>
                            </p:childTnLst>
                          </p:cTn>
                        </p:par>
                      </p:childTnLst>
                    </p:cTn>
                  </p:par>
                  <p:par>
                    <p:cTn id="18" fill="hold">
                      <p:stCondLst>
                        <p:cond delay="indefinite"/>
                      </p:stCondLst>
                      <p:childTnLst>
                        <p:par>
                          <p:cTn id="19" fill="hold">
                            <p:stCondLst>
                              <p:cond delay="0"/>
                            </p:stCondLst>
                            <p:childTnLst>
                              <p:par>
                                <p:cTn id="20" presetID="40" presetClass="entr" presetSubtype="0" fill="hold" grpId="0" nodeType="clickEffect">
                                  <p:stCondLst>
                                    <p:cond delay="0"/>
                                  </p:stCondLst>
                                  <p:iterate type="lt">
                                    <p:tmPct val="10000"/>
                                  </p:iterate>
                                  <p:childTnLst>
                                    <p:set>
                                      <p:cBhvr>
                                        <p:cTn id="21" dur="1" fill="hold">
                                          <p:stCondLst>
                                            <p:cond delay="0"/>
                                          </p:stCondLst>
                                        </p:cTn>
                                        <p:tgtEl>
                                          <p:spTgt spid="58415">
                                            <p:txEl>
                                              <p:pRg st="0" end="0"/>
                                            </p:txEl>
                                          </p:spTgt>
                                        </p:tgtEl>
                                        <p:attrNameLst>
                                          <p:attrName>style.visibility</p:attrName>
                                        </p:attrNameLst>
                                      </p:cBhvr>
                                      <p:to>
                                        <p:strVal val="visible"/>
                                      </p:to>
                                    </p:set>
                                    <p:animEffect transition="in" filter="fade">
                                      <p:cBhvr>
                                        <p:cTn id="22" dur="1000"/>
                                        <p:tgtEl>
                                          <p:spTgt spid="58415">
                                            <p:txEl>
                                              <p:pRg st="0" end="0"/>
                                            </p:txEl>
                                          </p:spTgt>
                                        </p:tgtEl>
                                      </p:cBhvr>
                                    </p:animEffect>
                                    <p:anim calcmode="lin" valueType="num">
                                      <p:cBhvr>
                                        <p:cTn id="23" dur="1000" fill="hold"/>
                                        <p:tgtEl>
                                          <p:spTgt spid="58415">
                                            <p:txEl>
                                              <p:pRg st="0" end="0"/>
                                            </p:txEl>
                                          </p:spTgt>
                                        </p:tgtEl>
                                        <p:attrNameLst>
                                          <p:attrName>ppt_x</p:attrName>
                                        </p:attrNameLst>
                                      </p:cBhvr>
                                      <p:tavLst>
                                        <p:tav tm="0">
                                          <p:val>
                                            <p:strVal val="#ppt_x-.1"/>
                                          </p:val>
                                        </p:tav>
                                        <p:tav tm="100000">
                                          <p:val>
                                            <p:strVal val="#ppt_x"/>
                                          </p:val>
                                        </p:tav>
                                      </p:tavLst>
                                    </p:anim>
                                    <p:anim calcmode="lin" valueType="num">
                                      <p:cBhvr>
                                        <p:cTn id="24" dur="1000" fill="hold"/>
                                        <p:tgtEl>
                                          <p:spTgt spid="584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0" presetClass="entr" presetSubtype="0" fill="hold" grpId="0" nodeType="clickEffect">
                                  <p:stCondLst>
                                    <p:cond delay="0"/>
                                  </p:stCondLst>
                                  <p:iterate type="lt">
                                    <p:tmPct val="10000"/>
                                  </p:iterate>
                                  <p:childTnLst>
                                    <p:set>
                                      <p:cBhvr>
                                        <p:cTn id="28" dur="1" fill="hold">
                                          <p:stCondLst>
                                            <p:cond delay="0"/>
                                          </p:stCondLst>
                                        </p:cTn>
                                        <p:tgtEl>
                                          <p:spTgt spid="58415">
                                            <p:txEl>
                                              <p:pRg st="1" end="1"/>
                                            </p:txEl>
                                          </p:spTgt>
                                        </p:tgtEl>
                                        <p:attrNameLst>
                                          <p:attrName>style.visibility</p:attrName>
                                        </p:attrNameLst>
                                      </p:cBhvr>
                                      <p:to>
                                        <p:strVal val="visible"/>
                                      </p:to>
                                    </p:set>
                                    <p:animEffect transition="in" filter="fade">
                                      <p:cBhvr>
                                        <p:cTn id="29" dur="1000"/>
                                        <p:tgtEl>
                                          <p:spTgt spid="58415">
                                            <p:txEl>
                                              <p:pRg st="1" end="1"/>
                                            </p:txEl>
                                          </p:spTgt>
                                        </p:tgtEl>
                                      </p:cBhvr>
                                    </p:animEffect>
                                    <p:anim calcmode="lin" valueType="num">
                                      <p:cBhvr>
                                        <p:cTn id="30" dur="1000" fill="hold"/>
                                        <p:tgtEl>
                                          <p:spTgt spid="58415">
                                            <p:txEl>
                                              <p:pRg st="1" end="1"/>
                                            </p:txEl>
                                          </p:spTgt>
                                        </p:tgtEl>
                                        <p:attrNameLst>
                                          <p:attrName>ppt_x</p:attrName>
                                        </p:attrNameLst>
                                      </p:cBhvr>
                                      <p:tavLst>
                                        <p:tav tm="0">
                                          <p:val>
                                            <p:strVal val="#ppt_x-.1"/>
                                          </p:val>
                                        </p:tav>
                                        <p:tav tm="100000">
                                          <p:val>
                                            <p:strVal val="#ppt_x"/>
                                          </p:val>
                                        </p:tav>
                                      </p:tavLst>
                                    </p:anim>
                                    <p:anim calcmode="lin" valueType="num">
                                      <p:cBhvr>
                                        <p:cTn id="31" dur="1000" fill="hold"/>
                                        <p:tgtEl>
                                          <p:spTgt spid="584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0" presetClass="entr" presetSubtype="0" fill="hold" grpId="0" nodeType="clickEffect">
                                  <p:stCondLst>
                                    <p:cond delay="0"/>
                                  </p:stCondLst>
                                  <p:iterate type="lt">
                                    <p:tmPct val="10000"/>
                                  </p:iterate>
                                  <p:childTnLst>
                                    <p:set>
                                      <p:cBhvr>
                                        <p:cTn id="35" dur="1" fill="hold">
                                          <p:stCondLst>
                                            <p:cond delay="0"/>
                                          </p:stCondLst>
                                        </p:cTn>
                                        <p:tgtEl>
                                          <p:spTgt spid="58415">
                                            <p:txEl>
                                              <p:pRg st="2" end="2"/>
                                            </p:txEl>
                                          </p:spTgt>
                                        </p:tgtEl>
                                        <p:attrNameLst>
                                          <p:attrName>style.visibility</p:attrName>
                                        </p:attrNameLst>
                                      </p:cBhvr>
                                      <p:to>
                                        <p:strVal val="visible"/>
                                      </p:to>
                                    </p:set>
                                    <p:animEffect transition="in" filter="fade">
                                      <p:cBhvr>
                                        <p:cTn id="36" dur="1000"/>
                                        <p:tgtEl>
                                          <p:spTgt spid="58415">
                                            <p:txEl>
                                              <p:pRg st="2" end="2"/>
                                            </p:txEl>
                                          </p:spTgt>
                                        </p:tgtEl>
                                      </p:cBhvr>
                                    </p:animEffect>
                                    <p:anim calcmode="lin" valueType="num">
                                      <p:cBhvr>
                                        <p:cTn id="37" dur="1000" fill="hold"/>
                                        <p:tgtEl>
                                          <p:spTgt spid="58415">
                                            <p:txEl>
                                              <p:pRg st="2" end="2"/>
                                            </p:txEl>
                                          </p:spTgt>
                                        </p:tgtEl>
                                        <p:attrNameLst>
                                          <p:attrName>ppt_x</p:attrName>
                                        </p:attrNameLst>
                                      </p:cBhvr>
                                      <p:tavLst>
                                        <p:tav tm="0">
                                          <p:val>
                                            <p:strVal val="#ppt_x-.1"/>
                                          </p:val>
                                        </p:tav>
                                        <p:tav tm="100000">
                                          <p:val>
                                            <p:strVal val="#ppt_x"/>
                                          </p:val>
                                        </p:tav>
                                      </p:tavLst>
                                    </p:anim>
                                    <p:anim calcmode="lin" valueType="num">
                                      <p:cBhvr>
                                        <p:cTn id="38" dur="1000" fill="hold"/>
                                        <p:tgtEl>
                                          <p:spTgt spid="584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0" presetClass="entr" presetSubtype="0" fill="hold" grpId="0" nodeType="clickEffect">
                                  <p:stCondLst>
                                    <p:cond delay="0"/>
                                  </p:stCondLst>
                                  <p:iterate type="lt">
                                    <p:tmPct val="10000"/>
                                  </p:iterate>
                                  <p:childTnLst>
                                    <p:set>
                                      <p:cBhvr>
                                        <p:cTn id="42" dur="1" fill="hold">
                                          <p:stCondLst>
                                            <p:cond delay="0"/>
                                          </p:stCondLst>
                                        </p:cTn>
                                        <p:tgtEl>
                                          <p:spTgt spid="58415">
                                            <p:txEl>
                                              <p:pRg st="3" end="3"/>
                                            </p:txEl>
                                          </p:spTgt>
                                        </p:tgtEl>
                                        <p:attrNameLst>
                                          <p:attrName>style.visibility</p:attrName>
                                        </p:attrNameLst>
                                      </p:cBhvr>
                                      <p:to>
                                        <p:strVal val="visible"/>
                                      </p:to>
                                    </p:set>
                                    <p:animEffect transition="in" filter="fade">
                                      <p:cBhvr>
                                        <p:cTn id="43" dur="1000"/>
                                        <p:tgtEl>
                                          <p:spTgt spid="58415">
                                            <p:txEl>
                                              <p:pRg st="3" end="3"/>
                                            </p:txEl>
                                          </p:spTgt>
                                        </p:tgtEl>
                                      </p:cBhvr>
                                    </p:animEffect>
                                    <p:anim calcmode="lin" valueType="num">
                                      <p:cBhvr>
                                        <p:cTn id="44" dur="1000" fill="hold"/>
                                        <p:tgtEl>
                                          <p:spTgt spid="58415">
                                            <p:txEl>
                                              <p:pRg st="3" end="3"/>
                                            </p:txEl>
                                          </p:spTgt>
                                        </p:tgtEl>
                                        <p:attrNameLst>
                                          <p:attrName>ppt_x</p:attrName>
                                        </p:attrNameLst>
                                      </p:cBhvr>
                                      <p:tavLst>
                                        <p:tav tm="0">
                                          <p:val>
                                            <p:strVal val="#ppt_x-.1"/>
                                          </p:val>
                                        </p:tav>
                                        <p:tav tm="100000">
                                          <p:val>
                                            <p:strVal val="#ppt_x"/>
                                          </p:val>
                                        </p:tav>
                                      </p:tavLst>
                                    </p:anim>
                                    <p:anim calcmode="lin" valueType="num">
                                      <p:cBhvr>
                                        <p:cTn id="45" dur="1000" fill="hold"/>
                                        <p:tgtEl>
                                          <p:spTgt spid="5841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16" grpId="0" animBg="1"/>
      <p:bldP spid="5841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AutoShape 3"/>
          <p:cNvSpPr>
            <a:spLocks noChangeArrowheads="1"/>
          </p:cNvSpPr>
          <p:nvPr/>
        </p:nvSpPr>
        <p:spPr bwMode="auto">
          <a:xfrm>
            <a:off x="0" y="1557338"/>
            <a:ext cx="9144000" cy="5300662"/>
          </a:xfrm>
          <a:prstGeom prst="horizontalScroll">
            <a:avLst>
              <a:gd name="adj" fmla="val 8176"/>
            </a:avLst>
          </a:prstGeom>
          <a:solidFill>
            <a:srgbClr val="FFCC00">
              <a:alpha val="66000"/>
            </a:srgbClr>
          </a:solidFill>
          <a:ln w="9525">
            <a:solidFill>
              <a:srgbClr val="FFCC00"/>
            </a:solidFill>
            <a:round/>
            <a:headEnd/>
            <a:tailEnd/>
          </a:ln>
          <a:effectLst/>
        </p:spPr>
        <p:txBody>
          <a:bodyPr anchor="ctr"/>
          <a:lstStyle/>
          <a:p>
            <a:pPr marL="274638" indent="-274638" algn="just">
              <a:buFontTx/>
              <a:buChar char="•"/>
            </a:pPr>
            <a:r>
              <a:rPr lang="ar-SA" sz="4300" b="1">
                <a:effectLst>
                  <a:outerShdw blurRad="38100" dist="38100" dir="2700000" algn="tl">
                    <a:srgbClr val="FFFFFF"/>
                  </a:outerShdw>
                </a:effectLst>
                <a:cs typeface="AL-Mohanad" pitchFamily="2" charset="-78"/>
              </a:rPr>
              <a:t>قضايا مغلقة لها إجابة واحدة صحيحة أو طريقة واحده للحل وتحتاج إلى نوع من التفكير المنطقي </a:t>
            </a:r>
          </a:p>
          <a:p>
            <a:pPr marL="274638" indent="-274638" algn="just">
              <a:buFontTx/>
              <a:buChar char="•"/>
            </a:pPr>
            <a:r>
              <a:rPr lang="ar-SA" sz="4300" b="1">
                <a:effectLst>
                  <a:outerShdw blurRad="38100" dist="38100" dir="2700000" algn="tl">
                    <a:srgbClr val="FFFFFF"/>
                  </a:outerShdw>
                </a:effectLst>
                <a:cs typeface="AL-Mohanad" pitchFamily="2" charset="-78"/>
              </a:rPr>
              <a:t>قضايا مفتوحة ليس لها إجابة واحدة صحيحة بالضرورة أو طريقة واحدة للحل وإنما تحتمل إجابات متنوعة وحلولاً عديدة وتحتاج إلى نوع من التفكير الإبداعي ويصلح معها أسلوب العصف الذهني 0</a:t>
            </a:r>
            <a:r>
              <a:rPr lang="ar-SA" sz="4300">
                <a:cs typeface="AL-Mohanad" pitchFamily="2" charset="-78"/>
              </a:rPr>
              <a:t> </a:t>
            </a:r>
            <a:endParaRPr lang="en-US" sz="4300">
              <a:cs typeface="AL-Mohanad" pitchFamily="2" charset="-78"/>
            </a:endParaRPr>
          </a:p>
        </p:txBody>
      </p:sp>
      <p:sp>
        <p:nvSpPr>
          <p:cNvPr id="26628" name="AutoShape 4"/>
          <p:cNvSpPr>
            <a:spLocks noChangeArrowheads="1"/>
          </p:cNvSpPr>
          <p:nvPr/>
        </p:nvSpPr>
        <p:spPr bwMode="auto">
          <a:xfrm>
            <a:off x="323850" y="765175"/>
            <a:ext cx="8424863" cy="1152525"/>
          </a:xfrm>
          <a:prstGeom prst="wave">
            <a:avLst>
              <a:gd name="adj1" fmla="val 10329"/>
              <a:gd name="adj2" fmla="val 0"/>
            </a:avLst>
          </a:prstGeom>
          <a:solidFill>
            <a:schemeClr val="accent1">
              <a:alpha val="57001"/>
            </a:schemeClr>
          </a:solidFill>
          <a:ln w="9525">
            <a:noFill/>
            <a:round/>
            <a:headEnd/>
            <a:tailEnd/>
          </a:ln>
          <a:effectLst/>
        </p:spPr>
        <p:txBody>
          <a:bodyPr wrap="none" anchor="ctr"/>
          <a:lstStyle/>
          <a:p>
            <a:endParaRPr lang="en-US" sz="4800" b="1">
              <a:effectLst>
                <a:outerShdw blurRad="38100" dist="38100" dir="2700000" algn="tl">
                  <a:srgbClr val="FFFFFF"/>
                </a:outerShdw>
              </a:effectLst>
              <a:cs typeface="AL-Hor" pitchFamily="2" charset="-78"/>
            </a:endParaRPr>
          </a:p>
        </p:txBody>
      </p:sp>
      <p:sp>
        <p:nvSpPr>
          <p:cNvPr id="26629" name="WordArt 5"/>
          <p:cNvSpPr>
            <a:spLocks noChangeArrowheads="1" noChangeShapeType="1" noTextEdit="1"/>
          </p:cNvSpPr>
          <p:nvPr/>
        </p:nvSpPr>
        <p:spPr bwMode="auto">
          <a:xfrm>
            <a:off x="250825" y="908050"/>
            <a:ext cx="8353425" cy="927100"/>
          </a:xfrm>
          <a:prstGeom prst="rect">
            <a:avLst/>
          </a:prstGeom>
        </p:spPr>
        <p:txBody>
          <a:bodyPr wrap="none" fromWordArt="1">
            <a:prstTxWarp prst="textWave1">
              <a:avLst>
                <a:gd name="adj1" fmla="val 14042"/>
                <a:gd name="adj2" fmla="val 0"/>
              </a:avLst>
            </a:prstTxWarp>
          </a:bodyPr>
          <a:lstStyle/>
          <a:p>
            <a:r>
              <a:rPr lang="ar-SA" sz="3600" kern="10">
                <a:ln w="9525">
                  <a:noFill/>
                  <a:round/>
                  <a:headEnd/>
                  <a:tailEnd/>
                </a:ln>
                <a:solidFill>
                  <a:srgbClr val="FF0000">
                    <a:alpha val="69000"/>
                  </a:srgbClr>
                </a:solidFill>
                <a:effectLst>
                  <a:outerShdw dist="53882" dir="2700000" algn="ctr" rotWithShape="0">
                    <a:srgbClr val="C0C0C0">
                      <a:alpha val="80000"/>
                    </a:srgbClr>
                  </a:outerShdw>
                </a:effectLst>
                <a:latin typeface="AL-Hor"/>
              </a:rPr>
              <a:t>القضايا التي يعالجها العقل البشري نوعان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6628"/>
                                        </p:tgtEl>
                                        <p:attrNameLst>
                                          <p:attrName>style.visibility</p:attrName>
                                        </p:attrNameLst>
                                      </p:cBhvr>
                                      <p:to>
                                        <p:strVal val="visible"/>
                                      </p:to>
                                    </p:set>
                                    <p:anim calcmode="lin" valueType="num">
                                      <p:cBhvr>
                                        <p:cTn id="7" dur="500" decel="50000" fill="hold">
                                          <p:stCondLst>
                                            <p:cond delay="0"/>
                                          </p:stCondLst>
                                        </p:cTn>
                                        <p:tgtEl>
                                          <p:spTgt spid="2662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662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6628"/>
                                        </p:tgtEl>
                                        <p:attrNameLst>
                                          <p:attrName>ppt_w</p:attrName>
                                        </p:attrNameLst>
                                      </p:cBhvr>
                                      <p:tavLst>
                                        <p:tav tm="0">
                                          <p:val>
                                            <p:strVal val="#ppt_w*.05"/>
                                          </p:val>
                                        </p:tav>
                                        <p:tav tm="100000">
                                          <p:val>
                                            <p:strVal val="#ppt_w"/>
                                          </p:val>
                                        </p:tav>
                                      </p:tavLst>
                                    </p:anim>
                                    <p:anim calcmode="lin" valueType="num">
                                      <p:cBhvr>
                                        <p:cTn id="10" dur="1000" fill="hold"/>
                                        <p:tgtEl>
                                          <p:spTgt spid="2662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662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662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662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6628"/>
                                        </p:tgtEl>
                                      </p:cBhvr>
                                    </p:animEffect>
                                  </p:childTnLst>
                                </p:cTn>
                              </p:par>
                            </p:childTnLst>
                          </p:cTn>
                        </p:par>
                      </p:childTnLst>
                    </p:cTn>
                  </p:par>
                  <p:par>
                    <p:cTn id="15" fill="hold">
                      <p:stCondLst>
                        <p:cond delay="indefinite"/>
                      </p:stCondLst>
                      <p:childTnLst>
                        <p:par>
                          <p:cTn id="16" fill="hold">
                            <p:stCondLst>
                              <p:cond delay="0"/>
                            </p:stCondLst>
                            <p:childTnLst>
                              <p:par>
                                <p:cTn id="17" presetID="39" presetClass="entr" presetSubtype="0" accel="100000" fill="hold" grpId="0" nodeType="clickEffect">
                                  <p:stCondLst>
                                    <p:cond delay="0"/>
                                  </p:stCondLst>
                                  <p:childTnLst>
                                    <p:set>
                                      <p:cBhvr>
                                        <p:cTn id="18" dur="1" fill="hold">
                                          <p:stCondLst>
                                            <p:cond delay="0"/>
                                          </p:stCondLst>
                                        </p:cTn>
                                        <p:tgtEl>
                                          <p:spTgt spid="26629"/>
                                        </p:tgtEl>
                                        <p:attrNameLst>
                                          <p:attrName>style.visibility</p:attrName>
                                        </p:attrNameLst>
                                      </p:cBhvr>
                                      <p:to>
                                        <p:strVal val="visible"/>
                                      </p:to>
                                    </p:set>
                                    <p:anim calcmode="lin" valueType="num">
                                      <p:cBhvr>
                                        <p:cTn id="19" dur="500" fill="hold"/>
                                        <p:tgtEl>
                                          <p:spTgt spid="26629"/>
                                        </p:tgtEl>
                                        <p:attrNameLst>
                                          <p:attrName>ppt_h</p:attrName>
                                        </p:attrNameLst>
                                      </p:cBhvr>
                                      <p:tavLst>
                                        <p:tav tm="0">
                                          <p:val>
                                            <p:strVal val="#ppt_h/20"/>
                                          </p:val>
                                        </p:tav>
                                        <p:tav tm="50000">
                                          <p:val>
                                            <p:strVal val="#ppt_h/20"/>
                                          </p:val>
                                        </p:tav>
                                        <p:tav tm="100000">
                                          <p:val>
                                            <p:strVal val="#ppt_h"/>
                                          </p:val>
                                        </p:tav>
                                      </p:tavLst>
                                    </p:anim>
                                    <p:anim calcmode="lin" valueType="num">
                                      <p:cBhvr>
                                        <p:cTn id="20" dur="500" fill="hold"/>
                                        <p:tgtEl>
                                          <p:spTgt spid="26629"/>
                                        </p:tgtEl>
                                        <p:attrNameLst>
                                          <p:attrName>ppt_w</p:attrName>
                                        </p:attrNameLst>
                                      </p:cBhvr>
                                      <p:tavLst>
                                        <p:tav tm="0">
                                          <p:val>
                                            <p:strVal val="#ppt_w+.3"/>
                                          </p:val>
                                        </p:tav>
                                        <p:tav tm="50000">
                                          <p:val>
                                            <p:strVal val="#ppt_w+.3"/>
                                          </p:val>
                                        </p:tav>
                                        <p:tav tm="100000">
                                          <p:val>
                                            <p:strVal val="#ppt_w"/>
                                          </p:val>
                                        </p:tav>
                                      </p:tavLst>
                                    </p:anim>
                                    <p:anim calcmode="lin" valueType="num">
                                      <p:cBhvr>
                                        <p:cTn id="21" dur="500" fill="hold"/>
                                        <p:tgtEl>
                                          <p:spTgt spid="26629"/>
                                        </p:tgtEl>
                                        <p:attrNameLst>
                                          <p:attrName>ppt_x</p:attrName>
                                        </p:attrNameLst>
                                      </p:cBhvr>
                                      <p:tavLst>
                                        <p:tav tm="0">
                                          <p:val>
                                            <p:strVal val="#ppt_x-.3"/>
                                          </p:val>
                                        </p:tav>
                                        <p:tav tm="50000">
                                          <p:val>
                                            <p:strVal val="#ppt_x"/>
                                          </p:val>
                                        </p:tav>
                                        <p:tav tm="100000">
                                          <p:val>
                                            <p:strVal val="#ppt_x"/>
                                          </p:val>
                                        </p:tav>
                                      </p:tavLst>
                                    </p:anim>
                                    <p:anim calcmode="lin" valueType="num">
                                      <p:cBhvr>
                                        <p:cTn id="22" dur="500" fill="hold"/>
                                        <p:tgtEl>
                                          <p:spTgt spid="26629"/>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9" presetClass="entr" presetSubtype="0" fill="hold" grpId="0" nodeType="clickEffect">
                                  <p:stCondLst>
                                    <p:cond delay="0"/>
                                  </p:stCondLst>
                                  <p:childTnLst>
                                    <p:set>
                                      <p:cBhvr>
                                        <p:cTn id="26" dur="1" fill="hold">
                                          <p:stCondLst>
                                            <p:cond delay="0"/>
                                          </p:stCondLst>
                                        </p:cTn>
                                        <p:tgtEl>
                                          <p:spTgt spid="26627">
                                            <p:bg/>
                                          </p:spTgt>
                                        </p:tgtEl>
                                        <p:attrNameLst>
                                          <p:attrName>style.visibility</p:attrName>
                                        </p:attrNameLst>
                                      </p:cBhvr>
                                      <p:to>
                                        <p:strVal val="visible"/>
                                      </p:to>
                                    </p:set>
                                    <p:anim calcmode="lin" valueType="num">
                                      <p:cBhvr>
                                        <p:cTn id="27" dur="1000" fill="hold"/>
                                        <p:tgtEl>
                                          <p:spTgt spid="26627">
                                            <p:bg/>
                                          </p:spTgt>
                                        </p:tgtEl>
                                        <p:attrNameLst>
                                          <p:attrName>ppt_x</p:attrName>
                                        </p:attrNameLst>
                                      </p:cBhvr>
                                      <p:tavLst>
                                        <p:tav tm="0">
                                          <p:val>
                                            <p:strVal val="#ppt_x-.2"/>
                                          </p:val>
                                        </p:tav>
                                        <p:tav tm="100000">
                                          <p:val>
                                            <p:strVal val="#ppt_x"/>
                                          </p:val>
                                        </p:tav>
                                      </p:tavLst>
                                    </p:anim>
                                    <p:anim calcmode="lin" valueType="num">
                                      <p:cBhvr>
                                        <p:cTn id="28" dur="1000" fill="hold"/>
                                        <p:tgtEl>
                                          <p:spTgt spid="26627">
                                            <p:bg/>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26627">
                                            <p:bg/>
                                          </p:spTgt>
                                        </p:tgtEl>
                                      </p:cBhvr>
                                    </p:animEffect>
                                  </p:childTnLst>
                                </p:cTn>
                              </p:par>
                            </p:childTnLst>
                          </p:cTn>
                        </p:par>
                      </p:childTnLst>
                    </p:cTn>
                  </p:par>
                  <p:par>
                    <p:cTn id="30" fill="hold">
                      <p:stCondLst>
                        <p:cond delay="indefinite"/>
                      </p:stCondLst>
                      <p:childTnLst>
                        <p:par>
                          <p:cTn id="31" fill="hold">
                            <p:stCondLst>
                              <p:cond delay="0"/>
                            </p:stCondLst>
                            <p:childTnLst>
                              <p:par>
                                <p:cTn id="32" presetID="56" presetClass="entr" presetSubtype="0" fill="hold" grpId="0" nodeType="clickEffect">
                                  <p:stCondLst>
                                    <p:cond delay="0"/>
                                  </p:stCondLst>
                                  <p:iterate type="wd">
                                    <p:tmPct val="10000"/>
                                  </p:iterate>
                                  <p:childTnLst>
                                    <p:set>
                                      <p:cBhvr>
                                        <p:cTn id="33" dur="1" fill="hold">
                                          <p:stCondLst>
                                            <p:cond delay="0"/>
                                          </p:stCondLst>
                                        </p:cTn>
                                        <p:tgtEl>
                                          <p:spTgt spid="26627">
                                            <p:txEl>
                                              <p:pRg st="0" end="0"/>
                                            </p:txEl>
                                          </p:spTgt>
                                        </p:tgtEl>
                                        <p:attrNameLst>
                                          <p:attrName>style.visibility</p:attrName>
                                        </p:attrNameLst>
                                      </p:cBhvr>
                                      <p:to>
                                        <p:strVal val="visible"/>
                                      </p:to>
                                    </p:set>
                                    <p:anim by="(-#ppt_w*2)" calcmode="lin" valueType="num">
                                      <p:cBhvr rctx="PPT">
                                        <p:cTn id="34" dur="500" autoRev="1" fill="hold">
                                          <p:stCondLst>
                                            <p:cond delay="0"/>
                                          </p:stCondLst>
                                        </p:cTn>
                                        <p:tgtEl>
                                          <p:spTgt spid="26627">
                                            <p:txEl>
                                              <p:pRg st="0" end="0"/>
                                            </p:txEl>
                                          </p:spTgt>
                                        </p:tgtEl>
                                        <p:attrNameLst>
                                          <p:attrName>ppt_w</p:attrName>
                                        </p:attrNameLst>
                                      </p:cBhvr>
                                    </p:anim>
                                    <p:anim by="(#ppt_w*0.50)" calcmode="lin" valueType="num">
                                      <p:cBhvr>
                                        <p:cTn id="35" dur="500" decel="50000" autoRev="1" fill="hold">
                                          <p:stCondLst>
                                            <p:cond delay="0"/>
                                          </p:stCondLst>
                                        </p:cTn>
                                        <p:tgtEl>
                                          <p:spTgt spid="26627">
                                            <p:txEl>
                                              <p:pRg st="0" end="0"/>
                                            </p:txEl>
                                          </p:spTgt>
                                        </p:tgtEl>
                                        <p:attrNameLst>
                                          <p:attrName>ppt_x</p:attrName>
                                        </p:attrNameLst>
                                      </p:cBhvr>
                                    </p:anim>
                                    <p:anim from="(-#ppt_h/2)" to="(#ppt_y)" calcmode="lin" valueType="num">
                                      <p:cBhvr>
                                        <p:cTn id="36" dur="1000" fill="hold">
                                          <p:stCondLst>
                                            <p:cond delay="0"/>
                                          </p:stCondLst>
                                        </p:cTn>
                                        <p:tgtEl>
                                          <p:spTgt spid="26627">
                                            <p:txEl>
                                              <p:pRg st="0" end="0"/>
                                            </p:txEl>
                                          </p:spTgt>
                                        </p:tgtEl>
                                        <p:attrNameLst>
                                          <p:attrName>ppt_y</p:attrName>
                                        </p:attrNameLst>
                                      </p:cBhvr>
                                    </p:anim>
                                    <p:animRot by="21600000">
                                      <p:cBhvr>
                                        <p:cTn id="37" dur="1000" fill="hold">
                                          <p:stCondLst>
                                            <p:cond delay="0"/>
                                          </p:stCondLst>
                                        </p:cTn>
                                        <p:tgtEl>
                                          <p:spTgt spid="26627">
                                            <p:txEl>
                                              <p:pRg st="0" end="0"/>
                                            </p:txEl>
                                          </p:spTgt>
                                        </p:tgtEl>
                                        <p:attrNameLst>
                                          <p:attrName>r</p:attrName>
                                        </p:attrNameLst>
                                      </p:cBhvr>
                                    </p:animRot>
                                  </p:childTnLst>
                                </p:cTn>
                              </p:par>
                            </p:childTnLst>
                          </p:cTn>
                        </p:par>
                      </p:childTnLst>
                    </p:cTn>
                  </p:par>
                  <p:par>
                    <p:cTn id="38" fill="hold">
                      <p:stCondLst>
                        <p:cond delay="indefinite"/>
                      </p:stCondLst>
                      <p:childTnLst>
                        <p:par>
                          <p:cTn id="39" fill="hold">
                            <p:stCondLst>
                              <p:cond delay="0"/>
                            </p:stCondLst>
                            <p:childTnLst>
                              <p:par>
                                <p:cTn id="40" presetID="56" presetClass="entr" presetSubtype="0" fill="hold" grpId="0" nodeType="clickEffect">
                                  <p:stCondLst>
                                    <p:cond delay="0"/>
                                  </p:stCondLst>
                                  <p:iterate type="wd">
                                    <p:tmPct val="10000"/>
                                  </p:iterate>
                                  <p:childTnLst>
                                    <p:set>
                                      <p:cBhvr>
                                        <p:cTn id="41" dur="1" fill="hold">
                                          <p:stCondLst>
                                            <p:cond delay="0"/>
                                          </p:stCondLst>
                                        </p:cTn>
                                        <p:tgtEl>
                                          <p:spTgt spid="26627">
                                            <p:txEl>
                                              <p:pRg st="1" end="1"/>
                                            </p:txEl>
                                          </p:spTgt>
                                        </p:tgtEl>
                                        <p:attrNameLst>
                                          <p:attrName>style.visibility</p:attrName>
                                        </p:attrNameLst>
                                      </p:cBhvr>
                                      <p:to>
                                        <p:strVal val="visible"/>
                                      </p:to>
                                    </p:set>
                                    <p:anim by="(-#ppt_w*2)" calcmode="lin" valueType="num">
                                      <p:cBhvr rctx="PPT">
                                        <p:cTn id="42" dur="500" autoRev="1" fill="hold">
                                          <p:stCondLst>
                                            <p:cond delay="0"/>
                                          </p:stCondLst>
                                        </p:cTn>
                                        <p:tgtEl>
                                          <p:spTgt spid="26627">
                                            <p:txEl>
                                              <p:pRg st="1" end="1"/>
                                            </p:txEl>
                                          </p:spTgt>
                                        </p:tgtEl>
                                        <p:attrNameLst>
                                          <p:attrName>ppt_w</p:attrName>
                                        </p:attrNameLst>
                                      </p:cBhvr>
                                    </p:anim>
                                    <p:anim by="(#ppt_w*0.50)" calcmode="lin" valueType="num">
                                      <p:cBhvr>
                                        <p:cTn id="43" dur="500" decel="50000" autoRev="1" fill="hold">
                                          <p:stCondLst>
                                            <p:cond delay="0"/>
                                          </p:stCondLst>
                                        </p:cTn>
                                        <p:tgtEl>
                                          <p:spTgt spid="26627">
                                            <p:txEl>
                                              <p:pRg st="1" end="1"/>
                                            </p:txEl>
                                          </p:spTgt>
                                        </p:tgtEl>
                                        <p:attrNameLst>
                                          <p:attrName>ppt_x</p:attrName>
                                        </p:attrNameLst>
                                      </p:cBhvr>
                                    </p:anim>
                                    <p:anim from="(-#ppt_h/2)" to="(#ppt_y)" calcmode="lin" valueType="num">
                                      <p:cBhvr>
                                        <p:cTn id="44" dur="1000" fill="hold">
                                          <p:stCondLst>
                                            <p:cond delay="0"/>
                                          </p:stCondLst>
                                        </p:cTn>
                                        <p:tgtEl>
                                          <p:spTgt spid="26627">
                                            <p:txEl>
                                              <p:pRg st="1" end="1"/>
                                            </p:txEl>
                                          </p:spTgt>
                                        </p:tgtEl>
                                        <p:attrNameLst>
                                          <p:attrName>ppt_y</p:attrName>
                                        </p:attrNameLst>
                                      </p:cBhvr>
                                    </p:anim>
                                    <p:animRot by="21600000">
                                      <p:cBhvr>
                                        <p:cTn id="45" dur="1000" fill="hold">
                                          <p:stCondLst>
                                            <p:cond delay="0"/>
                                          </p:stCondLst>
                                        </p:cTn>
                                        <p:tgtEl>
                                          <p:spTgt spid="26627">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uiExpand="1" build="p" animBg="1"/>
      <p:bldP spid="26628" grpId="0" animBg="1"/>
      <p:bldP spid="266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5" name="AutoShape 7"/>
          <p:cNvSpPr>
            <a:spLocks noChangeArrowheads="1"/>
          </p:cNvSpPr>
          <p:nvPr/>
        </p:nvSpPr>
        <p:spPr bwMode="auto">
          <a:xfrm>
            <a:off x="4572000" y="1557338"/>
            <a:ext cx="4572000" cy="865187"/>
          </a:xfrm>
          <a:prstGeom prst="bevel">
            <a:avLst>
              <a:gd name="adj" fmla="val 24264"/>
            </a:avLst>
          </a:prstGeom>
          <a:blipFill dpi="0" rotWithShape="1">
            <a:blip r:embed="rId2" cstate="print">
              <a:alphaModFix amt="49000"/>
            </a:blip>
            <a:srcRect/>
            <a:tile tx="0" ty="0" sx="100000" sy="100000" flip="none" algn="tl"/>
          </a:blipFill>
          <a:ln w="9525">
            <a:noFill/>
            <a:miter lim="800000"/>
            <a:headEnd/>
            <a:tailEnd/>
          </a:ln>
          <a:effectLst/>
        </p:spPr>
        <p:txBody>
          <a:bodyPr wrap="none" anchor="ctr"/>
          <a:lstStyle/>
          <a:p>
            <a:r>
              <a:rPr lang="ar-SA" sz="3600">
                <a:cs typeface="Kufi20 Normal" pitchFamily="2" charset="-78"/>
              </a:rPr>
              <a:t>خصائص التفكير المنطقي </a:t>
            </a:r>
            <a:endParaRPr lang="en-US" sz="3600">
              <a:cs typeface="Kufi20 Normal" pitchFamily="2" charset="-78"/>
            </a:endParaRPr>
          </a:p>
        </p:txBody>
      </p:sp>
      <p:sp>
        <p:nvSpPr>
          <p:cNvPr id="27656" name="AutoShape 8"/>
          <p:cNvSpPr>
            <a:spLocks noChangeArrowheads="1"/>
          </p:cNvSpPr>
          <p:nvPr/>
        </p:nvSpPr>
        <p:spPr bwMode="auto">
          <a:xfrm>
            <a:off x="0" y="1557338"/>
            <a:ext cx="4572000" cy="865187"/>
          </a:xfrm>
          <a:prstGeom prst="bevel">
            <a:avLst>
              <a:gd name="adj" fmla="val 24264"/>
            </a:avLst>
          </a:prstGeom>
          <a:blipFill dpi="0" rotWithShape="1">
            <a:blip r:embed="rId2" cstate="print">
              <a:alphaModFix amt="49000"/>
            </a:blip>
            <a:srcRect/>
            <a:tile tx="0" ty="0" sx="100000" sy="100000" flip="none" algn="tl"/>
          </a:blipFill>
          <a:ln w="9525">
            <a:noFill/>
            <a:miter lim="800000"/>
            <a:headEnd/>
            <a:tailEnd/>
          </a:ln>
          <a:effectLst/>
        </p:spPr>
        <p:txBody>
          <a:bodyPr wrap="none" anchor="ctr"/>
          <a:lstStyle/>
          <a:p>
            <a:r>
              <a:rPr lang="ar-SA" sz="3600">
                <a:cs typeface="Kufi20 Normal" pitchFamily="2" charset="-78"/>
              </a:rPr>
              <a:t>خصائص التفكير الإبداعي</a:t>
            </a:r>
            <a:endParaRPr lang="en-US" sz="3600">
              <a:cs typeface="Kufi20 Normal" pitchFamily="2" charset="-78"/>
            </a:endParaRPr>
          </a:p>
        </p:txBody>
      </p:sp>
      <p:sp>
        <p:nvSpPr>
          <p:cNvPr id="27657" name="AutoShape 9"/>
          <p:cNvSpPr>
            <a:spLocks noChangeArrowheads="1"/>
          </p:cNvSpPr>
          <p:nvPr/>
        </p:nvSpPr>
        <p:spPr bwMode="auto">
          <a:xfrm>
            <a:off x="0" y="2420938"/>
            <a:ext cx="4572000" cy="4437062"/>
          </a:xfrm>
          <a:prstGeom prst="bevel">
            <a:avLst>
              <a:gd name="adj" fmla="val 4514"/>
            </a:avLst>
          </a:prstGeom>
          <a:solidFill>
            <a:schemeClr val="bg1">
              <a:alpha val="56000"/>
            </a:schemeClr>
          </a:solidFill>
          <a:ln w="9525">
            <a:noFill/>
            <a:miter lim="800000"/>
            <a:headEnd/>
            <a:tailEnd/>
          </a:ln>
          <a:effectLst/>
        </p:spPr>
        <p:txBody>
          <a:bodyPr/>
          <a:lstStyle/>
          <a:p>
            <a:pPr marL="265113" indent="-265113" algn="just">
              <a:lnSpc>
                <a:spcPct val="80000"/>
              </a:lnSpc>
              <a:buFontTx/>
              <a:buChar char="•"/>
            </a:pPr>
            <a:r>
              <a:rPr lang="ar-SA" sz="3300">
                <a:cs typeface="AL-Mohanad" pitchFamily="2" charset="-78"/>
              </a:rPr>
              <a:t>يعتد على التخيل والإبداع </a:t>
            </a:r>
          </a:p>
          <a:p>
            <a:pPr marL="265113" indent="-265113" algn="just">
              <a:lnSpc>
                <a:spcPct val="80000"/>
              </a:lnSpc>
              <a:buFontTx/>
              <a:buChar char="•"/>
            </a:pPr>
            <a:r>
              <a:rPr lang="ar-SA" sz="3300">
                <a:cs typeface="AL-Mohanad" pitchFamily="2" charset="-78"/>
              </a:rPr>
              <a:t>يعتمد على تدفق الأفكار وتعددها</a:t>
            </a:r>
          </a:p>
          <a:p>
            <a:pPr marL="265113" indent="-265113" algn="just">
              <a:lnSpc>
                <a:spcPct val="80000"/>
              </a:lnSpc>
              <a:buFontTx/>
              <a:buChar char="•"/>
            </a:pPr>
            <a:r>
              <a:rPr lang="ar-SA" sz="3300">
                <a:cs typeface="AL-Mohanad" pitchFamily="2" charset="-78"/>
              </a:rPr>
              <a:t>تفكير أفقي يتعرض لكل الأفكار الممكنة </a:t>
            </a:r>
          </a:p>
          <a:p>
            <a:pPr marL="265113" indent="-265113" algn="just">
              <a:lnSpc>
                <a:spcPct val="80000"/>
              </a:lnSpc>
              <a:buFontTx/>
              <a:buChar char="•"/>
            </a:pPr>
            <a:r>
              <a:rPr lang="ar-SA" sz="3300">
                <a:cs typeface="AL-Mohanad" pitchFamily="2" charset="-78"/>
              </a:rPr>
              <a:t>يأخذ الأفكار المرتبطة وغير المرتبطة بالمشكلة حتى لو كانت أفكاراً غير عملية </a:t>
            </a:r>
          </a:p>
          <a:p>
            <a:pPr marL="265113" indent="-265113" algn="just">
              <a:lnSpc>
                <a:spcPct val="80000"/>
              </a:lnSpc>
              <a:buFontTx/>
              <a:buChar char="•"/>
            </a:pPr>
            <a:r>
              <a:rPr lang="ar-SA" sz="3300">
                <a:cs typeface="AL-Mohanad" pitchFamily="2" charset="-78"/>
              </a:rPr>
              <a:t>يتبع كل المسارات حتى قليلة الاحتمال 0 </a:t>
            </a:r>
            <a:endParaRPr lang="en-US" sz="3300">
              <a:cs typeface="AL-Mohanad" pitchFamily="2" charset="-78"/>
            </a:endParaRPr>
          </a:p>
        </p:txBody>
      </p:sp>
      <p:sp>
        <p:nvSpPr>
          <p:cNvPr id="27658" name="AutoShape 10"/>
          <p:cNvSpPr>
            <a:spLocks noChangeArrowheads="1"/>
          </p:cNvSpPr>
          <p:nvPr/>
        </p:nvSpPr>
        <p:spPr bwMode="auto">
          <a:xfrm>
            <a:off x="4572000" y="2420938"/>
            <a:ext cx="4572000" cy="4437062"/>
          </a:xfrm>
          <a:prstGeom prst="bevel">
            <a:avLst>
              <a:gd name="adj" fmla="val 5491"/>
            </a:avLst>
          </a:prstGeom>
          <a:solidFill>
            <a:srgbClr val="FFFF00">
              <a:alpha val="39000"/>
            </a:srgbClr>
          </a:solidFill>
          <a:ln w="9525">
            <a:noFill/>
            <a:miter lim="800000"/>
            <a:headEnd/>
            <a:tailEnd/>
          </a:ln>
          <a:effectLst/>
        </p:spPr>
        <p:txBody>
          <a:bodyPr anchor="ctr"/>
          <a:lstStyle/>
          <a:p>
            <a:pPr marL="265113" indent="-265113" algn="just">
              <a:lnSpc>
                <a:spcPct val="65000"/>
              </a:lnSpc>
              <a:buFontTx/>
              <a:buChar char="•"/>
            </a:pPr>
            <a:r>
              <a:rPr lang="ar-SA" sz="3300">
                <a:cs typeface="AL-Mohanad" pitchFamily="2" charset="-78"/>
              </a:rPr>
              <a:t>يعتمد على المنطق وإتباع الخطوات العملية الموصلة إليه0</a:t>
            </a:r>
          </a:p>
          <a:p>
            <a:pPr marL="265113" indent="-265113" algn="just">
              <a:lnSpc>
                <a:spcPct val="65000"/>
              </a:lnSpc>
              <a:buFontTx/>
              <a:buChar char="•"/>
            </a:pPr>
            <a:r>
              <a:rPr lang="ar-SA" sz="3300">
                <a:cs typeface="AL-Mohanad" pitchFamily="2" charset="-78"/>
              </a:rPr>
              <a:t>انكماشي يقلص الأفكار المعروضة </a:t>
            </a:r>
          </a:p>
          <a:p>
            <a:pPr marL="265113" indent="-265113" algn="just">
              <a:lnSpc>
                <a:spcPct val="65000"/>
              </a:lnSpc>
              <a:buFontTx/>
              <a:buChar char="•"/>
            </a:pPr>
            <a:r>
              <a:rPr lang="ar-SA" sz="3300">
                <a:cs typeface="AL-Mohanad" pitchFamily="2" charset="-78"/>
              </a:rPr>
              <a:t>تفكير رأسي يحلل المشكلة ويتدرج في الحل</a:t>
            </a:r>
          </a:p>
          <a:p>
            <a:pPr marL="265113" indent="-265113" algn="just">
              <a:lnSpc>
                <a:spcPct val="65000"/>
              </a:lnSpc>
              <a:buFontTx/>
              <a:buChar char="•"/>
            </a:pPr>
            <a:r>
              <a:rPr lang="ar-SA" sz="3300">
                <a:cs typeface="AL-Mohanad" pitchFamily="2" charset="-78"/>
              </a:rPr>
              <a:t> يتجنب التفرعات غير المرتبطة بالمشكلة بصورة مباشرة </a:t>
            </a:r>
          </a:p>
          <a:p>
            <a:pPr marL="265113" indent="-265113" algn="just">
              <a:lnSpc>
                <a:spcPct val="65000"/>
              </a:lnSpc>
              <a:buFontTx/>
              <a:buChar char="•"/>
            </a:pPr>
            <a:r>
              <a:rPr lang="ar-SA" sz="3300">
                <a:cs typeface="AL-Mohanad" pitchFamily="2" charset="-78"/>
              </a:rPr>
              <a:t>يتبع المسارات الأكثر احتمالاً </a:t>
            </a:r>
            <a:endParaRPr lang="en-US" sz="3300">
              <a:cs typeface="AL-Mohanad" pitchFamily="2" charset="-78"/>
            </a:endParaRPr>
          </a:p>
        </p:txBody>
      </p:sp>
      <p:sp>
        <p:nvSpPr>
          <p:cNvPr id="27659" name="AutoShape 11"/>
          <p:cNvSpPr>
            <a:spLocks noChangeArrowheads="1"/>
          </p:cNvSpPr>
          <p:nvPr/>
        </p:nvSpPr>
        <p:spPr bwMode="auto">
          <a:xfrm>
            <a:off x="0" y="836613"/>
            <a:ext cx="9144000" cy="720725"/>
          </a:xfrm>
          <a:prstGeom prst="bevel">
            <a:avLst>
              <a:gd name="adj" fmla="val 25329"/>
            </a:avLst>
          </a:prstGeom>
          <a:blipFill dpi="0" rotWithShape="1">
            <a:blip r:embed="rId3" cstate="print">
              <a:alphaModFix amt="52000"/>
            </a:blip>
            <a:srcRect/>
            <a:tile tx="0" ty="0" sx="100000" sy="100000" flip="none" algn="tl"/>
          </a:blipFill>
          <a:ln w="0">
            <a:noFill/>
            <a:miter lim="800000"/>
            <a:headEnd/>
            <a:tailEnd/>
          </a:ln>
          <a:effectLst/>
        </p:spPr>
        <p:txBody>
          <a:bodyPr wrap="none" anchor="ctr"/>
          <a:lstStyle/>
          <a:p>
            <a:r>
              <a:rPr lang="ar-SA" sz="3600">
                <a:solidFill>
                  <a:schemeClr val="tx2"/>
                </a:solidFill>
                <a:cs typeface="Kufi20 Normal" pitchFamily="2" charset="-78"/>
              </a:rPr>
              <a:t>مقارنة بين خصائص التفكير المنطقي و التفكير الإبداعي</a:t>
            </a:r>
            <a:endParaRPr lang="en-US" sz="3600">
              <a:solidFill>
                <a:schemeClr val="tx2"/>
              </a:solidFill>
              <a:cs typeface="Kufi20 Norm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7659">
                                            <p:bg/>
                                          </p:spTgt>
                                        </p:tgtEl>
                                        <p:attrNameLst>
                                          <p:attrName>style.visibility</p:attrName>
                                        </p:attrNameLst>
                                      </p:cBhvr>
                                      <p:to>
                                        <p:strVal val="visible"/>
                                      </p:to>
                                    </p:set>
                                    <p:anim calcmode="lin" valueType="num">
                                      <p:cBhvr>
                                        <p:cTn id="7" dur="500" fill="hold"/>
                                        <p:tgtEl>
                                          <p:spTgt spid="27659">
                                            <p:bg/>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7659">
                                            <p:bg/>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7659">
                                            <p:bg/>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7659">
                                            <p:bg/>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8" presetClass="entr" presetSubtype="0" accel="50000" fill="hold" grpId="0" nodeType="clickEffect">
                                  <p:stCondLst>
                                    <p:cond delay="0"/>
                                  </p:stCondLst>
                                  <p:iterate type="wd">
                                    <p:tmPct val="50000"/>
                                  </p:iterate>
                                  <p:childTnLst>
                                    <p:set>
                                      <p:cBhvr>
                                        <p:cTn id="14" dur="1" fill="hold">
                                          <p:stCondLst>
                                            <p:cond delay="0"/>
                                          </p:stCondLst>
                                        </p:cTn>
                                        <p:tgtEl>
                                          <p:spTgt spid="27659">
                                            <p:txEl>
                                              <p:pRg st="0" end="0"/>
                                            </p:txEl>
                                          </p:spTgt>
                                        </p:tgtEl>
                                        <p:attrNameLst>
                                          <p:attrName>style.visibility</p:attrName>
                                        </p:attrNameLst>
                                      </p:cBhvr>
                                      <p:to>
                                        <p:strVal val="visible"/>
                                      </p:to>
                                    </p:set>
                                    <p:set>
                                      <p:cBhvr>
                                        <p:cTn id="15" dur="455" fill="hold">
                                          <p:stCondLst>
                                            <p:cond delay="0"/>
                                          </p:stCondLst>
                                        </p:cTn>
                                        <p:tgtEl>
                                          <p:spTgt spid="27659">
                                            <p:txEl>
                                              <p:pRg st="0" end="0"/>
                                            </p:txEl>
                                          </p:spTgt>
                                        </p:tgtEl>
                                        <p:attrNameLst>
                                          <p:attrName>style.rotation</p:attrName>
                                        </p:attrNameLst>
                                      </p:cBhvr>
                                      <p:to>
                                        <p:strVal val="-45.0"/>
                                      </p:to>
                                    </p:set>
                                    <p:anim calcmode="lin" valueType="num">
                                      <p:cBhvr>
                                        <p:cTn id="16" dur="455" fill="hold">
                                          <p:stCondLst>
                                            <p:cond delay="455"/>
                                          </p:stCondLst>
                                        </p:cTn>
                                        <p:tgtEl>
                                          <p:spTgt spid="27659">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27659">
                                            <p:txEl>
                                              <p:pRg st="0" end="0"/>
                                            </p:txEl>
                                          </p:spTgt>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27659">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27659">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grpId="0" nodeType="clickEffect">
                                  <p:stCondLst>
                                    <p:cond delay="0"/>
                                  </p:stCondLst>
                                  <p:childTnLst>
                                    <p:set>
                                      <p:cBhvr>
                                        <p:cTn id="23" dur="1" fill="hold">
                                          <p:stCondLst>
                                            <p:cond delay="0"/>
                                          </p:stCondLst>
                                        </p:cTn>
                                        <p:tgtEl>
                                          <p:spTgt spid="27655">
                                            <p:bg/>
                                          </p:spTgt>
                                        </p:tgtEl>
                                        <p:attrNameLst>
                                          <p:attrName>style.visibility</p:attrName>
                                        </p:attrNameLst>
                                      </p:cBhvr>
                                      <p:to>
                                        <p:strVal val="visible"/>
                                      </p:to>
                                    </p:set>
                                    <p:animEffect transition="in" filter="wipe(down)">
                                      <p:cBhvr>
                                        <p:cTn id="24" dur="580">
                                          <p:stCondLst>
                                            <p:cond delay="0"/>
                                          </p:stCondLst>
                                        </p:cTn>
                                        <p:tgtEl>
                                          <p:spTgt spid="27655">
                                            <p:bg/>
                                          </p:spTgt>
                                        </p:tgtEl>
                                      </p:cBhvr>
                                    </p:animEffect>
                                    <p:anim calcmode="lin" valueType="num">
                                      <p:cBhvr>
                                        <p:cTn id="25" dur="1822" tmFilter="0,0; 0.14,0.36; 0.43,0.73; 0.71,0.91; 1.0,1.0">
                                          <p:stCondLst>
                                            <p:cond delay="0"/>
                                          </p:stCondLst>
                                        </p:cTn>
                                        <p:tgtEl>
                                          <p:spTgt spid="27655">
                                            <p:bg/>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27655">
                                            <p:bg/>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27655">
                                            <p:bg/>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27655">
                                            <p:bg/>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27655">
                                            <p:bg/>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27655">
                                            <p:bg/>
                                          </p:spTgt>
                                        </p:tgtEl>
                                      </p:cBhvr>
                                      <p:to x="100000" y="60000"/>
                                    </p:animScale>
                                    <p:animScale>
                                      <p:cBhvr>
                                        <p:cTn id="31" dur="166" decel="50000">
                                          <p:stCondLst>
                                            <p:cond delay="676"/>
                                          </p:stCondLst>
                                        </p:cTn>
                                        <p:tgtEl>
                                          <p:spTgt spid="27655">
                                            <p:bg/>
                                          </p:spTgt>
                                        </p:tgtEl>
                                      </p:cBhvr>
                                      <p:to x="100000" y="100000"/>
                                    </p:animScale>
                                    <p:animScale>
                                      <p:cBhvr>
                                        <p:cTn id="32" dur="26">
                                          <p:stCondLst>
                                            <p:cond delay="1312"/>
                                          </p:stCondLst>
                                        </p:cTn>
                                        <p:tgtEl>
                                          <p:spTgt spid="27655">
                                            <p:bg/>
                                          </p:spTgt>
                                        </p:tgtEl>
                                      </p:cBhvr>
                                      <p:to x="100000" y="80000"/>
                                    </p:animScale>
                                    <p:animScale>
                                      <p:cBhvr>
                                        <p:cTn id="33" dur="166" decel="50000">
                                          <p:stCondLst>
                                            <p:cond delay="1338"/>
                                          </p:stCondLst>
                                        </p:cTn>
                                        <p:tgtEl>
                                          <p:spTgt spid="27655">
                                            <p:bg/>
                                          </p:spTgt>
                                        </p:tgtEl>
                                      </p:cBhvr>
                                      <p:to x="100000" y="100000"/>
                                    </p:animScale>
                                    <p:animScale>
                                      <p:cBhvr>
                                        <p:cTn id="34" dur="26">
                                          <p:stCondLst>
                                            <p:cond delay="1642"/>
                                          </p:stCondLst>
                                        </p:cTn>
                                        <p:tgtEl>
                                          <p:spTgt spid="27655">
                                            <p:bg/>
                                          </p:spTgt>
                                        </p:tgtEl>
                                      </p:cBhvr>
                                      <p:to x="100000" y="90000"/>
                                    </p:animScale>
                                    <p:animScale>
                                      <p:cBhvr>
                                        <p:cTn id="35" dur="166" decel="50000">
                                          <p:stCondLst>
                                            <p:cond delay="1668"/>
                                          </p:stCondLst>
                                        </p:cTn>
                                        <p:tgtEl>
                                          <p:spTgt spid="27655">
                                            <p:bg/>
                                          </p:spTgt>
                                        </p:tgtEl>
                                      </p:cBhvr>
                                      <p:to x="100000" y="100000"/>
                                    </p:animScale>
                                    <p:animScale>
                                      <p:cBhvr>
                                        <p:cTn id="36" dur="26">
                                          <p:stCondLst>
                                            <p:cond delay="1808"/>
                                          </p:stCondLst>
                                        </p:cTn>
                                        <p:tgtEl>
                                          <p:spTgt spid="27655">
                                            <p:bg/>
                                          </p:spTgt>
                                        </p:tgtEl>
                                      </p:cBhvr>
                                      <p:to x="100000" y="95000"/>
                                    </p:animScale>
                                    <p:animScale>
                                      <p:cBhvr>
                                        <p:cTn id="37" dur="166" decel="50000">
                                          <p:stCondLst>
                                            <p:cond delay="1834"/>
                                          </p:stCondLst>
                                        </p:cTn>
                                        <p:tgtEl>
                                          <p:spTgt spid="27655">
                                            <p:bg/>
                                          </p:spTgt>
                                        </p:tgtEl>
                                      </p:cBhvr>
                                      <p:to x="100000" y="100000"/>
                                    </p:animScale>
                                  </p:childTnLst>
                                </p:cTn>
                              </p:par>
                            </p:childTnLst>
                          </p:cTn>
                        </p:par>
                      </p:childTnLst>
                    </p:cTn>
                  </p:par>
                  <p:par>
                    <p:cTn id="38" fill="hold">
                      <p:stCondLst>
                        <p:cond delay="indefinite"/>
                      </p:stCondLst>
                      <p:childTnLst>
                        <p:par>
                          <p:cTn id="39" fill="hold">
                            <p:stCondLst>
                              <p:cond delay="0"/>
                            </p:stCondLst>
                            <p:childTnLst>
                              <p:par>
                                <p:cTn id="40" presetID="26" presetClass="entr" presetSubtype="0" fill="hold" grpId="0" nodeType="clickEffect">
                                  <p:stCondLst>
                                    <p:cond delay="0"/>
                                  </p:stCondLst>
                                  <p:childTnLst>
                                    <p:set>
                                      <p:cBhvr>
                                        <p:cTn id="41" dur="1" fill="hold">
                                          <p:stCondLst>
                                            <p:cond delay="0"/>
                                          </p:stCondLst>
                                        </p:cTn>
                                        <p:tgtEl>
                                          <p:spTgt spid="27656">
                                            <p:bg/>
                                          </p:spTgt>
                                        </p:tgtEl>
                                        <p:attrNameLst>
                                          <p:attrName>style.visibility</p:attrName>
                                        </p:attrNameLst>
                                      </p:cBhvr>
                                      <p:to>
                                        <p:strVal val="visible"/>
                                      </p:to>
                                    </p:set>
                                    <p:animEffect transition="in" filter="wipe(down)">
                                      <p:cBhvr>
                                        <p:cTn id="42" dur="580">
                                          <p:stCondLst>
                                            <p:cond delay="0"/>
                                          </p:stCondLst>
                                        </p:cTn>
                                        <p:tgtEl>
                                          <p:spTgt spid="27656">
                                            <p:bg/>
                                          </p:spTgt>
                                        </p:tgtEl>
                                      </p:cBhvr>
                                    </p:animEffect>
                                    <p:anim calcmode="lin" valueType="num">
                                      <p:cBhvr>
                                        <p:cTn id="43" dur="1822" tmFilter="0,0; 0.14,0.36; 0.43,0.73; 0.71,0.91; 1.0,1.0">
                                          <p:stCondLst>
                                            <p:cond delay="0"/>
                                          </p:stCondLst>
                                        </p:cTn>
                                        <p:tgtEl>
                                          <p:spTgt spid="27656">
                                            <p:bg/>
                                          </p:spTgt>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27656">
                                            <p:bg/>
                                          </p:spTgt>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27656">
                                            <p:bg/>
                                          </p:spTgt>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27656">
                                            <p:bg/>
                                          </p:spTgt>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27656">
                                            <p:bg/>
                                          </p:spTgt>
                                        </p:tgtEl>
                                        <p:attrNameLst>
                                          <p:attrName>ppt_y</p:attrName>
                                        </p:attrNameLst>
                                      </p:cBhvr>
                                      <p:tavLst>
                                        <p:tav tm="0" fmla="#ppt_y-sin(pi*$)/81">
                                          <p:val>
                                            <p:fltVal val="0"/>
                                          </p:val>
                                        </p:tav>
                                        <p:tav tm="100000">
                                          <p:val>
                                            <p:fltVal val="1"/>
                                          </p:val>
                                        </p:tav>
                                      </p:tavLst>
                                    </p:anim>
                                    <p:animScale>
                                      <p:cBhvr>
                                        <p:cTn id="48" dur="26">
                                          <p:stCondLst>
                                            <p:cond delay="650"/>
                                          </p:stCondLst>
                                        </p:cTn>
                                        <p:tgtEl>
                                          <p:spTgt spid="27656">
                                            <p:bg/>
                                          </p:spTgt>
                                        </p:tgtEl>
                                      </p:cBhvr>
                                      <p:to x="100000" y="60000"/>
                                    </p:animScale>
                                    <p:animScale>
                                      <p:cBhvr>
                                        <p:cTn id="49" dur="166" decel="50000">
                                          <p:stCondLst>
                                            <p:cond delay="676"/>
                                          </p:stCondLst>
                                        </p:cTn>
                                        <p:tgtEl>
                                          <p:spTgt spid="27656">
                                            <p:bg/>
                                          </p:spTgt>
                                        </p:tgtEl>
                                      </p:cBhvr>
                                      <p:to x="100000" y="100000"/>
                                    </p:animScale>
                                    <p:animScale>
                                      <p:cBhvr>
                                        <p:cTn id="50" dur="26">
                                          <p:stCondLst>
                                            <p:cond delay="1312"/>
                                          </p:stCondLst>
                                        </p:cTn>
                                        <p:tgtEl>
                                          <p:spTgt spid="27656">
                                            <p:bg/>
                                          </p:spTgt>
                                        </p:tgtEl>
                                      </p:cBhvr>
                                      <p:to x="100000" y="80000"/>
                                    </p:animScale>
                                    <p:animScale>
                                      <p:cBhvr>
                                        <p:cTn id="51" dur="166" decel="50000">
                                          <p:stCondLst>
                                            <p:cond delay="1338"/>
                                          </p:stCondLst>
                                        </p:cTn>
                                        <p:tgtEl>
                                          <p:spTgt spid="27656">
                                            <p:bg/>
                                          </p:spTgt>
                                        </p:tgtEl>
                                      </p:cBhvr>
                                      <p:to x="100000" y="100000"/>
                                    </p:animScale>
                                    <p:animScale>
                                      <p:cBhvr>
                                        <p:cTn id="52" dur="26">
                                          <p:stCondLst>
                                            <p:cond delay="1642"/>
                                          </p:stCondLst>
                                        </p:cTn>
                                        <p:tgtEl>
                                          <p:spTgt spid="27656">
                                            <p:bg/>
                                          </p:spTgt>
                                        </p:tgtEl>
                                      </p:cBhvr>
                                      <p:to x="100000" y="90000"/>
                                    </p:animScale>
                                    <p:animScale>
                                      <p:cBhvr>
                                        <p:cTn id="53" dur="166" decel="50000">
                                          <p:stCondLst>
                                            <p:cond delay="1668"/>
                                          </p:stCondLst>
                                        </p:cTn>
                                        <p:tgtEl>
                                          <p:spTgt spid="27656">
                                            <p:bg/>
                                          </p:spTgt>
                                        </p:tgtEl>
                                      </p:cBhvr>
                                      <p:to x="100000" y="100000"/>
                                    </p:animScale>
                                    <p:animScale>
                                      <p:cBhvr>
                                        <p:cTn id="54" dur="26">
                                          <p:stCondLst>
                                            <p:cond delay="1808"/>
                                          </p:stCondLst>
                                        </p:cTn>
                                        <p:tgtEl>
                                          <p:spTgt spid="27656">
                                            <p:bg/>
                                          </p:spTgt>
                                        </p:tgtEl>
                                      </p:cBhvr>
                                      <p:to x="100000" y="95000"/>
                                    </p:animScale>
                                    <p:animScale>
                                      <p:cBhvr>
                                        <p:cTn id="55" dur="166" decel="50000">
                                          <p:stCondLst>
                                            <p:cond delay="1834"/>
                                          </p:stCondLst>
                                        </p:cTn>
                                        <p:tgtEl>
                                          <p:spTgt spid="27656">
                                            <p:bg/>
                                          </p:spTgt>
                                        </p:tgtEl>
                                      </p:cBhvr>
                                      <p:to x="100000" y="100000"/>
                                    </p:animScale>
                                  </p:childTnLst>
                                </p:cTn>
                              </p:par>
                            </p:childTnLst>
                          </p:cTn>
                        </p:par>
                      </p:childTnLst>
                    </p:cTn>
                  </p:par>
                  <p:par>
                    <p:cTn id="56" fill="hold">
                      <p:stCondLst>
                        <p:cond delay="indefinite"/>
                      </p:stCondLst>
                      <p:childTnLst>
                        <p:par>
                          <p:cTn id="57" fill="hold">
                            <p:stCondLst>
                              <p:cond delay="0"/>
                            </p:stCondLst>
                            <p:childTnLst>
                              <p:par>
                                <p:cTn id="58" presetID="41" presetClass="entr" presetSubtype="0" fill="hold" grpId="0" nodeType="clickEffect">
                                  <p:stCondLst>
                                    <p:cond delay="0"/>
                                  </p:stCondLst>
                                  <p:iterate type="lt">
                                    <p:tmPct val="10000"/>
                                  </p:iterate>
                                  <p:childTnLst>
                                    <p:set>
                                      <p:cBhvr>
                                        <p:cTn id="59" dur="1" fill="hold">
                                          <p:stCondLst>
                                            <p:cond delay="0"/>
                                          </p:stCondLst>
                                        </p:cTn>
                                        <p:tgtEl>
                                          <p:spTgt spid="27655">
                                            <p:txEl>
                                              <p:pRg st="0" end="0"/>
                                            </p:txEl>
                                          </p:spTgt>
                                        </p:tgtEl>
                                        <p:attrNameLst>
                                          <p:attrName>style.visibility</p:attrName>
                                        </p:attrNameLst>
                                      </p:cBhvr>
                                      <p:to>
                                        <p:strVal val="visible"/>
                                      </p:to>
                                    </p:set>
                                    <p:anim calcmode="lin" valueType="num">
                                      <p:cBhvr>
                                        <p:cTn id="60" dur="500" fill="hold"/>
                                        <p:tgtEl>
                                          <p:spTgt spid="2765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61" dur="500" fill="hold"/>
                                        <p:tgtEl>
                                          <p:spTgt spid="27655">
                                            <p:txEl>
                                              <p:pRg st="0" end="0"/>
                                            </p:txEl>
                                          </p:spTgt>
                                        </p:tgtEl>
                                        <p:attrNameLst>
                                          <p:attrName>ppt_y</p:attrName>
                                        </p:attrNameLst>
                                      </p:cBhvr>
                                      <p:tavLst>
                                        <p:tav tm="0">
                                          <p:val>
                                            <p:strVal val="#ppt_y"/>
                                          </p:val>
                                        </p:tav>
                                        <p:tav tm="100000">
                                          <p:val>
                                            <p:strVal val="#ppt_y"/>
                                          </p:val>
                                        </p:tav>
                                      </p:tavLst>
                                    </p:anim>
                                    <p:anim calcmode="lin" valueType="num">
                                      <p:cBhvr>
                                        <p:cTn id="62" dur="500" fill="hold"/>
                                        <p:tgtEl>
                                          <p:spTgt spid="2765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3" dur="500" fill="hold"/>
                                        <p:tgtEl>
                                          <p:spTgt spid="2765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4" dur="500" tmFilter="0,0; .5, 1; 1, 1"/>
                                        <p:tgtEl>
                                          <p:spTgt spid="27655">
                                            <p:txEl>
                                              <p:pRg st="0" end="0"/>
                                            </p:txEl>
                                          </p:spTgt>
                                        </p:tgtEl>
                                      </p:cBhvr>
                                    </p:animEffect>
                                  </p:childTnLst>
                                </p:cTn>
                              </p:par>
                            </p:childTnLst>
                          </p:cTn>
                        </p:par>
                        <p:par>
                          <p:cTn id="65" fill="hold">
                            <p:stCondLst>
                              <p:cond delay="1400"/>
                            </p:stCondLst>
                            <p:childTnLst>
                              <p:par>
                                <p:cTn id="66" presetID="35" presetClass="emph" presetSubtype="0" repeatCount="indefinite" fill="hold" nodeType="afterEffect">
                                  <p:stCondLst>
                                    <p:cond delay="0"/>
                                  </p:stCondLst>
                                  <p:iterate type="lt">
                                    <p:tmPct val="0"/>
                                  </p:iterate>
                                  <p:childTnLst>
                                    <p:anim calcmode="discrete" valueType="str">
                                      <p:cBhvr>
                                        <p:cTn id="67" dur="1000" fill="hold"/>
                                        <p:tgtEl>
                                          <p:spTgt spid="27655">
                                            <p:txEl>
                                              <p:pRg st="0" end="0"/>
                                            </p:txEl>
                                          </p:spTgt>
                                        </p:tgtEl>
                                        <p:attrNameLst>
                                          <p:attrName>style.visibility</p:attrName>
                                        </p:attrNameLst>
                                      </p:cBhvr>
                                      <p:tavLst>
                                        <p:tav tm="0">
                                          <p:val>
                                            <p:strVal val="hidden"/>
                                          </p:val>
                                        </p:tav>
                                        <p:tav tm="50000">
                                          <p:val>
                                            <p:strVal val="visible"/>
                                          </p:val>
                                        </p:tav>
                                      </p:tavLst>
                                    </p:anim>
                                  </p:childTnLst>
                                </p:cTn>
                              </p:par>
                            </p:childTnLst>
                          </p:cTn>
                        </p:par>
                      </p:childTnLst>
                    </p:cTn>
                  </p:par>
                  <p:par>
                    <p:cTn id="68" fill="hold">
                      <p:stCondLst>
                        <p:cond delay="indefinite"/>
                      </p:stCondLst>
                      <p:childTnLst>
                        <p:par>
                          <p:cTn id="69" fill="hold">
                            <p:stCondLst>
                              <p:cond delay="0"/>
                            </p:stCondLst>
                            <p:childTnLst>
                              <p:par>
                                <p:cTn id="70" presetID="41" presetClass="entr" presetSubtype="0" fill="hold" grpId="0" nodeType="clickEffect">
                                  <p:stCondLst>
                                    <p:cond delay="0"/>
                                  </p:stCondLst>
                                  <p:iterate type="lt">
                                    <p:tmPct val="10000"/>
                                  </p:iterate>
                                  <p:childTnLst>
                                    <p:set>
                                      <p:cBhvr>
                                        <p:cTn id="71" dur="1" fill="hold">
                                          <p:stCondLst>
                                            <p:cond delay="0"/>
                                          </p:stCondLst>
                                        </p:cTn>
                                        <p:tgtEl>
                                          <p:spTgt spid="27656">
                                            <p:txEl>
                                              <p:pRg st="0" end="0"/>
                                            </p:txEl>
                                          </p:spTgt>
                                        </p:tgtEl>
                                        <p:attrNameLst>
                                          <p:attrName>style.visibility</p:attrName>
                                        </p:attrNameLst>
                                      </p:cBhvr>
                                      <p:to>
                                        <p:strVal val="visible"/>
                                      </p:to>
                                    </p:set>
                                    <p:anim calcmode="lin" valueType="num">
                                      <p:cBhvr>
                                        <p:cTn id="72" dur="500" fill="hold"/>
                                        <p:tgtEl>
                                          <p:spTgt spid="27656">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73" dur="500" fill="hold"/>
                                        <p:tgtEl>
                                          <p:spTgt spid="27656">
                                            <p:txEl>
                                              <p:pRg st="0" end="0"/>
                                            </p:txEl>
                                          </p:spTgt>
                                        </p:tgtEl>
                                        <p:attrNameLst>
                                          <p:attrName>ppt_y</p:attrName>
                                        </p:attrNameLst>
                                      </p:cBhvr>
                                      <p:tavLst>
                                        <p:tav tm="0">
                                          <p:val>
                                            <p:strVal val="#ppt_y"/>
                                          </p:val>
                                        </p:tav>
                                        <p:tav tm="100000">
                                          <p:val>
                                            <p:strVal val="#ppt_y"/>
                                          </p:val>
                                        </p:tav>
                                      </p:tavLst>
                                    </p:anim>
                                    <p:anim calcmode="lin" valueType="num">
                                      <p:cBhvr>
                                        <p:cTn id="74" dur="500" fill="hold"/>
                                        <p:tgtEl>
                                          <p:spTgt spid="27656">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5" dur="500" fill="hold"/>
                                        <p:tgtEl>
                                          <p:spTgt spid="27656">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6" dur="500" tmFilter="0,0; .5, 1; 1, 1"/>
                                        <p:tgtEl>
                                          <p:spTgt spid="27656">
                                            <p:txEl>
                                              <p:pRg st="0" end="0"/>
                                            </p:txEl>
                                          </p:spTgt>
                                        </p:tgtEl>
                                      </p:cBhvr>
                                    </p:animEffect>
                                  </p:childTnLst>
                                </p:cTn>
                              </p:par>
                            </p:childTnLst>
                          </p:cTn>
                        </p:par>
                        <p:par>
                          <p:cTn id="77" fill="hold">
                            <p:stCondLst>
                              <p:cond delay="1450"/>
                            </p:stCondLst>
                            <p:childTnLst>
                              <p:par>
                                <p:cTn id="78" presetID="35" presetClass="emph" presetSubtype="0" repeatCount="indefinite" fill="hold" nodeType="afterEffect">
                                  <p:stCondLst>
                                    <p:cond delay="0"/>
                                  </p:stCondLst>
                                  <p:iterate type="lt">
                                    <p:tmPct val="0"/>
                                  </p:iterate>
                                  <p:childTnLst>
                                    <p:anim calcmode="discrete" valueType="str">
                                      <p:cBhvr>
                                        <p:cTn id="79" dur="1000" fill="hold"/>
                                        <p:tgtEl>
                                          <p:spTgt spid="27656">
                                            <p:txEl>
                                              <p:pRg st="0" end="0"/>
                                            </p:txEl>
                                          </p:spTgt>
                                        </p:tgtEl>
                                        <p:attrNameLst>
                                          <p:attrName>style.visibility</p:attrName>
                                        </p:attrNameLst>
                                      </p:cBhvr>
                                      <p:tavLst>
                                        <p:tav tm="0">
                                          <p:val>
                                            <p:strVal val="hidden"/>
                                          </p:val>
                                        </p:tav>
                                        <p:tav tm="50000">
                                          <p:val>
                                            <p:strVal val="visible"/>
                                          </p:val>
                                        </p:tav>
                                      </p:tavLst>
                                    </p:anim>
                                  </p:childTnLst>
                                </p:cTn>
                              </p:par>
                            </p:childTnLst>
                          </p:cTn>
                        </p:par>
                      </p:childTnLst>
                    </p:cTn>
                  </p:par>
                  <p:par>
                    <p:cTn id="80" fill="hold">
                      <p:stCondLst>
                        <p:cond delay="indefinite"/>
                      </p:stCondLst>
                      <p:childTnLst>
                        <p:par>
                          <p:cTn id="81" fill="hold">
                            <p:stCondLst>
                              <p:cond delay="0"/>
                            </p:stCondLst>
                            <p:childTnLst>
                              <p:par>
                                <p:cTn id="82" presetID="35" presetClass="entr" presetSubtype="0" fill="hold" grpId="0" nodeType="clickEffect">
                                  <p:stCondLst>
                                    <p:cond delay="0"/>
                                  </p:stCondLst>
                                  <p:childTnLst>
                                    <p:set>
                                      <p:cBhvr>
                                        <p:cTn id="83" dur="1" fill="hold">
                                          <p:stCondLst>
                                            <p:cond delay="0"/>
                                          </p:stCondLst>
                                        </p:cTn>
                                        <p:tgtEl>
                                          <p:spTgt spid="27658">
                                            <p:bg/>
                                          </p:spTgt>
                                        </p:tgtEl>
                                        <p:attrNameLst>
                                          <p:attrName>style.visibility</p:attrName>
                                        </p:attrNameLst>
                                      </p:cBhvr>
                                      <p:to>
                                        <p:strVal val="visible"/>
                                      </p:to>
                                    </p:set>
                                    <p:animEffect transition="in" filter="fade">
                                      <p:cBhvr>
                                        <p:cTn id="84" dur="2000"/>
                                        <p:tgtEl>
                                          <p:spTgt spid="27658">
                                            <p:bg/>
                                          </p:spTgt>
                                        </p:tgtEl>
                                      </p:cBhvr>
                                    </p:animEffect>
                                    <p:anim calcmode="lin" valueType="num">
                                      <p:cBhvr>
                                        <p:cTn id="85" dur="2000" fill="hold"/>
                                        <p:tgtEl>
                                          <p:spTgt spid="27658">
                                            <p:bg/>
                                          </p:spTgt>
                                        </p:tgtEl>
                                        <p:attrNameLst>
                                          <p:attrName>style.rotation</p:attrName>
                                        </p:attrNameLst>
                                      </p:cBhvr>
                                      <p:tavLst>
                                        <p:tav tm="0">
                                          <p:val>
                                            <p:fltVal val="720"/>
                                          </p:val>
                                        </p:tav>
                                        <p:tav tm="100000">
                                          <p:val>
                                            <p:fltVal val="0"/>
                                          </p:val>
                                        </p:tav>
                                      </p:tavLst>
                                    </p:anim>
                                    <p:anim calcmode="lin" valueType="num">
                                      <p:cBhvr>
                                        <p:cTn id="86" dur="2000" fill="hold"/>
                                        <p:tgtEl>
                                          <p:spTgt spid="27658">
                                            <p:bg/>
                                          </p:spTgt>
                                        </p:tgtEl>
                                        <p:attrNameLst>
                                          <p:attrName>ppt_h</p:attrName>
                                        </p:attrNameLst>
                                      </p:cBhvr>
                                      <p:tavLst>
                                        <p:tav tm="0">
                                          <p:val>
                                            <p:fltVal val="0"/>
                                          </p:val>
                                        </p:tav>
                                        <p:tav tm="100000">
                                          <p:val>
                                            <p:strVal val="#ppt_h"/>
                                          </p:val>
                                        </p:tav>
                                      </p:tavLst>
                                    </p:anim>
                                    <p:anim calcmode="lin" valueType="num">
                                      <p:cBhvr>
                                        <p:cTn id="87" dur="2000" fill="hold"/>
                                        <p:tgtEl>
                                          <p:spTgt spid="27658">
                                            <p:bg/>
                                          </p:spTgt>
                                        </p:tgtEl>
                                        <p:attrNameLst>
                                          <p:attrName>ppt_w</p:attrName>
                                        </p:attrNameLst>
                                      </p:cBhvr>
                                      <p:tavLst>
                                        <p:tav tm="0">
                                          <p:val>
                                            <p:fltVal val="0"/>
                                          </p:val>
                                        </p:tav>
                                        <p:tav tm="100000">
                                          <p:val>
                                            <p:strVal val="#ppt_w"/>
                                          </p:val>
                                        </p:tav>
                                      </p:tavLst>
                                    </p:anim>
                                  </p:childTnLst>
                                </p:cTn>
                              </p:par>
                            </p:childTnLst>
                          </p:cTn>
                        </p:par>
                      </p:childTnLst>
                    </p:cTn>
                  </p:par>
                  <p:par>
                    <p:cTn id="88" fill="hold">
                      <p:stCondLst>
                        <p:cond delay="indefinite"/>
                      </p:stCondLst>
                      <p:childTnLst>
                        <p:par>
                          <p:cTn id="89" fill="hold">
                            <p:stCondLst>
                              <p:cond delay="0"/>
                            </p:stCondLst>
                            <p:childTnLst>
                              <p:par>
                                <p:cTn id="90" presetID="35" presetClass="entr" presetSubtype="0" fill="hold" grpId="0" nodeType="clickEffect">
                                  <p:stCondLst>
                                    <p:cond delay="0"/>
                                  </p:stCondLst>
                                  <p:childTnLst>
                                    <p:set>
                                      <p:cBhvr>
                                        <p:cTn id="91" dur="1" fill="hold">
                                          <p:stCondLst>
                                            <p:cond delay="0"/>
                                          </p:stCondLst>
                                        </p:cTn>
                                        <p:tgtEl>
                                          <p:spTgt spid="27657">
                                            <p:bg/>
                                          </p:spTgt>
                                        </p:tgtEl>
                                        <p:attrNameLst>
                                          <p:attrName>style.visibility</p:attrName>
                                        </p:attrNameLst>
                                      </p:cBhvr>
                                      <p:to>
                                        <p:strVal val="visible"/>
                                      </p:to>
                                    </p:set>
                                    <p:animEffect transition="in" filter="fade">
                                      <p:cBhvr>
                                        <p:cTn id="92" dur="2000"/>
                                        <p:tgtEl>
                                          <p:spTgt spid="27657">
                                            <p:bg/>
                                          </p:spTgt>
                                        </p:tgtEl>
                                      </p:cBhvr>
                                    </p:animEffect>
                                    <p:anim calcmode="lin" valueType="num">
                                      <p:cBhvr>
                                        <p:cTn id="93" dur="2000" fill="hold"/>
                                        <p:tgtEl>
                                          <p:spTgt spid="27657">
                                            <p:bg/>
                                          </p:spTgt>
                                        </p:tgtEl>
                                        <p:attrNameLst>
                                          <p:attrName>style.rotation</p:attrName>
                                        </p:attrNameLst>
                                      </p:cBhvr>
                                      <p:tavLst>
                                        <p:tav tm="0">
                                          <p:val>
                                            <p:fltVal val="720"/>
                                          </p:val>
                                        </p:tav>
                                        <p:tav tm="100000">
                                          <p:val>
                                            <p:fltVal val="0"/>
                                          </p:val>
                                        </p:tav>
                                      </p:tavLst>
                                    </p:anim>
                                    <p:anim calcmode="lin" valueType="num">
                                      <p:cBhvr>
                                        <p:cTn id="94" dur="2000" fill="hold"/>
                                        <p:tgtEl>
                                          <p:spTgt spid="27657">
                                            <p:bg/>
                                          </p:spTgt>
                                        </p:tgtEl>
                                        <p:attrNameLst>
                                          <p:attrName>ppt_h</p:attrName>
                                        </p:attrNameLst>
                                      </p:cBhvr>
                                      <p:tavLst>
                                        <p:tav tm="0">
                                          <p:val>
                                            <p:fltVal val="0"/>
                                          </p:val>
                                        </p:tav>
                                        <p:tav tm="100000">
                                          <p:val>
                                            <p:strVal val="#ppt_h"/>
                                          </p:val>
                                        </p:tav>
                                      </p:tavLst>
                                    </p:anim>
                                    <p:anim calcmode="lin" valueType="num">
                                      <p:cBhvr>
                                        <p:cTn id="95" dur="2000" fill="hold"/>
                                        <p:tgtEl>
                                          <p:spTgt spid="27657">
                                            <p:bg/>
                                          </p:spTgt>
                                        </p:tgtEl>
                                        <p:attrNameLst>
                                          <p:attrName>ppt_w</p:attrName>
                                        </p:attrNameLst>
                                      </p:cBhvr>
                                      <p:tavLst>
                                        <p:tav tm="0">
                                          <p:val>
                                            <p:fltVal val="0"/>
                                          </p:val>
                                        </p:tav>
                                        <p:tav tm="100000">
                                          <p:val>
                                            <p:strVal val="#ppt_w"/>
                                          </p:val>
                                        </p:tav>
                                      </p:tavLst>
                                    </p:anim>
                                  </p:childTnLst>
                                </p:cTn>
                              </p:par>
                            </p:childTnLst>
                          </p:cTn>
                        </p:par>
                      </p:childTnLst>
                    </p:cTn>
                  </p:par>
                  <p:par>
                    <p:cTn id="96" fill="hold">
                      <p:stCondLst>
                        <p:cond delay="indefinite"/>
                      </p:stCondLst>
                      <p:childTnLst>
                        <p:par>
                          <p:cTn id="97" fill="hold">
                            <p:stCondLst>
                              <p:cond delay="0"/>
                            </p:stCondLst>
                            <p:childTnLst>
                              <p:par>
                                <p:cTn id="98" presetID="26" presetClass="entr" presetSubtype="0" fill="hold" grpId="0" nodeType="clickEffect">
                                  <p:stCondLst>
                                    <p:cond delay="0"/>
                                  </p:stCondLst>
                                  <p:childTnLst>
                                    <p:set>
                                      <p:cBhvr>
                                        <p:cTn id="99" dur="1" fill="hold">
                                          <p:stCondLst>
                                            <p:cond delay="0"/>
                                          </p:stCondLst>
                                        </p:cTn>
                                        <p:tgtEl>
                                          <p:spTgt spid="27658">
                                            <p:txEl>
                                              <p:pRg st="0" end="0"/>
                                            </p:txEl>
                                          </p:spTgt>
                                        </p:tgtEl>
                                        <p:attrNameLst>
                                          <p:attrName>style.visibility</p:attrName>
                                        </p:attrNameLst>
                                      </p:cBhvr>
                                      <p:to>
                                        <p:strVal val="visible"/>
                                      </p:to>
                                    </p:set>
                                    <p:animEffect transition="in" filter="wipe(down)">
                                      <p:cBhvr>
                                        <p:cTn id="100" dur="580">
                                          <p:stCondLst>
                                            <p:cond delay="0"/>
                                          </p:stCondLst>
                                        </p:cTn>
                                        <p:tgtEl>
                                          <p:spTgt spid="27658">
                                            <p:txEl>
                                              <p:pRg st="0" end="0"/>
                                            </p:txEl>
                                          </p:spTgt>
                                        </p:tgtEl>
                                      </p:cBhvr>
                                    </p:animEffect>
                                    <p:anim calcmode="lin" valueType="num">
                                      <p:cBhvr>
                                        <p:cTn id="101" dur="1822" tmFilter="0,0; 0.14,0.36; 0.43,0.73; 0.71,0.91; 1.0,1.0">
                                          <p:stCondLst>
                                            <p:cond delay="0"/>
                                          </p:stCondLst>
                                        </p:cTn>
                                        <p:tgtEl>
                                          <p:spTgt spid="27658">
                                            <p:txEl>
                                              <p:pRg st="0" end="0"/>
                                            </p:txEl>
                                          </p:spTgt>
                                        </p:tgtEl>
                                        <p:attrNameLst>
                                          <p:attrName>ppt_x</p:attrName>
                                        </p:attrNameLst>
                                      </p:cBhvr>
                                      <p:tavLst>
                                        <p:tav tm="0">
                                          <p:val>
                                            <p:strVal val="#ppt_x-0.25"/>
                                          </p:val>
                                        </p:tav>
                                        <p:tav tm="100000">
                                          <p:val>
                                            <p:strVal val="#ppt_x"/>
                                          </p:val>
                                        </p:tav>
                                      </p:tavLst>
                                    </p:anim>
                                    <p:anim calcmode="lin" valueType="num">
                                      <p:cBhvr>
                                        <p:cTn id="102" dur="664" tmFilter="0.0,0.0; 0.25,0.07; 0.50,0.2; 0.75,0.467; 1.0,1.0">
                                          <p:stCondLst>
                                            <p:cond delay="0"/>
                                          </p:stCondLst>
                                        </p:cTn>
                                        <p:tgtEl>
                                          <p:spTgt spid="27658">
                                            <p:txEl>
                                              <p:pRg st="0" end="0"/>
                                            </p:txEl>
                                          </p:spTgt>
                                        </p:tgtEl>
                                        <p:attrNameLst>
                                          <p:attrName>ppt_y</p:attrName>
                                        </p:attrNameLst>
                                      </p:cBhvr>
                                      <p:tavLst>
                                        <p:tav tm="0" fmla="#ppt_y-sin(pi*$)/3">
                                          <p:val>
                                            <p:fltVal val="0.5"/>
                                          </p:val>
                                        </p:tav>
                                        <p:tav tm="100000">
                                          <p:val>
                                            <p:fltVal val="1"/>
                                          </p:val>
                                        </p:tav>
                                      </p:tavLst>
                                    </p:anim>
                                    <p:anim calcmode="lin" valueType="num">
                                      <p:cBhvr>
                                        <p:cTn id="103" dur="664" tmFilter="0, 0; 0.125,0.2665; 0.25,0.4; 0.375,0.465; 0.5,0.5;  0.625,0.535; 0.75,0.6; 0.875,0.7335; 1,1">
                                          <p:stCondLst>
                                            <p:cond delay="664"/>
                                          </p:stCondLst>
                                        </p:cTn>
                                        <p:tgtEl>
                                          <p:spTgt spid="27658">
                                            <p:txEl>
                                              <p:pRg st="0" end="0"/>
                                            </p:txEl>
                                          </p:spTgt>
                                        </p:tgtEl>
                                        <p:attrNameLst>
                                          <p:attrName>ppt_y</p:attrName>
                                        </p:attrNameLst>
                                      </p:cBhvr>
                                      <p:tavLst>
                                        <p:tav tm="0" fmla="#ppt_y-sin(pi*$)/9">
                                          <p:val>
                                            <p:fltVal val="0"/>
                                          </p:val>
                                        </p:tav>
                                        <p:tav tm="100000">
                                          <p:val>
                                            <p:fltVal val="1"/>
                                          </p:val>
                                        </p:tav>
                                      </p:tavLst>
                                    </p:anim>
                                    <p:anim calcmode="lin" valueType="num">
                                      <p:cBhvr>
                                        <p:cTn id="104" dur="332" tmFilter="0, 0; 0.125,0.2665; 0.25,0.4; 0.375,0.465; 0.5,0.5;  0.625,0.535; 0.75,0.6; 0.875,0.7335; 1,1">
                                          <p:stCondLst>
                                            <p:cond delay="1324"/>
                                          </p:stCondLst>
                                        </p:cTn>
                                        <p:tgtEl>
                                          <p:spTgt spid="27658">
                                            <p:txEl>
                                              <p:pRg st="0" end="0"/>
                                            </p:txEl>
                                          </p:spTgt>
                                        </p:tgtEl>
                                        <p:attrNameLst>
                                          <p:attrName>ppt_y</p:attrName>
                                        </p:attrNameLst>
                                      </p:cBhvr>
                                      <p:tavLst>
                                        <p:tav tm="0" fmla="#ppt_y-sin(pi*$)/27">
                                          <p:val>
                                            <p:fltVal val="0"/>
                                          </p:val>
                                        </p:tav>
                                        <p:tav tm="100000">
                                          <p:val>
                                            <p:fltVal val="1"/>
                                          </p:val>
                                        </p:tav>
                                      </p:tavLst>
                                    </p:anim>
                                    <p:anim calcmode="lin" valueType="num">
                                      <p:cBhvr>
                                        <p:cTn id="105" dur="164" tmFilter="0, 0; 0.125,0.2665; 0.25,0.4; 0.375,0.465; 0.5,0.5;  0.625,0.535; 0.75,0.6; 0.875,0.7335; 1,1">
                                          <p:stCondLst>
                                            <p:cond delay="1656"/>
                                          </p:stCondLst>
                                        </p:cTn>
                                        <p:tgtEl>
                                          <p:spTgt spid="27658">
                                            <p:txEl>
                                              <p:pRg st="0" end="0"/>
                                            </p:txEl>
                                          </p:spTgt>
                                        </p:tgtEl>
                                        <p:attrNameLst>
                                          <p:attrName>ppt_y</p:attrName>
                                        </p:attrNameLst>
                                      </p:cBhvr>
                                      <p:tavLst>
                                        <p:tav tm="0" fmla="#ppt_y-sin(pi*$)/81">
                                          <p:val>
                                            <p:fltVal val="0"/>
                                          </p:val>
                                        </p:tav>
                                        <p:tav tm="100000">
                                          <p:val>
                                            <p:fltVal val="1"/>
                                          </p:val>
                                        </p:tav>
                                      </p:tavLst>
                                    </p:anim>
                                    <p:animScale>
                                      <p:cBhvr>
                                        <p:cTn id="106" dur="26">
                                          <p:stCondLst>
                                            <p:cond delay="650"/>
                                          </p:stCondLst>
                                        </p:cTn>
                                        <p:tgtEl>
                                          <p:spTgt spid="27658">
                                            <p:txEl>
                                              <p:pRg st="0" end="0"/>
                                            </p:txEl>
                                          </p:spTgt>
                                        </p:tgtEl>
                                      </p:cBhvr>
                                      <p:to x="100000" y="60000"/>
                                    </p:animScale>
                                    <p:animScale>
                                      <p:cBhvr>
                                        <p:cTn id="107" dur="166" decel="50000">
                                          <p:stCondLst>
                                            <p:cond delay="676"/>
                                          </p:stCondLst>
                                        </p:cTn>
                                        <p:tgtEl>
                                          <p:spTgt spid="27658">
                                            <p:txEl>
                                              <p:pRg st="0" end="0"/>
                                            </p:txEl>
                                          </p:spTgt>
                                        </p:tgtEl>
                                      </p:cBhvr>
                                      <p:to x="100000" y="100000"/>
                                    </p:animScale>
                                    <p:animScale>
                                      <p:cBhvr>
                                        <p:cTn id="108" dur="26">
                                          <p:stCondLst>
                                            <p:cond delay="1312"/>
                                          </p:stCondLst>
                                        </p:cTn>
                                        <p:tgtEl>
                                          <p:spTgt spid="27658">
                                            <p:txEl>
                                              <p:pRg st="0" end="0"/>
                                            </p:txEl>
                                          </p:spTgt>
                                        </p:tgtEl>
                                      </p:cBhvr>
                                      <p:to x="100000" y="80000"/>
                                    </p:animScale>
                                    <p:animScale>
                                      <p:cBhvr>
                                        <p:cTn id="109" dur="166" decel="50000">
                                          <p:stCondLst>
                                            <p:cond delay="1338"/>
                                          </p:stCondLst>
                                        </p:cTn>
                                        <p:tgtEl>
                                          <p:spTgt spid="27658">
                                            <p:txEl>
                                              <p:pRg st="0" end="0"/>
                                            </p:txEl>
                                          </p:spTgt>
                                        </p:tgtEl>
                                      </p:cBhvr>
                                      <p:to x="100000" y="100000"/>
                                    </p:animScale>
                                    <p:animScale>
                                      <p:cBhvr>
                                        <p:cTn id="110" dur="26">
                                          <p:stCondLst>
                                            <p:cond delay="1642"/>
                                          </p:stCondLst>
                                        </p:cTn>
                                        <p:tgtEl>
                                          <p:spTgt spid="27658">
                                            <p:txEl>
                                              <p:pRg st="0" end="0"/>
                                            </p:txEl>
                                          </p:spTgt>
                                        </p:tgtEl>
                                      </p:cBhvr>
                                      <p:to x="100000" y="90000"/>
                                    </p:animScale>
                                    <p:animScale>
                                      <p:cBhvr>
                                        <p:cTn id="111" dur="166" decel="50000">
                                          <p:stCondLst>
                                            <p:cond delay="1668"/>
                                          </p:stCondLst>
                                        </p:cTn>
                                        <p:tgtEl>
                                          <p:spTgt spid="27658">
                                            <p:txEl>
                                              <p:pRg st="0" end="0"/>
                                            </p:txEl>
                                          </p:spTgt>
                                        </p:tgtEl>
                                      </p:cBhvr>
                                      <p:to x="100000" y="100000"/>
                                    </p:animScale>
                                    <p:animScale>
                                      <p:cBhvr>
                                        <p:cTn id="112" dur="26">
                                          <p:stCondLst>
                                            <p:cond delay="1808"/>
                                          </p:stCondLst>
                                        </p:cTn>
                                        <p:tgtEl>
                                          <p:spTgt spid="27658">
                                            <p:txEl>
                                              <p:pRg st="0" end="0"/>
                                            </p:txEl>
                                          </p:spTgt>
                                        </p:tgtEl>
                                      </p:cBhvr>
                                      <p:to x="100000" y="95000"/>
                                    </p:animScale>
                                    <p:animScale>
                                      <p:cBhvr>
                                        <p:cTn id="113" dur="166" decel="50000">
                                          <p:stCondLst>
                                            <p:cond delay="1834"/>
                                          </p:stCondLst>
                                        </p:cTn>
                                        <p:tgtEl>
                                          <p:spTgt spid="27658">
                                            <p:txEl>
                                              <p:pRg st="0" end="0"/>
                                            </p:txEl>
                                          </p:spTgt>
                                        </p:tgtEl>
                                      </p:cBhvr>
                                      <p:to x="100000" y="100000"/>
                                    </p:animScale>
                                  </p:childTnLst>
                                </p:cTn>
                              </p:par>
                            </p:childTnLst>
                          </p:cTn>
                        </p:par>
                      </p:childTnLst>
                    </p:cTn>
                  </p:par>
                  <p:par>
                    <p:cTn id="114" fill="hold">
                      <p:stCondLst>
                        <p:cond delay="indefinite"/>
                      </p:stCondLst>
                      <p:childTnLst>
                        <p:par>
                          <p:cTn id="115" fill="hold">
                            <p:stCondLst>
                              <p:cond delay="0"/>
                            </p:stCondLst>
                            <p:childTnLst>
                              <p:par>
                                <p:cTn id="116" presetID="26" presetClass="entr" presetSubtype="0" fill="hold" grpId="0" nodeType="clickEffect">
                                  <p:stCondLst>
                                    <p:cond delay="0"/>
                                  </p:stCondLst>
                                  <p:childTnLst>
                                    <p:set>
                                      <p:cBhvr>
                                        <p:cTn id="117" dur="1" fill="hold">
                                          <p:stCondLst>
                                            <p:cond delay="0"/>
                                          </p:stCondLst>
                                        </p:cTn>
                                        <p:tgtEl>
                                          <p:spTgt spid="27657">
                                            <p:txEl>
                                              <p:pRg st="0" end="0"/>
                                            </p:txEl>
                                          </p:spTgt>
                                        </p:tgtEl>
                                        <p:attrNameLst>
                                          <p:attrName>style.visibility</p:attrName>
                                        </p:attrNameLst>
                                      </p:cBhvr>
                                      <p:to>
                                        <p:strVal val="visible"/>
                                      </p:to>
                                    </p:set>
                                    <p:animEffect transition="in" filter="wipe(down)">
                                      <p:cBhvr>
                                        <p:cTn id="118" dur="580">
                                          <p:stCondLst>
                                            <p:cond delay="0"/>
                                          </p:stCondLst>
                                        </p:cTn>
                                        <p:tgtEl>
                                          <p:spTgt spid="27657">
                                            <p:txEl>
                                              <p:pRg st="0" end="0"/>
                                            </p:txEl>
                                          </p:spTgt>
                                        </p:tgtEl>
                                      </p:cBhvr>
                                    </p:animEffect>
                                    <p:anim calcmode="lin" valueType="num">
                                      <p:cBhvr>
                                        <p:cTn id="119" dur="1822" tmFilter="0,0; 0.14,0.36; 0.43,0.73; 0.71,0.91; 1.0,1.0">
                                          <p:stCondLst>
                                            <p:cond delay="0"/>
                                          </p:stCondLst>
                                        </p:cTn>
                                        <p:tgtEl>
                                          <p:spTgt spid="27657">
                                            <p:txEl>
                                              <p:pRg st="0" end="0"/>
                                            </p:txEl>
                                          </p:spTgt>
                                        </p:tgtEl>
                                        <p:attrNameLst>
                                          <p:attrName>ppt_x</p:attrName>
                                        </p:attrNameLst>
                                      </p:cBhvr>
                                      <p:tavLst>
                                        <p:tav tm="0">
                                          <p:val>
                                            <p:strVal val="#ppt_x-0.25"/>
                                          </p:val>
                                        </p:tav>
                                        <p:tav tm="100000">
                                          <p:val>
                                            <p:strVal val="#ppt_x"/>
                                          </p:val>
                                        </p:tav>
                                      </p:tavLst>
                                    </p:anim>
                                    <p:anim calcmode="lin" valueType="num">
                                      <p:cBhvr>
                                        <p:cTn id="120" dur="664" tmFilter="0.0,0.0; 0.25,0.07; 0.50,0.2; 0.75,0.467; 1.0,1.0">
                                          <p:stCondLst>
                                            <p:cond delay="0"/>
                                          </p:stCondLst>
                                        </p:cTn>
                                        <p:tgtEl>
                                          <p:spTgt spid="27657">
                                            <p:txEl>
                                              <p:pRg st="0" end="0"/>
                                            </p:txEl>
                                          </p:spTgt>
                                        </p:tgtEl>
                                        <p:attrNameLst>
                                          <p:attrName>ppt_y</p:attrName>
                                        </p:attrNameLst>
                                      </p:cBhvr>
                                      <p:tavLst>
                                        <p:tav tm="0" fmla="#ppt_y-sin(pi*$)/3">
                                          <p:val>
                                            <p:fltVal val="0.5"/>
                                          </p:val>
                                        </p:tav>
                                        <p:tav tm="100000">
                                          <p:val>
                                            <p:fltVal val="1"/>
                                          </p:val>
                                        </p:tav>
                                      </p:tavLst>
                                    </p:anim>
                                    <p:anim calcmode="lin" valueType="num">
                                      <p:cBhvr>
                                        <p:cTn id="121" dur="664" tmFilter="0, 0; 0.125,0.2665; 0.25,0.4; 0.375,0.465; 0.5,0.5;  0.625,0.535; 0.75,0.6; 0.875,0.7335; 1,1">
                                          <p:stCondLst>
                                            <p:cond delay="664"/>
                                          </p:stCondLst>
                                        </p:cTn>
                                        <p:tgtEl>
                                          <p:spTgt spid="27657">
                                            <p:txEl>
                                              <p:pRg st="0" end="0"/>
                                            </p:txEl>
                                          </p:spTgt>
                                        </p:tgtEl>
                                        <p:attrNameLst>
                                          <p:attrName>ppt_y</p:attrName>
                                        </p:attrNameLst>
                                      </p:cBhvr>
                                      <p:tavLst>
                                        <p:tav tm="0" fmla="#ppt_y-sin(pi*$)/9">
                                          <p:val>
                                            <p:fltVal val="0"/>
                                          </p:val>
                                        </p:tav>
                                        <p:tav tm="100000">
                                          <p:val>
                                            <p:fltVal val="1"/>
                                          </p:val>
                                        </p:tav>
                                      </p:tavLst>
                                    </p:anim>
                                    <p:anim calcmode="lin" valueType="num">
                                      <p:cBhvr>
                                        <p:cTn id="122" dur="332" tmFilter="0, 0; 0.125,0.2665; 0.25,0.4; 0.375,0.465; 0.5,0.5;  0.625,0.535; 0.75,0.6; 0.875,0.7335; 1,1">
                                          <p:stCondLst>
                                            <p:cond delay="1324"/>
                                          </p:stCondLst>
                                        </p:cTn>
                                        <p:tgtEl>
                                          <p:spTgt spid="27657">
                                            <p:txEl>
                                              <p:pRg st="0" end="0"/>
                                            </p:txEl>
                                          </p:spTgt>
                                        </p:tgtEl>
                                        <p:attrNameLst>
                                          <p:attrName>ppt_y</p:attrName>
                                        </p:attrNameLst>
                                      </p:cBhvr>
                                      <p:tavLst>
                                        <p:tav tm="0" fmla="#ppt_y-sin(pi*$)/27">
                                          <p:val>
                                            <p:fltVal val="0"/>
                                          </p:val>
                                        </p:tav>
                                        <p:tav tm="100000">
                                          <p:val>
                                            <p:fltVal val="1"/>
                                          </p:val>
                                        </p:tav>
                                      </p:tavLst>
                                    </p:anim>
                                    <p:anim calcmode="lin" valueType="num">
                                      <p:cBhvr>
                                        <p:cTn id="123" dur="164" tmFilter="0, 0; 0.125,0.2665; 0.25,0.4; 0.375,0.465; 0.5,0.5;  0.625,0.535; 0.75,0.6; 0.875,0.7335; 1,1">
                                          <p:stCondLst>
                                            <p:cond delay="1656"/>
                                          </p:stCondLst>
                                        </p:cTn>
                                        <p:tgtEl>
                                          <p:spTgt spid="27657">
                                            <p:txEl>
                                              <p:pRg st="0" end="0"/>
                                            </p:txEl>
                                          </p:spTgt>
                                        </p:tgtEl>
                                        <p:attrNameLst>
                                          <p:attrName>ppt_y</p:attrName>
                                        </p:attrNameLst>
                                      </p:cBhvr>
                                      <p:tavLst>
                                        <p:tav tm="0" fmla="#ppt_y-sin(pi*$)/81">
                                          <p:val>
                                            <p:fltVal val="0"/>
                                          </p:val>
                                        </p:tav>
                                        <p:tav tm="100000">
                                          <p:val>
                                            <p:fltVal val="1"/>
                                          </p:val>
                                        </p:tav>
                                      </p:tavLst>
                                    </p:anim>
                                    <p:animScale>
                                      <p:cBhvr>
                                        <p:cTn id="124" dur="26">
                                          <p:stCondLst>
                                            <p:cond delay="650"/>
                                          </p:stCondLst>
                                        </p:cTn>
                                        <p:tgtEl>
                                          <p:spTgt spid="27657">
                                            <p:txEl>
                                              <p:pRg st="0" end="0"/>
                                            </p:txEl>
                                          </p:spTgt>
                                        </p:tgtEl>
                                      </p:cBhvr>
                                      <p:to x="100000" y="60000"/>
                                    </p:animScale>
                                    <p:animScale>
                                      <p:cBhvr>
                                        <p:cTn id="125" dur="166" decel="50000">
                                          <p:stCondLst>
                                            <p:cond delay="676"/>
                                          </p:stCondLst>
                                        </p:cTn>
                                        <p:tgtEl>
                                          <p:spTgt spid="27657">
                                            <p:txEl>
                                              <p:pRg st="0" end="0"/>
                                            </p:txEl>
                                          </p:spTgt>
                                        </p:tgtEl>
                                      </p:cBhvr>
                                      <p:to x="100000" y="100000"/>
                                    </p:animScale>
                                    <p:animScale>
                                      <p:cBhvr>
                                        <p:cTn id="126" dur="26">
                                          <p:stCondLst>
                                            <p:cond delay="1312"/>
                                          </p:stCondLst>
                                        </p:cTn>
                                        <p:tgtEl>
                                          <p:spTgt spid="27657">
                                            <p:txEl>
                                              <p:pRg st="0" end="0"/>
                                            </p:txEl>
                                          </p:spTgt>
                                        </p:tgtEl>
                                      </p:cBhvr>
                                      <p:to x="100000" y="80000"/>
                                    </p:animScale>
                                    <p:animScale>
                                      <p:cBhvr>
                                        <p:cTn id="127" dur="166" decel="50000">
                                          <p:stCondLst>
                                            <p:cond delay="1338"/>
                                          </p:stCondLst>
                                        </p:cTn>
                                        <p:tgtEl>
                                          <p:spTgt spid="27657">
                                            <p:txEl>
                                              <p:pRg st="0" end="0"/>
                                            </p:txEl>
                                          </p:spTgt>
                                        </p:tgtEl>
                                      </p:cBhvr>
                                      <p:to x="100000" y="100000"/>
                                    </p:animScale>
                                    <p:animScale>
                                      <p:cBhvr>
                                        <p:cTn id="128" dur="26">
                                          <p:stCondLst>
                                            <p:cond delay="1642"/>
                                          </p:stCondLst>
                                        </p:cTn>
                                        <p:tgtEl>
                                          <p:spTgt spid="27657">
                                            <p:txEl>
                                              <p:pRg st="0" end="0"/>
                                            </p:txEl>
                                          </p:spTgt>
                                        </p:tgtEl>
                                      </p:cBhvr>
                                      <p:to x="100000" y="90000"/>
                                    </p:animScale>
                                    <p:animScale>
                                      <p:cBhvr>
                                        <p:cTn id="129" dur="166" decel="50000">
                                          <p:stCondLst>
                                            <p:cond delay="1668"/>
                                          </p:stCondLst>
                                        </p:cTn>
                                        <p:tgtEl>
                                          <p:spTgt spid="27657">
                                            <p:txEl>
                                              <p:pRg st="0" end="0"/>
                                            </p:txEl>
                                          </p:spTgt>
                                        </p:tgtEl>
                                      </p:cBhvr>
                                      <p:to x="100000" y="100000"/>
                                    </p:animScale>
                                    <p:animScale>
                                      <p:cBhvr>
                                        <p:cTn id="130" dur="26">
                                          <p:stCondLst>
                                            <p:cond delay="1808"/>
                                          </p:stCondLst>
                                        </p:cTn>
                                        <p:tgtEl>
                                          <p:spTgt spid="27657">
                                            <p:txEl>
                                              <p:pRg st="0" end="0"/>
                                            </p:txEl>
                                          </p:spTgt>
                                        </p:tgtEl>
                                      </p:cBhvr>
                                      <p:to x="100000" y="95000"/>
                                    </p:animScale>
                                    <p:animScale>
                                      <p:cBhvr>
                                        <p:cTn id="131" dur="166" decel="50000">
                                          <p:stCondLst>
                                            <p:cond delay="1834"/>
                                          </p:stCondLst>
                                        </p:cTn>
                                        <p:tgtEl>
                                          <p:spTgt spid="27657">
                                            <p:txEl>
                                              <p:pRg st="0" end="0"/>
                                            </p:txEl>
                                          </p:spTgt>
                                        </p:tgtEl>
                                      </p:cBhvr>
                                      <p:to x="100000" y="100000"/>
                                    </p:animScale>
                                  </p:childTnLst>
                                </p:cTn>
                              </p:par>
                            </p:childTnLst>
                          </p:cTn>
                        </p:par>
                      </p:childTnLst>
                    </p:cTn>
                  </p:par>
                  <p:par>
                    <p:cTn id="132" fill="hold">
                      <p:stCondLst>
                        <p:cond delay="indefinite"/>
                      </p:stCondLst>
                      <p:childTnLst>
                        <p:par>
                          <p:cTn id="133" fill="hold">
                            <p:stCondLst>
                              <p:cond delay="0"/>
                            </p:stCondLst>
                            <p:childTnLst>
                              <p:par>
                                <p:cTn id="134" presetID="26" presetClass="entr" presetSubtype="0" fill="hold" grpId="0" nodeType="clickEffect">
                                  <p:stCondLst>
                                    <p:cond delay="0"/>
                                  </p:stCondLst>
                                  <p:childTnLst>
                                    <p:set>
                                      <p:cBhvr>
                                        <p:cTn id="135" dur="1" fill="hold">
                                          <p:stCondLst>
                                            <p:cond delay="0"/>
                                          </p:stCondLst>
                                        </p:cTn>
                                        <p:tgtEl>
                                          <p:spTgt spid="27658">
                                            <p:txEl>
                                              <p:pRg st="1" end="1"/>
                                            </p:txEl>
                                          </p:spTgt>
                                        </p:tgtEl>
                                        <p:attrNameLst>
                                          <p:attrName>style.visibility</p:attrName>
                                        </p:attrNameLst>
                                      </p:cBhvr>
                                      <p:to>
                                        <p:strVal val="visible"/>
                                      </p:to>
                                    </p:set>
                                    <p:animEffect transition="in" filter="wipe(down)">
                                      <p:cBhvr>
                                        <p:cTn id="136" dur="580">
                                          <p:stCondLst>
                                            <p:cond delay="0"/>
                                          </p:stCondLst>
                                        </p:cTn>
                                        <p:tgtEl>
                                          <p:spTgt spid="27658">
                                            <p:txEl>
                                              <p:pRg st="1" end="1"/>
                                            </p:txEl>
                                          </p:spTgt>
                                        </p:tgtEl>
                                      </p:cBhvr>
                                    </p:animEffect>
                                    <p:anim calcmode="lin" valueType="num">
                                      <p:cBhvr>
                                        <p:cTn id="137" dur="1822" tmFilter="0,0; 0.14,0.36; 0.43,0.73; 0.71,0.91; 1.0,1.0">
                                          <p:stCondLst>
                                            <p:cond delay="0"/>
                                          </p:stCondLst>
                                        </p:cTn>
                                        <p:tgtEl>
                                          <p:spTgt spid="27658">
                                            <p:txEl>
                                              <p:pRg st="1" end="1"/>
                                            </p:txEl>
                                          </p:spTgt>
                                        </p:tgtEl>
                                        <p:attrNameLst>
                                          <p:attrName>ppt_x</p:attrName>
                                        </p:attrNameLst>
                                      </p:cBhvr>
                                      <p:tavLst>
                                        <p:tav tm="0">
                                          <p:val>
                                            <p:strVal val="#ppt_x-0.25"/>
                                          </p:val>
                                        </p:tav>
                                        <p:tav tm="100000">
                                          <p:val>
                                            <p:strVal val="#ppt_x"/>
                                          </p:val>
                                        </p:tav>
                                      </p:tavLst>
                                    </p:anim>
                                    <p:anim calcmode="lin" valueType="num">
                                      <p:cBhvr>
                                        <p:cTn id="138" dur="664" tmFilter="0.0,0.0; 0.25,0.07; 0.50,0.2; 0.75,0.467; 1.0,1.0">
                                          <p:stCondLst>
                                            <p:cond delay="0"/>
                                          </p:stCondLst>
                                        </p:cTn>
                                        <p:tgtEl>
                                          <p:spTgt spid="27658">
                                            <p:txEl>
                                              <p:pRg st="1" end="1"/>
                                            </p:txEl>
                                          </p:spTgt>
                                        </p:tgtEl>
                                        <p:attrNameLst>
                                          <p:attrName>ppt_y</p:attrName>
                                        </p:attrNameLst>
                                      </p:cBhvr>
                                      <p:tavLst>
                                        <p:tav tm="0" fmla="#ppt_y-sin(pi*$)/3">
                                          <p:val>
                                            <p:fltVal val="0.5"/>
                                          </p:val>
                                        </p:tav>
                                        <p:tav tm="100000">
                                          <p:val>
                                            <p:fltVal val="1"/>
                                          </p:val>
                                        </p:tav>
                                      </p:tavLst>
                                    </p:anim>
                                    <p:anim calcmode="lin" valueType="num">
                                      <p:cBhvr>
                                        <p:cTn id="139" dur="664" tmFilter="0, 0; 0.125,0.2665; 0.25,0.4; 0.375,0.465; 0.5,0.5;  0.625,0.535; 0.75,0.6; 0.875,0.7335; 1,1">
                                          <p:stCondLst>
                                            <p:cond delay="664"/>
                                          </p:stCondLst>
                                        </p:cTn>
                                        <p:tgtEl>
                                          <p:spTgt spid="27658">
                                            <p:txEl>
                                              <p:pRg st="1" end="1"/>
                                            </p:txEl>
                                          </p:spTgt>
                                        </p:tgtEl>
                                        <p:attrNameLst>
                                          <p:attrName>ppt_y</p:attrName>
                                        </p:attrNameLst>
                                      </p:cBhvr>
                                      <p:tavLst>
                                        <p:tav tm="0" fmla="#ppt_y-sin(pi*$)/9">
                                          <p:val>
                                            <p:fltVal val="0"/>
                                          </p:val>
                                        </p:tav>
                                        <p:tav tm="100000">
                                          <p:val>
                                            <p:fltVal val="1"/>
                                          </p:val>
                                        </p:tav>
                                      </p:tavLst>
                                    </p:anim>
                                    <p:anim calcmode="lin" valueType="num">
                                      <p:cBhvr>
                                        <p:cTn id="140" dur="332" tmFilter="0, 0; 0.125,0.2665; 0.25,0.4; 0.375,0.465; 0.5,0.5;  0.625,0.535; 0.75,0.6; 0.875,0.7335; 1,1">
                                          <p:stCondLst>
                                            <p:cond delay="1324"/>
                                          </p:stCondLst>
                                        </p:cTn>
                                        <p:tgtEl>
                                          <p:spTgt spid="27658">
                                            <p:txEl>
                                              <p:pRg st="1" end="1"/>
                                            </p:txEl>
                                          </p:spTgt>
                                        </p:tgtEl>
                                        <p:attrNameLst>
                                          <p:attrName>ppt_y</p:attrName>
                                        </p:attrNameLst>
                                      </p:cBhvr>
                                      <p:tavLst>
                                        <p:tav tm="0" fmla="#ppt_y-sin(pi*$)/27">
                                          <p:val>
                                            <p:fltVal val="0"/>
                                          </p:val>
                                        </p:tav>
                                        <p:tav tm="100000">
                                          <p:val>
                                            <p:fltVal val="1"/>
                                          </p:val>
                                        </p:tav>
                                      </p:tavLst>
                                    </p:anim>
                                    <p:anim calcmode="lin" valueType="num">
                                      <p:cBhvr>
                                        <p:cTn id="141" dur="164" tmFilter="0, 0; 0.125,0.2665; 0.25,0.4; 0.375,0.465; 0.5,0.5;  0.625,0.535; 0.75,0.6; 0.875,0.7335; 1,1">
                                          <p:stCondLst>
                                            <p:cond delay="1656"/>
                                          </p:stCondLst>
                                        </p:cTn>
                                        <p:tgtEl>
                                          <p:spTgt spid="27658">
                                            <p:txEl>
                                              <p:pRg st="1" end="1"/>
                                            </p:txEl>
                                          </p:spTgt>
                                        </p:tgtEl>
                                        <p:attrNameLst>
                                          <p:attrName>ppt_y</p:attrName>
                                        </p:attrNameLst>
                                      </p:cBhvr>
                                      <p:tavLst>
                                        <p:tav tm="0" fmla="#ppt_y-sin(pi*$)/81">
                                          <p:val>
                                            <p:fltVal val="0"/>
                                          </p:val>
                                        </p:tav>
                                        <p:tav tm="100000">
                                          <p:val>
                                            <p:fltVal val="1"/>
                                          </p:val>
                                        </p:tav>
                                      </p:tavLst>
                                    </p:anim>
                                    <p:animScale>
                                      <p:cBhvr>
                                        <p:cTn id="142" dur="26">
                                          <p:stCondLst>
                                            <p:cond delay="650"/>
                                          </p:stCondLst>
                                        </p:cTn>
                                        <p:tgtEl>
                                          <p:spTgt spid="27658">
                                            <p:txEl>
                                              <p:pRg st="1" end="1"/>
                                            </p:txEl>
                                          </p:spTgt>
                                        </p:tgtEl>
                                      </p:cBhvr>
                                      <p:to x="100000" y="60000"/>
                                    </p:animScale>
                                    <p:animScale>
                                      <p:cBhvr>
                                        <p:cTn id="143" dur="166" decel="50000">
                                          <p:stCondLst>
                                            <p:cond delay="676"/>
                                          </p:stCondLst>
                                        </p:cTn>
                                        <p:tgtEl>
                                          <p:spTgt spid="27658">
                                            <p:txEl>
                                              <p:pRg st="1" end="1"/>
                                            </p:txEl>
                                          </p:spTgt>
                                        </p:tgtEl>
                                      </p:cBhvr>
                                      <p:to x="100000" y="100000"/>
                                    </p:animScale>
                                    <p:animScale>
                                      <p:cBhvr>
                                        <p:cTn id="144" dur="26">
                                          <p:stCondLst>
                                            <p:cond delay="1312"/>
                                          </p:stCondLst>
                                        </p:cTn>
                                        <p:tgtEl>
                                          <p:spTgt spid="27658">
                                            <p:txEl>
                                              <p:pRg st="1" end="1"/>
                                            </p:txEl>
                                          </p:spTgt>
                                        </p:tgtEl>
                                      </p:cBhvr>
                                      <p:to x="100000" y="80000"/>
                                    </p:animScale>
                                    <p:animScale>
                                      <p:cBhvr>
                                        <p:cTn id="145" dur="166" decel="50000">
                                          <p:stCondLst>
                                            <p:cond delay="1338"/>
                                          </p:stCondLst>
                                        </p:cTn>
                                        <p:tgtEl>
                                          <p:spTgt spid="27658">
                                            <p:txEl>
                                              <p:pRg st="1" end="1"/>
                                            </p:txEl>
                                          </p:spTgt>
                                        </p:tgtEl>
                                      </p:cBhvr>
                                      <p:to x="100000" y="100000"/>
                                    </p:animScale>
                                    <p:animScale>
                                      <p:cBhvr>
                                        <p:cTn id="146" dur="26">
                                          <p:stCondLst>
                                            <p:cond delay="1642"/>
                                          </p:stCondLst>
                                        </p:cTn>
                                        <p:tgtEl>
                                          <p:spTgt spid="27658">
                                            <p:txEl>
                                              <p:pRg st="1" end="1"/>
                                            </p:txEl>
                                          </p:spTgt>
                                        </p:tgtEl>
                                      </p:cBhvr>
                                      <p:to x="100000" y="90000"/>
                                    </p:animScale>
                                    <p:animScale>
                                      <p:cBhvr>
                                        <p:cTn id="147" dur="166" decel="50000">
                                          <p:stCondLst>
                                            <p:cond delay="1668"/>
                                          </p:stCondLst>
                                        </p:cTn>
                                        <p:tgtEl>
                                          <p:spTgt spid="27658">
                                            <p:txEl>
                                              <p:pRg st="1" end="1"/>
                                            </p:txEl>
                                          </p:spTgt>
                                        </p:tgtEl>
                                      </p:cBhvr>
                                      <p:to x="100000" y="100000"/>
                                    </p:animScale>
                                    <p:animScale>
                                      <p:cBhvr>
                                        <p:cTn id="148" dur="26">
                                          <p:stCondLst>
                                            <p:cond delay="1808"/>
                                          </p:stCondLst>
                                        </p:cTn>
                                        <p:tgtEl>
                                          <p:spTgt spid="27658">
                                            <p:txEl>
                                              <p:pRg st="1" end="1"/>
                                            </p:txEl>
                                          </p:spTgt>
                                        </p:tgtEl>
                                      </p:cBhvr>
                                      <p:to x="100000" y="95000"/>
                                    </p:animScale>
                                    <p:animScale>
                                      <p:cBhvr>
                                        <p:cTn id="149" dur="166" decel="50000">
                                          <p:stCondLst>
                                            <p:cond delay="1834"/>
                                          </p:stCondLst>
                                        </p:cTn>
                                        <p:tgtEl>
                                          <p:spTgt spid="27658">
                                            <p:txEl>
                                              <p:pRg st="1" end="1"/>
                                            </p:txEl>
                                          </p:spTgt>
                                        </p:tgtEl>
                                      </p:cBhvr>
                                      <p:to x="100000" y="100000"/>
                                    </p:animScale>
                                  </p:childTnLst>
                                </p:cTn>
                              </p:par>
                            </p:childTnLst>
                          </p:cTn>
                        </p:par>
                      </p:childTnLst>
                    </p:cTn>
                  </p:par>
                  <p:par>
                    <p:cTn id="150" fill="hold">
                      <p:stCondLst>
                        <p:cond delay="indefinite"/>
                      </p:stCondLst>
                      <p:childTnLst>
                        <p:par>
                          <p:cTn id="151" fill="hold">
                            <p:stCondLst>
                              <p:cond delay="0"/>
                            </p:stCondLst>
                            <p:childTnLst>
                              <p:par>
                                <p:cTn id="152" presetID="26" presetClass="entr" presetSubtype="0" fill="hold" grpId="0" nodeType="clickEffect">
                                  <p:stCondLst>
                                    <p:cond delay="0"/>
                                  </p:stCondLst>
                                  <p:childTnLst>
                                    <p:set>
                                      <p:cBhvr>
                                        <p:cTn id="153" dur="1" fill="hold">
                                          <p:stCondLst>
                                            <p:cond delay="0"/>
                                          </p:stCondLst>
                                        </p:cTn>
                                        <p:tgtEl>
                                          <p:spTgt spid="27657">
                                            <p:txEl>
                                              <p:pRg st="1" end="1"/>
                                            </p:txEl>
                                          </p:spTgt>
                                        </p:tgtEl>
                                        <p:attrNameLst>
                                          <p:attrName>style.visibility</p:attrName>
                                        </p:attrNameLst>
                                      </p:cBhvr>
                                      <p:to>
                                        <p:strVal val="visible"/>
                                      </p:to>
                                    </p:set>
                                    <p:animEffect transition="in" filter="wipe(down)">
                                      <p:cBhvr>
                                        <p:cTn id="154" dur="580">
                                          <p:stCondLst>
                                            <p:cond delay="0"/>
                                          </p:stCondLst>
                                        </p:cTn>
                                        <p:tgtEl>
                                          <p:spTgt spid="27657">
                                            <p:txEl>
                                              <p:pRg st="1" end="1"/>
                                            </p:txEl>
                                          </p:spTgt>
                                        </p:tgtEl>
                                      </p:cBhvr>
                                    </p:animEffect>
                                    <p:anim calcmode="lin" valueType="num">
                                      <p:cBhvr>
                                        <p:cTn id="155" dur="1822" tmFilter="0,0; 0.14,0.36; 0.43,0.73; 0.71,0.91; 1.0,1.0">
                                          <p:stCondLst>
                                            <p:cond delay="0"/>
                                          </p:stCondLst>
                                        </p:cTn>
                                        <p:tgtEl>
                                          <p:spTgt spid="27657">
                                            <p:txEl>
                                              <p:pRg st="1" end="1"/>
                                            </p:txEl>
                                          </p:spTgt>
                                        </p:tgtEl>
                                        <p:attrNameLst>
                                          <p:attrName>ppt_x</p:attrName>
                                        </p:attrNameLst>
                                      </p:cBhvr>
                                      <p:tavLst>
                                        <p:tav tm="0">
                                          <p:val>
                                            <p:strVal val="#ppt_x-0.25"/>
                                          </p:val>
                                        </p:tav>
                                        <p:tav tm="100000">
                                          <p:val>
                                            <p:strVal val="#ppt_x"/>
                                          </p:val>
                                        </p:tav>
                                      </p:tavLst>
                                    </p:anim>
                                    <p:anim calcmode="lin" valueType="num">
                                      <p:cBhvr>
                                        <p:cTn id="156" dur="664" tmFilter="0.0,0.0; 0.25,0.07; 0.50,0.2; 0.75,0.467; 1.0,1.0">
                                          <p:stCondLst>
                                            <p:cond delay="0"/>
                                          </p:stCondLst>
                                        </p:cTn>
                                        <p:tgtEl>
                                          <p:spTgt spid="27657">
                                            <p:txEl>
                                              <p:pRg st="1" end="1"/>
                                            </p:txEl>
                                          </p:spTgt>
                                        </p:tgtEl>
                                        <p:attrNameLst>
                                          <p:attrName>ppt_y</p:attrName>
                                        </p:attrNameLst>
                                      </p:cBhvr>
                                      <p:tavLst>
                                        <p:tav tm="0" fmla="#ppt_y-sin(pi*$)/3">
                                          <p:val>
                                            <p:fltVal val="0.5"/>
                                          </p:val>
                                        </p:tav>
                                        <p:tav tm="100000">
                                          <p:val>
                                            <p:fltVal val="1"/>
                                          </p:val>
                                        </p:tav>
                                      </p:tavLst>
                                    </p:anim>
                                    <p:anim calcmode="lin" valueType="num">
                                      <p:cBhvr>
                                        <p:cTn id="157" dur="664" tmFilter="0, 0; 0.125,0.2665; 0.25,0.4; 0.375,0.465; 0.5,0.5;  0.625,0.535; 0.75,0.6; 0.875,0.7335; 1,1">
                                          <p:stCondLst>
                                            <p:cond delay="664"/>
                                          </p:stCondLst>
                                        </p:cTn>
                                        <p:tgtEl>
                                          <p:spTgt spid="27657">
                                            <p:txEl>
                                              <p:pRg st="1" end="1"/>
                                            </p:txEl>
                                          </p:spTgt>
                                        </p:tgtEl>
                                        <p:attrNameLst>
                                          <p:attrName>ppt_y</p:attrName>
                                        </p:attrNameLst>
                                      </p:cBhvr>
                                      <p:tavLst>
                                        <p:tav tm="0" fmla="#ppt_y-sin(pi*$)/9">
                                          <p:val>
                                            <p:fltVal val="0"/>
                                          </p:val>
                                        </p:tav>
                                        <p:tav tm="100000">
                                          <p:val>
                                            <p:fltVal val="1"/>
                                          </p:val>
                                        </p:tav>
                                      </p:tavLst>
                                    </p:anim>
                                    <p:anim calcmode="lin" valueType="num">
                                      <p:cBhvr>
                                        <p:cTn id="158" dur="332" tmFilter="0, 0; 0.125,0.2665; 0.25,0.4; 0.375,0.465; 0.5,0.5;  0.625,0.535; 0.75,0.6; 0.875,0.7335; 1,1">
                                          <p:stCondLst>
                                            <p:cond delay="1324"/>
                                          </p:stCondLst>
                                        </p:cTn>
                                        <p:tgtEl>
                                          <p:spTgt spid="27657">
                                            <p:txEl>
                                              <p:pRg st="1" end="1"/>
                                            </p:txEl>
                                          </p:spTgt>
                                        </p:tgtEl>
                                        <p:attrNameLst>
                                          <p:attrName>ppt_y</p:attrName>
                                        </p:attrNameLst>
                                      </p:cBhvr>
                                      <p:tavLst>
                                        <p:tav tm="0" fmla="#ppt_y-sin(pi*$)/27">
                                          <p:val>
                                            <p:fltVal val="0"/>
                                          </p:val>
                                        </p:tav>
                                        <p:tav tm="100000">
                                          <p:val>
                                            <p:fltVal val="1"/>
                                          </p:val>
                                        </p:tav>
                                      </p:tavLst>
                                    </p:anim>
                                    <p:anim calcmode="lin" valueType="num">
                                      <p:cBhvr>
                                        <p:cTn id="159" dur="164" tmFilter="0, 0; 0.125,0.2665; 0.25,0.4; 0.375,0.465; 0.5,0.5;  0.625,0.535; 0.75,0.6; 0.875,0.7335; 1,1">
                                          <p:stCondLst>
                                            <p:cond delay="1656"/>
                                          </p:stCondLst>
                                        </p:cTn>
                                        <p:tgtEl>
                                          <p:spTgt spid="27657">
                                            <p:txEl>
                                              <p:pRg st="1" end="1"/>
                                            </p:txEl>
                                          </p:spTgt>
                                        </p:tgtEl>
                                        <p:attrNameLst>
                                          <p:attrName>ppt_y</p:attrName>
                                        </p:attrNameLst>
                                      </p:cBhvr>
                                      <p:tavLst>
                                        <p:tav tm="0" fmla="#ppt_y-sin(pi*$)/81">
                                          <p:val>
                                            <p:fltVal val="0"/>
                                          </p:val>
                                        </p:tav>
                                        <p:tav tm="100000">
                                          <p:val>
                                            <p:fltVal val="1"/>
                                          </p:val>
                                        </p:tav>
                                      </p:tavLst>
                                    </p:anim>
                                    <p:animScale>
                                      <p:cBhvr>
                                        <p:cTn id="160" dur="26">
                                          <p:stCondLst>
                                            <p:cond delay="650"/>
                                          </p:stCondLst>
                                        </p:cTn>
                                        <p:tgtEl>
                                          <p:spTgt spid="27657">
                                            <p:txEl>
                                              <p:pRg st="1" end="1"/>
                                            </p:txEl>
                                          </p:spTgt>
                                        </p:tgtEl>
                                      </p:cBhvr>
                                      <p:to x="100000" y="60000"/>
                                    </p:animScale>
                                    <p:animScale>
                                      <p:cBhvr>
                                        <p:cTn id="161" dur="166" decel="50000">
                                          <p:stCondLst>
                                            <p:cond delay="676"/>
                                          </p:stCondLst>
                                        </p:cTn>
                                        <p:tgtEl>
                                          <p:spTgt spid="27657">
                                            <p:txEl>
                                              <p:pRg st="1" end="1"/>
                                            </p:txEl>
                                          </p:spTgt>
                                        </p:tgtEl>
                                      </p:cBhvr>
                                      <p:to x="100000" y="100000"/>
                                    </p:animScale>
                                    <p:animScale>
                                      <p:cBhvr>
                                        <p:cTn id="162" dur="26">
                                          <p:stCondLst>
                                            <p:cond delay="1312"/>
                                          </p:stCondLst>
                                        </p:cTn>
                                        <p:tgtEl>
                                          <p:spTgt spid="27657">
                                            <p:txEl>
                                              <p:pRg st="1" end="1"/>
                                            </p:txEl>
                                          </p:spTgt>
                                        </p:tgtEl>
                                      </p:cBhvr>
                                      <p:to x="100000" y="80000"/>
                                    </p:animScale>
                                    <p:animScale>
                                      <p:cBhvr>
                                        <p:cTn id="163" dur="166" decel="50000">
                                          <p:stCondLst>
                                            <p:cond delay="1338"/>
                                          </p:stCondLst>
                                        </p:cTn>
                                        <p:tgtEl>
                                          <p:spTgt spid="27657">
                                            <p:txEl>
                                              <p:pRg st="1" end="1"/>
                                            </p:txEl>
                                          </p:spTgt>
                                        </p:tgtEl>
                                      </p:cBhvr>
                                      <p:to x="100000" y="100000"/>
                                    </p:animScale>
                                    <p:animScale>
                                      <p:cBhvr>
                                        <p:cTn id="164" dur="26">
                                          <p:stCondLst>
                                            <p:cond delay="1642"/>
                                          </p:stCondLst>
                                        </p:cTn>
                                        <p:tgtEl>
                                          <p:spTgt spid="27657">
                                            <p:txEl>
                                              <p:pRg st="1" end="1"/>
                                            </p:txEl>
                                          </p:spTgt>
                                        </p:tgtEl>
                                      </p:cBhvr>
                                      <p:to x="100000" y="90000"/>
                                    </p:animScale>
                                    <p:animScale>
                                      <p:cBhvr>
                                        <p:cTn id="165" dur="166" decel="50000">
                                          <p:stCondLst>
                                            <p:cond delay="1668"/>
                                          </p:stCondLst>
                                        </p:cTn>
                                        <p:tgtEl>
                                          <p:spTgt spid="27657">
                                            <p:txEl>
                                              <p:pRg st="1" end="1"/>
                                            </p:txEl>
                                          </p:spTgt>
                                        </p:tgtEl>
                                      </p:cBhvr>
                                      <p:to x="100000" y="100000"/>
                                    </p:animScale>
                                    <p:animScale>
                                      <p:cBhvr>
                                        <p:cTn id="166" dur="26">
                                          <p:stCondLst>
                                            <p:cond delay="1808"/>
                                          </p:stCondLst>
                                        </p:cTn>
                                        <p:tgtEl>
                                          <p:spTgt spid="27657">
                                            <p:txEl>
                                              <p:pRg st="1" end="1"/>
                                            </p:txEl>
                                          </p:spTgt>
                                        </p:tgtEl>
                                      </p:cBhvr>
                                      <p:to x="100000" y="95000"/>
                                    </p:animScale>
                                    <p:animScale>
                                      <p:cBhvr>
                                        <p:cTn id="167" dur="166" decel="50000">
                                          <p:stCondLst>
                                            <p:cond delay="1834"/>
                                          </p:stCondLst>
                                        </p:cTn>
                                        <p:tgtEl>
                                          <p:spTgt spid="27657">
                                            <p:txEl>
                                              <p:pRg st="1" end="1"/>
                                            </p:txEl>
                                          </p:spTgt>
                                        </p:tgtEl>
                                      </p:cBhvr>
                                      <p:to x="100000" y="100000"/>
                                    </p:animScale>
                                  </p:childTnLst>
                                </p:cTn>
                              </p:par>
                            </p:childTnLst>
                          </p:cTn>
                        </p:par>
                      </p:childTnLst>
                    </p:cTn>
                  </p:par>
                  <p:par>
                    <p:cTn id="168" fill="hold">
                      <p:stCondLst>
                        <p:cond delay="indefinite"/>
                      </p:stCondLst>
                      <p:childTnLst>
                        <p:par>
                          <p:cTn id="169" fill="hold">
                            <p:stCondLst>
                              <p:cond delay="0"/>
                            </p:stCondLst>
                            <p:childTnLst>
                              <p:par>
                                <p:cTn id="170" presetID="26" presetClass="entr" presetSubtype="0" fill="hold" grpId="0" nodeType="clickEffect">
                                  <p:stCondLst>
                                    <p:cond delay="0"/>
                                  </p:stCondLst>
                                  <p:childTnLst>
                                    <p:set>
                                      <p:cBhvr>
                                        <p:cTn id="171" dur="1" fill="hold">
                                          <p:stCondLst>
                                            <p:cond delay="0"/>
                                          </p:stCondLst>
                                        </p:cTn>
                                        <p:tgtEl>
                                          <p:spTgt spid="27658">
                                            <p:txEl>
                                              <p:pRg st="2" end="2"/>
                                            </p:txEl>
                                          </p:spTgt>
                                        </p:tgtEl>
                                        <p:attrNameLst>
                                          <p:attrName>style.visibility</p:attrName>
                                        </p:attrNameLst>
                                      </p:cBhvr>
                                      <p:to>
                                        <p:strVal val="visible"/>
                                      </p:to>
                                    </p:set>
                                    <p:animEffect transition="in" filter="wipe(down)">
                                      <p:cBhvr>
                                        <p:cTn id="172" dur="580">
                                          <p:stCondLst>
                                            <p:cond delay="0"/>
                                          </p:stCondLst>
                                        </p:cTn>
                                        <p:tgtEl>
                                          <p:spTgt spid="27658">
                                            <p:txEl>
                                              <p:pRg st="2" end="2"/>
                                            </p:txEl>
                                          </p:spTgt>
                                        </p:tgtEl>
                                      </p:cBhvr>
                                    </p:animEffect>
                                    <p:anim calcmode="lin" valueType="num">
                                      <p:cBhvr>
                                        <p:cTn id="173" dur="1822" tmFilter="0,0; 0.14,0.36; 0.43,0.73; 0.71,0.91; 1.0,1.0">
                                          <p:stCondLst>
                                            <p:cond delay="0"/>
                                          </p:stCondLst>
                                        </p:cTn>
                                        <p:tgtEl>
                                          <p:spTgt spid="27658">
                                            <p:txEl>
                                              <p:pRg st="2" end="2"/>
                                            </p:txEl>
                                          </p:spTgt>
                                        </p:tgtEl>
                                        <p:attrNameLst>
                                          <p:attrName>ppt_x</p:attrName>
                                        </p:attrNameLst>
                                      </p:cBhvr>
                                      <p:tavLst>
                                        <p:tav tm="0">
                                          <p:val>
                                            <p:strVal val="#ppt_x-0.25"/>
                                          </p:val>
                                        </p:tav>
                                        <p:tav tm="100000">
                                          <p:val>
                                            <p:strVal val="#ppt_x"/>
                                          </p:val>
                                        </p:tav>
                                      </p:tavLst>
                                    </p:anim>
                                    <p:anim calcmode="lin" valueType="num">
                                      <p:cBhvr>
                                        <p:cTn id="174" dur="664" tmFilter="0.0,0.0; 0.25,0.07; 0.50,0.2; 0.75,0.467; 1.0,1.0">
                                          <p:stCondLst>
                                            <p:cond delay="0"/>
                                          </p:stCondLst>
                                        </p:cTn>
                                        <p:tgtEl>
                                          <p:spTgt spid="27658">
                                            <p:txEl>
                                              <p:pRg st="2" end="2"/>
                                            </p:txEl>
                                          </p:spTgt>
                                        </p:tgtEl>
                                        <p:attrNameLst>
                                          <p:attrName>ppt_y</p:attrName>
                                        </p:attrNameLst>
                                      </p:cBhvr>
                                      <p:tavLst>
                                        <p:tav tm="0" fmla="#ppt_y-sin(pi*$)/3">
                                          <p:val>
                                            <p:fltVal val="0.5"/>
                                          </p:val>
                                        </p:tav>
                                        <p:tav tm="100000">
                                          <p:val>
                                            <p:fltVal val="1"/>
                                          </p:val>
                                        </p:tav>
                                      </p:tavLst>
                                    </p:anim>
                                    <p:anim calcmode="lin" valueType="num">
                                      <p:cBhvr>
                                        <p:cTn id="175" dur="664" tmFilter="0, 0; 0.125,0.2665; 0.25,0.4; 0.375,0.465; 0.5,0.5;  0.625,0.535; 0.75,0.6; 0.875,0.7335; 1,1">
                                          <p:stCondLst>
                                            <p:cond delay="664"/>
                                          </p:stCondLst>
                                        </p:cTn>
                                        <p:tgtEl>
                                          <p:spTgt spid="27658">
                                            <p:txEl>
                                              <p:pRg st="2" end="2"/>
                                            </p:txEl>
                                          </p:spTgt>
                                        </p:tgtEl>
                                        <p:attrNameLst>
                                          <p:attrName>ppt_y</p:attrName>
                                        </p:attrNameLst>
                                      </p:cBhvr>
                                      <p:tavLst>
                                        <p:tav tm="0" fmla="#ppt_y-sin(pi*$)/9">
                                          <p:val>
                                            <p:fltVal val="0"/>
                                          </p:val>
                                        </p:tav>
                                        <p:tav tm="100000">
                                          <p:val>
                                            <p:fltVal val="1"/>
                                          </p:val>
                                        </p:tav>
                                      </p:tavLst>
                                    </p:anim>
                                    <p:anim calcmode="lin" valueType="num">
                                      <p:cBhvr>
                                        <p:cTn id="176" dur="332" tmFilter="0, 0; 0.125,0.2665; 0.25,0.4; 0.375,0.465; 0.5,0.5;  0.625,0.535; 0.75,0.6; 0.875,0.7335; 1,1">
                                          <p:stCondLst>
                                            <p:cond delay="1324"/>
                                          </p:stCondLst>
                                        </p:cTn>
                                        <p:tgtEl>
                                          <p:spTgt spid="27658">
                                            <p:txEl>
                                              <p:pRg st="2" end="2"/>
                                            </p:txEl>
                                          </p:spTgt>
                                        </p:tgtEl>
                                        <p:attrNameLst>
                                          <p:attrName>ppt_y</p:attrName>
                                        </p:attrNameLst>
                                      </p:cBhvr>
                                      <p:tavLst>
                                        <p:tav tm="0" fmla="#ppt_y-sin(pi*$)/27">
                                          <p:val>
                                            <p:fltVal val="0"/>
                                          </p:val>
                                        </p:tav>
                                        <p:tav tm="100000">
                                          <p:val>
                                            <p:fltVal val="1"/>
                                          </p:val>
                                        </p:tav>
                                      </p:tavLst>
                                    </p:anim>
                                    <p:anim calcmode="lin" valueType="num">
                                      <p:cBhvr>
                                        <p:cTn id="177" dur="164" tmFilter="0, 0; 0.125,0.2665; 0.25,0.4; 0.375,0.465; 0.5,0.5;  0.625,0.535; 0.75,0.6; 0.875,0.7335; 1,1">
                                          <p:stCondLst>
                                            <p:cond delay="1656"/>
                                          </p:stCondLst>
                                        </p:cTn>
                                        <p:tgtEl>
                                          <p:spTgt spid="27658">
                                            <p:txEl>
                                              <p:pRg st="2" end="2"/>
                                            </p:txEl>
                                          </p:spTgt>
                                        </p:tgtEl>
                                        <p:attrNameLst>
                                          <p:attrName>ppt_y</p:attrName>
                                        </p:attrNameLst>
                                      </p:cBhvr>
                                      <p:tavLst>
                                        <p:tav tm="0" fmla="#ppt_y-sin(pi*$)/81">
                                          <p:val>
                                            <p:fltVal val="0"/>
                                          </p:val>
                                        </p:tav>
                                        <p:tav tm="100000">
                                          <p:val>
                                            <p:fltVal val="1"/>
                                          </p:val>
                                        </p:tav>
                                      </p:tavLst>
                                    </p:anim>
                                    <p:animScale>
                                      <p:cBhvr>
                                        <p:cTn id="178" dur="26">
                                          <p:stCondLst>
                                            <p:cond delay="650"/>
                                          </p:stCondLst>
                                        </p:cTn>
                                        <p:tgtEl>
                                          <p:spTgt spid="27658">
                                            <p:txEl>
                                              <p:pRg st="2" end="2"/>
                                            </p:txEl>
                                          </p:spTgt>
                                        </p:tgtEl>
                                      </p:cBhvr>
                                      <p:to x="100000" y="60000"/>
                                    </p:animScale>
                                    <p:animScale>
                                      <p:cBhvr>
                                        <p:cTn id="179" dur="166" decel="50000">
                                          <p:stCondLst>
                                            <p:cond delay="676"/>
                                          </p:stCondLst>
                                        </p:cTn>
                                        <p:tgtEl>
                                          <p:spTgt spid="27658">
                                            <p:txEl>
                                              <p:pRg st="2" end="2"/>
                                            </p:txEl>
                                          </p:spTgt>
                                        </p:tgtEl>
                                      </p:cBhvr>
                                      <p:to x="100000" y="100000"/>
                                    </p:animScale>
                                    <p:animScale>
                                      <p:cBhvr>
                                        <p:cTn id="180" dur="26">
                                          <p:stCondLst>
                                            <p:cond delay="1312"/>
                                          </p:stCondLst>
                                        </p:cTn>
                                        <p:tgtEl>
                                          <p:spTgt spid="27658">
                                            <p:txEl>
                                              <p:pRg st="2" end="2"/>
                                            </p:txEl>
                                          </p:spTgt>
                                        </p:tgtEl>
                                      </p:cBhvr>
                                      <p:to x="100000" y="80000"/>
                                    </p:animScale>
                                    <p:animScale>
                                      <p:cBhvr>
                                        <p:cTn id="181" dur="166" decel="50000">
                                          <p:stCondLst>
                                            <p:cond delay="1338"/>
                                          </p:stCondLst>
                                        </p:cTn>
                                        <p:tgtEl>
                                          <p:spTgt spid="27658">
                                            <p:txEl>
                                              <p:pRg st="2" end="2"/>
                                            </p:txEl>
                                          </p:spTgt>
                                        </p:tgtEl>
                                      </p:cBhvr>
                                      <p:to x="100000" y="100000"/>
                                    </p:animScale>
                                    <p:animScale>
                                      <p:cBhvr>
                                        <p:cTn id="182" dur="26">
                                          <p:stCondLst>
                                            <p:cond delay="1642"/>
                                          </p:stCondLst>
                                        </p:cTn>
                                        <p:tgtEl>
                                          <p:spTgt spid="27658">
                                            <p:txEl>
                                              <p:pRg st="2" end="2"/>
                                            </p:txEl>
                                          </p:spTgt>
                                        </p:tgtEl>
                                      </p:cBhvr>
                                      <p:to x="100000" y="90000"/>
                                    </p:animScale>
                                    <p:animScale>
                                      <p:cBhvr>
                                        <p:cTn id="183" dur="166" decel="50000">
                                          <p:stCondLst>
                                            <p:cond delay="1668"/>
                                          </p:stCondLst>
                                        </p:cTn>
                                        <p:tgtEl>
                                          <p:spTgt spid="27658">
                                            <p:txEl>
                                              <p:pRg st="2" end="2"/>
                                            </p:txEl>
                                          </p:spTgt>
                                        </p:tgtEl>
                                      </p:cBhvr>
                                      <p:to x="100000" y="100000"/>
                                    </p:animScale>
                                    <p:animScale>
                                      <p:cBhvr>
                                        <p:cTn id="184" dur="26">
                                          <p:stCondLst>
                                            <p:cond delay="1808"/>
                                          </p:stCondLst>
                                        </p:cTn>
                                        <p:tgtEl>
                                          <p:spTgt spid="27658">
                                            <p:txEl>
                                              <p:pRg st="2" end="2"/>
                                            </p:txEl>
                                          </p:spTgt>
                                        </p:tgtEl>
                                      </p:cBhvr>
                                      <p:to x="100000" y="95000"/>
                                    </p:animScale>
                                    <p:animScale>
                                      <p:cBhvr>
                                        <p:cTn id="185" dur="166" decel="50000">
                                          <p:stCondLst>
                                            <p:cond delay="1834"/>
                                          </p:stCondLst>
                                        </p:cTn>
                                        <p:tgtEl>
                                          <p:spTgt spid="27658">
                                            <p:txEl>
                                              <p:pRg st="2" end="2"/>
                                            </p:txEl>
                                          </p:spTgt>
                                        </p:tgtEl>
                                      </p:cBhvr>
                                      <p:to x="100000" y="100000"/>
                                    </p:animScale>
                                  </p:childTnLst>
                                </p:cTn>
                              </p:par>
                            </p:childTnLst>
                          </p:cTn>
                        </p:par>
                      </p:childTnLst>
                    </p:cTn>
                  </p:par>
                  <p:par>
                    <p:cTn id="186" fill="hold">
                      <p:stCondLst>
                        <p:cond delay="indefinite"/>
                      </p:stCondLst>
                      <p:childTnLst>
                        <p:par>
                          <p:cTn id="187" fill="hold">
                            <p:stCondLst>
                              <p:cond delay="0"/>
                            </p:stCondLst>
                            <p:childTnLst>
                              <p:par>
                                <p:cTn id="188" presetID="26" presetClass="entr" presetSubtype="0" fill="hold" grpId="0" nodeType="clickEffect">
                                  <p:stCondLst>
                                    <p:cond delay="0"/>
                                  </p:stCondLst>
                                  <p:childTnLst>
                                    <p:set>
                                      <p:cBhvr>
                                        <p:cTn id="189" dur="1" fill="hold">
                                          <p:stCondLst>
                                            <p:cond delay="0"/>
                                          </p:stCondLst>
                                        </p:cTn>
                                        <p:tgtEl>
                                          <p:spTgt spid="27657">
                                            <p:txEl>
                                              <p:pRg st="2" end="2"/>
                                            </p:txEl>
                                          </p:spTgt>
                                        </p:tgtEl>
                                        <p:attrNameLst>
                                          <p:attrName>style.visibility</p:attrName>
                                        </p:attrNameLst>
                                      </p:cBhvr>
                                      <p:to>
                                        <p:strVal val="visible"/>
                                      </p:to>
                                    </p:set>
                                    <p:animEffect transition="in" filter="wipe(down)">
                                      <p:cBhvr>
                                        <p:cTn id="190" dur="580">
                                          <p:stCondLst>
                                            <p:cond delay="0"/>
                                          </p:stCondLst>
                                        </p:cTn>
                                        <p:tgtEl>
                                          <p:spTgt spid="27657">
                                            <p:txEl>
                                              <p:pRg st="2" end="2"/>
                                            </p:txEl>
                                          </p:spTgt>
                                        </p:tgtEl>
                                      </p:cBhvr>
                                    </p:animEffect>
                                    <p:anim calcmode="lin" valueType="num">
                                      <p:cBhvr>
                                        <p:cTn id="191" dur="1822" tmFilter="0,0; 0.14,0.36; 0.43,0.73; 0.71,0.91; 1.0,1.0">
                                          <p:stCondLst>
                                            <p:cond delay="0"/>
                                          </p:stCondLst>
                                        </p:cTn>
                                        <p:tgtEl>
                                          <p:spTgt spid="27657">
                                            <p:txEl>
                                              <p:pRg st="2" end="2"/>
                                            </p:txEl>
                                          </p:spTgt>
                                        </p:tgtEl>
                                        <p:attrNameLst>
                                          <p:attrName>ppt_x</p:attrName>
                                        </p:attrNameLst>
                                      </p:cBhvr>
                                      <p:tavLst>
                                        <p:tav tm="0">
                                          <p:val>
                                            <p:strVal val="#ppt_x-0.25"/>
                                          </p:val>
                                        </p:tav>
                                        <p:tav tm="100000">
                                          <p:val>
                                            <p:strVal val="#ppt_x"/>
                                          </p:val>
                                        </p:tav>
                                      </p:tavLst>
                                    </p:anim>
                                    <p:anim calcmode="lin" valueType="num">
                                      <p:cBhvr>
                                        <p:cTn id="192" dur="664" tmFilter="0.0,0.0; 0.25,0.07; 0.50,0.2; 0.75,0.467; 1.0,1.0">
                                          <p:stCondLst>
                                            <p:cond delay="0"/>
                                          </p:stCondLst>
                                        </p:cTn>
                                        <p:tgtEl>
                                          <p:spTgt spid="27657">
                                            <p:txEl>
                                              <p:pRg st="2" end="2"/>
                                            </p:txEl>
                                          </p:spTgt>
                                        </p:tgtEl>
                                        <p:attrNameLst>
                                          <p:attrName>ppt_y</p:attrName>
                                        </p:attrNameLst>
                                      </p:cBhvr>
                                      <p:tavLst>
                                        <p:tav tm="0" fmla="#ppt_y-sin(pi*$)/3">
                                          <p:val>
                                            <p:fltVal val="0.5"/>
                                          </p:val>
                                        </p:tav>
                                        <p:tav tm="100000">
                                          <p:val>
                                            <p:fltVal val="1"/>
                                          </p:val>
                                        </p:tav>
                                      </p:tavLst>
                                    </p:anim>
                                    <p:anim calcmode="lin" valueType="num">
                                      <p:cBhvr>
                                        <p:cTn id="193" dur="664" tmFilter="0, 0; 0.125,0.2665; 0.25,0.4; 0.375,0.465; 0.5,0.5;  0.625,0.535; 0.75,0.6; 0.875,0.7335; 1,1">
                                          <p:stCondLst>
                                            <p:cond delay="664"/>
                                          </p:stCondLst>
                                        </p:cTn>
                                        <p:tgtEl>
                                          <p:spTgt spid="27657">
                                            <p:txEl>
                                              <p:pRg st="2" end="2"/>
                                            </p:txEl>
                                          </p:spTgt>
                                        </p:tgtEl>
                                        <p:attrNameLst>
                                          <p:attrName>ppt_y</p:attrName>
                                        </p:attrNameLst>
                                      </p:cBhvr>
                                      <p:tavLst>
                                        <p:tav tm="0" fmla="#ppt_y-sin(pi*$)/9">
                                          <p:val>
                                            <p:fltVal val="0"/>
                                          </p:val>
                                        </p:tav>
                                        <p:tav tm="100000">
                                          <p:val>
                                            <p:fltVal val="1"/>
                                          </p:val>
                                        </p:tav>
                                      </p:tavLst>
                                    </p:anim>
                                    <p:anim calcmode="lin" valueType="num">
                                      <p:cBhvr>
                                        <p:cTn id="194" dur="332" tmFilter="0, 0; 0.125,0.2665; 0.25,0.4; 0.375,0.465; 0.5,0.5;  0.625,0.535; 0.75,0.6; 0.875,0.7335; 1,1">
                                          <p:stCondLst>
                                            <p:cond delay="1324"/>
                                          </p:stCondLst>
                                        </p:cTn>
                                        <p:tgtEl>
                                          <p:spTgt spid="27657">
                                            <p:txEl>
                                              <p:pRg st="2" end="2"/>
                                            </p:txEl>
                                          </p:spTgt>
                                        </p:tgtEl>
                                        <p:attrNameLst>
                                          <p:attrName>ppt_y</p:attrName>
                                        </p:attrNameLst>
                                      </p:cBhvr>
                                      <p:tavLst>
                                        <p:tav tm="0" fmla="#ppt_y-sin(pi*$)/27">
                                          <p:val>
                                            <p:fltVal val="0"/>
                                          </p:val>
                                        </p:tav>
                                        <p:tav tm="100000">
                                          <p:val>
                                            <p:fltVal val="1"/>
                                          </p:val>
                                        </p:tav>
                                      </p:tavLst>
                                    </p:anim>
                                    <p:anim calcmode="lin" valueType="num">
                                      <p:cBhvr>
                                        <p:cTn id="195" dur="164" tmFilter="0, 0; 0.125,0.2665; 0.25,0.4; 0.375,0.465; 0.5,0.5;  0.625,0.535; 0.75,0.6; 0.875,0.7335; 1,1">
                                          <p:stCondLst>
                                            <p:cond delay="1656"/>
                                          </p:stCondLst>
                                        </p:cTn>
                                        <p:tgtEl>
                                          <p:spTgt spid="27657">
                                            <p:txEl>
                                              <p:pRg st="2" end="2"/>
                                            </p:txEl>
                                          </p:spTgt>
                                        </p:tgtEl>
                                        <p:attrNameLst>
                                          <p:attrName>ppt_y</p:attrName>
                                        </p:attrNameLst>
                                      </p:cBhvr>
                                      <p:tavLst>
                                        <p:tav tm="0" fmla="#ppt_y-sin(pi*$)/81">
                                          <p:val>
                                            <p:fltVal val="0"/>
                                          </p:val>
                                        </p:tav>
                                        <p:tav tm="100000">
                                          <p:val>
                                            <p:fltVal val="1"/>
                                          </p:val>
                                        </p:tav>
                                      </p:tavLst>
                                    </p:anim>
                                    <p:animScale>
                                      <p:cBhvr>
                                        <p:cTn id="196" dur="26">
                                          <p:stCondLst>
                                            <p:cond delay="650"/>
                                          </p:stCondLst>
                                        </p:cTn>
                                        <p:tgtEl>
                                          <p:spTgt spid="27657">
                                            <p:txEl>
                                              <p:pRg st="2" end="2"/>
                                            </p:txEl>
                                          </p:spTgt>
                                        </p:tgtEl>
                                      </p:cBhvr>
                                      <p:to x="100000" y="60000"/>
                                    </p:animScale>
                                    <p:animScale>
                                      <p:cBhvr>
                                        <p:cTn id="197" dur="166" decel="50000">
                                          <p:stCondLst>
                                            <p:cond delay="676"/>
                                          </p:stCondLst>
                                        </p:cTn>
                                        <p:tgtEl>
                                          <p:spTgt spid="27657">
                                            <p:txEl>
                                              <p:pRg st="2" end="2"/>
                                            </p:txEl>
                                          </p:spTgt>
                                        </p:tgtEl>
                                      </p:cBhvr>
                                      <p:to x="100000" y="100000"/>
                                    </p:animScale>
                                    <p:animScale>
                                      <p:cBhvr>
                                        <p:cTn id="198" dur="26">
                                          <p:stCondLst>
                                            <p:cond delay="1312"/>
                                          </p:stCondLst>
                                        </p:cTn>
                                        <p:tgtEl>
                                          <p:spTgt spid="27657">
                                            <p:txEl>
                                              <p:pRg st="2" end="2"/>
                                            </p:txEl>
                                          </p:spTgt>
                                        </p:tgtEl>
                                      </p:cBhvr>
                                      <p:to x="100000" y="80000"/>
                                    </p:animScale>
                                    <p:animScale>
                                      <p:cBhvr>
                                        <p:cTn id="199" dur="166" decel="50000">
                                          <p:stCondLst>
                                            <p:cond delay="1338"/>
                                          </p:stCondLst>
                                        </p:cTn>
                                        <p:tgtEl>
                                          <p:spTgt spid="27657">
                                            <p:txEl>
                                              <p:pRg st="2" end="2"/>
                                            </p:txEl>
                                          </p:spTgt>
                                        </p:tgtEl>
                                      </p:cBhvr>
                                      <p:to x="100000" y="100000"/>
                                    </p:animScale>
                                    <p:animScale>
                                      <p:cBhvr>
                                        <p:cTn id="200" dur="26">
                                          <p:stCondLst>
                                            <p:cond delay="1642"/>
                                          </p:stCondLst>
                                        </p:cTn>
                                        <p:tgtEl>
                                          <p:spTgt spid="27657">
                                            <p:txEl>
                                              <p:pRg st="2" end="2"/>
                                            </p:txEl>
                                          </p:spTgt>
                                        </p:tgtEl>
                                      </p:cBhvr>
                                      <p:to x="100000" y="90000"/>
                                    </p:animScale>
                                    <p:animScale>
                                      <p:cBhvr>
                                        <p:cTn id="201" dur="166" decel="50000">
                                          <p:stCondLst>
                                            <p:cond delay="1668"/>
                                          </p:stCondLst>
                                        </p:cTn>
                                        <p:tgtEl>
                                          <p:spTgt spid="27657">
                                            <p:txEl>
                                              <p:pRg st="2" end="2"/>
                                            </p:txEl>
                                          </p:spTgt>
                                        </p:tgtEl>
                                      </p:cBhvr>
                                      <p:to x="100000" y="100000"/>
                                    </p:animScale>
                                    <p:animScale>
                                      <p:cBhvr>
                                        <p:cTn id="202" dur="26">
                                          <p:stCondLst>
                                            <p:cond delay="1808"/>
                                          </p:stCondLst>
                                        </p:cTn>
                                        <p:tgtEl>
                                          <p:spTgt spid="27657">
                                            <p:txEl>
                                              <p:pRg st="2" end="2"/>
                                            </p:txEl>
                                          </p:spTgt>
                                        </p:tgtEl>
                                      </p:cBhvr>
                                      <p:to x="100000" y="95000"/>
                                    </p:animScale>
                                    <p:animScale>
                                      <p:cBhvr>
                                        <p:cTn id="203" dur="166" decel="50000">
                                          <p:stCondLst>
                                            <p:cond delay="1834"/>
                                          </p:stCondLst>
                                        </p:cTn>
                                        <p:tgtEl>
                                          <p:spTgt spid="27657">
                                            <p:txEl>
                                              <p:pRg st="2" end="2"/>
                                            </p:txEl>
                                          </p:spTgt>
                                        </p:tgtEl>
                                      </p:cBhvr>
                                      <p:to x="100000" y="100000"/>
                                    </p:animScale>
                                  </p:childTnLst>
                                </p:cTn>
                              </p:par>
                            </p:childTnLst>
                          </p:cTn>
                        </p:par>
                      </p:childTnLst>
                    </p:cTn>
                  </p:par>
                  <p:par>
                    <p:cTn id="204" fill="hold">
                      <p:stCondLst>
                        <p:cond delay="indefinite"/>
                      </p:stCondLst>
                      <p:childTnLst>
                        <p:par>
                          <p:cTn id="205" fill="hold">
                            <p:stCondLst>
                              <p:cond delay="0"/>
                            </p:stCondLst>
                            <p:childTnLst>
                              <p:par>
                                <p:cTn id="206" presetID="26" presetClass="entr" presetSubtype="0" fill="hold" grpId="0" nodeType="clickEffect">
                                  <p:stCondLst>
                                    <p:cond delay="0"/>
                                  </p:stCondLst>
                                  <p:childTnLst>
                                    <p:set>
                                      <p:cBhvr>
                                        <p:cTn id="207" dur="1" fill="hold">
                                          <p:stCondLst>
                                            <p:cond delay="0"/>
                                          </p:stCondLst>
                                        </p:cTn>
                                        <p:tgtEl>
                                          <p:spTgt spid="27658">
                                            <p:txEl>
                                              <p:pRg st="3" end="3"/>
                                            </p:txEl>
                                          </p:spTgt>
                                        </p:tgtEl>
                                        <p:attrNameLst>
                                          <p:attrName>style.visibility</p:attrName>
                                        </p:attrNameLst>
                                      </p:cBhvr>
                                      <p:to>
                                        <p:strVal val="visible"/>
                                      </p:to>
                                    </p:set>
                                    <p:animEffect transition="in" filter="wipe(down)">
                                      <p:cBhvr>
                                        <p:cTn id="208" dur="580">
                                          <p:stCondLst>
                                            <p:cond delay="0"/>
                                          </p:stCondLst>
                                        </p:cTn>
                                        <p:tgtEl>
                                          <p:spTgt spid="27658">
                                            <p:txEl>
                                              <p:pRg st="3" end="3"/>
                                            </p:txEl>
                                          </p:spTgt>
                                        </p:tgtEl>
                                      </p:cBhvr>
                                    </p:animEffect>
                                    <p:anim calcmode="lin" valueType="num">
                                      <p:cBhvr>
                                        <p:cTn id="209" dur="1822" tmFilter="0,0; 0.14,0.36; 0.43,0.73; 0.71,0.91; 1.0,1.0">
                                          <p:stCondLst>
                                            <p:cond delay="0"/>
                                          </p:stCondLst>
                                        </p:cTn>
                                        <p:tgtEl>
                                          <p:spTgt spid="27658">
                                            <p:txEl>
                                              <p:pRg st="3" end="3"/>
                                            </p:txEl>
                                          </p:spTgt>
                                        </p:tgtEl>
                                        <p:attrNameLst>
                                          <p:attrName>ppt_x</p:attrName>
                                        </p:attrNameLst>
                                      </p:cBhvr>
                                      <p:tavLst>
                                        <p:tav tm="0">
                                          <p:val>
                                            <p:strVal val="#ppt_x-0.25"/>
                                          </p:val>
                                        </p:tav>
                                        <p:tav tm="100000">
                                          <p:val>
                                            <p:strVal val="#ppt_x"/>
                                          </p:val>
                                        </p:tav>
                                      </p:tavLst>
                                    </p:anim>
                                    <p:anim calcmode="lin" valueType="num">
                                      <p:cBhvr>
                                        <p:cTn id="210" dur="664" tmFilter="0.0,0.0; 0.25,0.07; 0.50,0.2; 0.75,0.467; 1.0,1.0">
                                          <p:stCondLst>
                                            <p:cond delay="0"/>
                                          </p:stCondLst>
                                        </p:cTn>
                                        <p:tgtEl>
                                          <p:spTgt spid="27658">
                                            <p:txEl>
                                              <p:pRg st="3" end="3"/>
                                            </p:txEl>
                                          </p:spTgt>
                                        </p:tgtEl>
                                        <p:attrNameLst>
                                          <p:attrName>ppt_y</p:attrName>
                                        </p:attrNameLst>
                                      </p:cBhvr>
                                      <p:tavLst>
                                        <p:tav tm="0" fmla="#ppt_y-sin(pi*$)/3">
                                          <p:val>
                                            <p:fltVal val="0.5"/>
                                          </p:val>
                                        </p:tav>
                                        <p:tav tm="100000">
                                          <p:val>
                                            <p:fltVal val="1"/>
                                          </p:val>
                                        </p:tav>
                                      </p:tavLst>
                                    </p:anim>
                                    <p:anim calcmode="lin" valueType="num">
                                      <p:cBhvr>
                                        <p:cTn id="211" dur="664" tmFilter="0, 0; 0.125,0.2665; 0.25,0.4; 0.375,0.465; 0.5,0.5;  0.625,0.535; 0.75,0.6; 0.875,0.7335; 1,1">
                                          <p:stCondLst>
                                            <p:cond delay="664"/>
                                          </p:stCondLst>
                                        </p:cTn>
                                        <p:tgtEl>
                                          <p:spTgt spid="27658">
                                            <p:txEl>
                                              <p:pRg st="3" end="3"/>
                                            </p:txEl>
                                          </p:spTgt>
                                        </p:tgtEl>
                                        <p:attrNameLst>
                                          <p:attrName>ppt_y</p:attrName>
                                        </p:attrNameLst>
                                      </p:cBhvr>
                                      <p:tavLst>
                                        <p:tav tm="0" fmla="#ppt_y-sin(pi*$)/9">
                                          <p:val>
                                            <p:fltVal val="0"/>
                                          </p:val>
                                        </p:tav>
                                        <p:tav tm="100000">
                                          <p:val>
                                            <p:fltVal val="1"/>
                                          </p:val>
                                        </p:tav>
                                      </p:tavLst>
                                    </p:anim>
                                    <p:anim calcmode="lin" valueType="num">
                                      <p:cBhvr>
                                        <p:cTn id="212" dur="332" tmFilter="0, 0; 0.125,0.2665; 0.25,0.4; 0.375,0.465; 0.5,0.5;  0.625,0.535; 0.75,0.6; 0.875,0.7335; 1,1">
                                          <p:stCondLst>
                                            <p:cond delay="1324"/>
                                          </p:stCondLst>
                                        </p:cTn>
                                        <p:tgtEl>
                                          <p:spTgt spid="27658">
                                            <p:txEl>
                                              <p:pRg st="3" end="3"/>
                                            </p:txEl>
                                          </p:spTgt>
                                        </p:tgtEl>
                                        <p:attrNameLst>
                                          <p:attrName>ppt_y</p:attrName>
                                        </p:attrNameLst>
                                      </p:cBhvr>
                                      <p:tavLst>
                                        <p:tav tm="0" fmla="#ppt_y-sin(pi*$)/27">
                                          <p:val>
                                            <p:fltVal val="0"/>
                                          </p:val>
                                        </p:tav>
                                        <p:tav tm="100000">
                                          <p:val>
                                            <p:fltVal val="1"/>
                                          </p:val>
                                        </p:tav>
                                      </p:tavLst>
                                    </p:anim>
                                    <p:anim calcmode="lin" valueType="num">
                                      <p:cBhvr>
                                        <p:cTn id="213" dur="164" tmFilter="0, 0; 0.125,0.2665; 0.25,0.4; 0.375,0.465; 0.5,0.5;  0.625,0.535; 0.75,0.6; 0.875,0.7335; 1,1">
                                          <p:stCondLst>
                                            <p:cond delay="1656"/>
                                          </p:stCondLst>
                                        </p:cTn>
                                        <p:tgtEl>
                                          <p:spTgt spid="27658">
                                            <p:txEl>
                                              <p:pRg st="3" end="3"/>
                                            </p:txEl>
                                          </p:spTgt>
                                        </p:tgtEl>
                                        <p:attrNameLst>
                                          <p:attrName>ppt_y</p:attrName>
                                        </p:attrNameLst>
                                      </p:cBhvr>
                                      <p:tavLst>
                                        <p:tav tm="0" fmla="#ppt_y-sin(pi*$)/81">
                                          <p:val>
                                            <p:fltVal val="0"/>
                                          </p:val>
                                        </p:tav>
                                        <p:tav tm="100000">
                                          <p:val>
                                            <p:fltVal val="1"/>
                                          </p:val>
                                        </p:tav>
                                      </p:tavLst>
                                    </p:anim>
                                    <p:animScale>
                                      <p:cBhvr>
                                        <p:cTn id="214" dur="26">
                                          <p:stCondLst>
                                            <p:cond delay="650"/>
                                          </p:stCondLst>
                                        </p:cTn>
                                        <p:tgtEl>
                                          <p:spTgt spid="27658">
                                            <p:txEl>
                                              <p:pRg st="3" end="3"/>
                                            </p:txEl>
                                          </p:spTgt>
                                        </p:tgtEl>
                                      </p:cBhvr>
                                      <p:to x="100000" y="60000"/>
                                    </p:animScale>
                                    <p:animScale>
                                      <p:cBhvr>
                                        <p:cTn id="215" dur="166" decel="50000">
                                          <p:stCondLst>
                                            <p:cond delay="676"/>
                                          </p:stCondLst>
                                        </p:cTn>
                                        <p:tgtEl>
                                          <p:spTgt spid="27658">
                                            <p:txEl>
                                              <p:pRg st="3" end="3"/>
                                            </p:txEl>
                                          </p:spTgt>
                                        </p:tgtEl>
                                      </p:cBhvr>
                                      <p:to x="100000" y="100000"/>
                                    </p:animScale>
                                    <p:animScale>
                                      <p:cBhvr>
                                        <p:cTn id="216" dur="26">
                                          <p:stCondLst>
                                            <p:cond delay="1312"/>
                                          </p:stCondLst>
                                        </p:cTn>
                                        <p:tgtEl>
                                          <p:spTgt spid="27658">
                                            <p:txEl>
                                              <p:pRg st="3" end="3"/>
                                            </p:txEl>
                                          </p:spTgt>
                                        </p:tgtEl>
                                      </p:cBhvr>
                                      <p:to x="100000" y="80000"/>
                                    </p:animScale>
                                    <p:animScale>
                                      <p:cBhvr>
                                        <p:cTn id="217" dur="166" decel="50000">
                                          <p:stCondLst>
                                            <p:cond delay="1338"/>
                                          </p:stCondLst>
                                        </p:cTn>
                                        <p:tgtEl>
                                          <p:spTgt spid="27658">
                                            <p:txEl>
                                              <p:pRg st="3" end="3"/>
                                            </p:txEl>
                                          </p:spTgt>
                                        </p:tgtEl>
                                      </p:cBhvr>
                                      <p:to x="100000" y="100000"/>
                                    </p:animScale>
                                    <p:animScale>
                                      <p:cBhvr>
                                        <p:cTn id="218" dur="26">
                                          <p:stCondLst>
                                            <p:cond delay="1642"/>
                                          </p:stCondLst>
                                        </p:cTn>
                                        <p:tgtEl>
                                          <p:spTgt spid="27658">
                                            <p:txEl>
                                              <p:pRg st="3" end="3"/>
                                            </p:txEl>
                                          </p:spTgt>
                                        </p:tgtEl>
                                      </p:cBhvr>
                                      <p:to x="100000" y="90000"/>
                                    </p:animScale>
                                    <p:animScale>
                                      <p:cBhvr>
                                        <p:cTn id="219" dur="166" decel="50000">
                                          <p:stCondLst>
                                            <p:cond delay="1668"/>
                                          </p:stCondLst>
                                        </p:cTn>
                                        <p:tgtEl>
                                          <p:spTgt spid="27658">
                                            <p:txEl>
                                              <p:pRg st="3" end="3"/>
                                            </p:txEl>
                                          </p:spTgt>
                                        </p:tgtEl>
                                      </p:cBhvr>
                                      <p:to x="100000" y="100000"/>
                                    </p:animScale>
                                    <p:animScale>
                                      <p:cBhvr>
                                        <p:cTn id="220" dur="26">
                                          <p:stCondLst>
                                            <p:cond delay="1808"/>
                                          </p:stCondLst>
                                        </p:cTn>
                                        <p:tgtEl>
                                          <p:spTgt spid="27658">
                                            <p:txEl>
                                              <p:pRg st="3" end="3"/>
                                            </p:txEl>
                                          </p:spTgt>
                                        </p:tgtEl>
                                      </p:cBhvr>
                                      <p:to x="100000" y="95000"/>
                                    </p:animScale>
                                    <p:animScale>
                                      <p:cBhvr>
                                        <p:cTn id="221" dur="166" decel="50000">
                                          <p:stCondLst>
                                            <p:cond delay="1834"/>
                                          </p:stCondLst>
                                        </p:cTn>
                                        <p:tgtEl>
                                          <p:spTgt spid="27658">
                                            <p:txEl>
                                              <p:pRg st="3" end="3"/>
                                            </p:txEl>
                                          </p:spTgt>
                                        </p:tgtEl>
                                      </p:cBhvr>
                                      <p:to x="100000" y="100000"/>
                                    </p:animScale>
                                  </p:childTnLst>
                                </p:cTn>
                              </p:par>
                            </p:childTnLst>
                          </p:cTn>
                        </p:par>
                      </p:childTnLst>
                    </p:cTn>
                  </p:par>
                  <p:par>
                    <p:cTn id="222" fill="hold">
                      <p:stCondLst>
                        <p:cond delay="indefinite"/>
                      </p:stCondLst>
                      <p:childTnLst>
                        <p:par>
                          <p:cTn id="223" fill="hold">
                            <p:stCondLst>
                              <p:cond delay="0"/>
                            </p:stCondLst>
                            <p:childTnLst>
                              <p:par>
                                <p:cTn id="224" presetID="26" presetClass="entr" presetSubtype="0" fill="hold" grpId="0" nodeType="clickEffect">
                                  <p:stCondLst>
                                    <p:cond delay="0"/>
                                  </p:stCondLst>
                                  <p:childTnLst>
                                    <p:set>
                                      <p:cBhvr>
                                        <p:cTn id="225" dur="1" fill="hold">
                                          <p:stCondLst>
                                            <p:cond delay="0"/>
                                          </p:stCondLst>
                                        </p:cTn>
                                        <p:tgtEl>
                                          <p:spTgt spid="27657">
                                            <p:txEl>
                                              <p:pRg st="3" end="3"/>
                                            </p:txEl>
                                          </p:spTgt>
                                        </p:tgtEl>
                                        <p:attrNameLst>
                                          <p:attrName>style.visibility</p:attrName>
                                        </p:attrNameLst>
                                      </p:cBhvr>
                                      <p:to>
                                        <p:strVal val="visible"/>
                                      </p:to>
                                    </p:set>
                                    <p:animEffect transition="in" filter="wipe(down)">
                                      <p:cBhvr>
                                        <p:cTn id="226" dur="580">
                                          <p:stCondLst>
                                            <p:cond delay="0"/>
                                          </p:stCondLst>
                                        </p:cTn>
                                        <p:tgtEl>
                                          <p:spTgt spid="27657">
                                            <p:txEl>
                                              <p:pRg st="3" end="3"/>
                                            </p:txEl>
                                          </p:spTgt>
                                        </p:tgtEl>
                                      </p:cBhvr>
                                    </p:animEffect>
                                    <p:anim calcmode="lin" valueType="num">
                                      <p:cBhvr>
                                        <p:cTn id="227" dur="1822" tmFilter="0,0; 0.14,0.36; 0.43,0.73; 0.71,0.91; 1.0,1.0">
                                          <p:stCondLst>
                                            <p:cond delay="0"/>
                                          </p:stCondLst>
                                        </p:cTn>
                                        <p:tgtEl>
                                          <p:spTgt spid="27657">
                                            <p:txEl>
                                              <p:pRg st="3" end="3"/>
                                            </p:txEl>
                                          </p:spTgt>
                                        </p:tgtEl>
                                        <p:attrNameLst>
                                          <p:attrName>ppt_x</p:attrName>
                                        </p:attrNameLst>
                                      </p:cBhvr>
                                      <p:tavLst>
                                        <p:tav tm="0">
                                          <p:val>
                                            <p:strVal val="#ppt_x-0.25"/>
                                          </p:val>
                                        </p:tav>
                                        <p:tav tm="100000">
                                          <p:val>
                                            <p:strVal val="#ppt_x"/>
                                          </p:val>
                                        </p:tav>
                                      </p:tavLst>
                                    </p:anim>
                                    <p:anim calcmode="lin" valueType="num">
                                      <p:cBhvr>
                                        <p:cTn id="228" dur="664" tmFilter="0.0,0.0; 0.25,0.07; 0.50,0.2; 0.75,0.467; 1.0,1.0">
                                          <p:stCondLst>
                                            <p:cond delay="0"/>
                                          </p:stCondLst>
                                        </p:cTn>
                                        <p:tgtEl>
                                          <p:spTgt spid="27657">
                                            <p:txEl>
                                              <p:pRg st="3" end="3"/>
                                            </p:txEl>
                                          </p:spTgt>
                                        </p:tgtEl>
                                        <p:attrNameLst>
                                          <p:attrName>ppt_y</p:attrName>
                                        </p:attrNameLst>
                                      </p:cBhvr>
                                      <p:tavLst>
                                        <p:tav tm="0" fmla="#ppt_y-sin(pi*$)/3">
                                          <p:val>
                                            <p:fltVal val="0.5"/>
                                          </p:val>
                                        </p:tav>
                                        <p:tav tm="100000">
                                          <p:val>
                                            <p:fltVal val="1"/>
                                          </p:val>
                                        </p:tav>
                                      </p:tavLst>
                                    </p:anim>
                                    <p:anim calcmode="lin" valueType="num">
                                      <p:cBhvr>
                                        <p:cTn id="229" dur="664" tmFilter="0, 0; 0.125,0.2665; 0.25,0.4; 0.375,0.465; 0.5,0.5;  0.625,0.535; 0.75,0.6; 0.875,0.7335; 1,1">
                                          <p:stCondLst>
                                            <p:cond delay="664"/>
                                          </p:stCondLst>
                                        </p:cTn>
                                        <p:tgtEl>
                                          <p:spTgt spid="27657">
                                            <p:txEl>
                                              <p:pRg st="3" end="3"/>
                                            </p:txEl>
                                          </p:spTgt>
                                        </p:tgtEl>
                                        <p:attrNameLst>
                                          <p:attrName>ppt_y</p:attrName>
                                        </p:attrNameLst>
                                      </p:cBhvr>
                                      <p:tavLst>
                                        <p:tav tm="0" fmla="#ppt_y-sin(pi*$)/9">
                                          <p:val>
                                            <p:fltVal val="0"/>
                                          </p:val>
                                        </p:tav>
                                        <p:tav tm="100000">
                                          <p:val>
                                            <p:fltVal val="1"/>
                                          </p:val>
                                        </p:tav>
                                      </p:tavLst>
                                    </p:anim>
                                    <p:anim calcmode="lin" valueType="num">
                                      <p:cBhvr>
                                        <p:cTn id="230" dur="332" tmFilter="0, 0; 0.125,0.2665; 0.25,0.4; 0.375,0.465; 0.5,0.5;  0.625,0.535; 0.75,0.6; 0.875,0.7335; 1,1">
                                          <p:stCondLst>
                                            <p:cond delay="1324"/>
                                          </p:stCondLst>
                                        </p:cTn>
                                        <p:tgtEl>
                                          <p:spTgt spid="27657">
                                            <p:txEl>
                                              <p:pRg st="3" end="3"/>
                                            </p:txEl>
                                          </p:spTgt>
                                        </p:tgtEl>
                                        <p:attrNameLst>
                                          <p:attrName>ppt_y</p:attrName>
                                        </p:attrNameLst>
                                      </p:cBhvr>
                                      <p:tavLst>
                                        <p:tav tm="0" fmla="#ppt_y-sin(pi*$)/27">
                                          <p:val>
                                            <p:fltVal val="0"/>
                                          </p:val>
                                        </p:tav>
                                        <p:tav tm="100000">
                                          <p:val>
                                            <p:fltVal val="1"/>
                                          </p:val>
                                        </p:tav>
                                      </p:tavLst>
                                    </p:anim>
                                    <p:anim calcmode="lin" valueType="num">
                                      <p:cBhvr>
                                        <p:cTn id="231" dur="164" tmFilter="0, 0; 0.125,0.2665; 0.25,0.4; 0.375,0.465; 0.5,0.5;  0.625,0.535; 0.75,0.6; 0.875,0.7335; 1,1">
                                          <p:stCondLst>
                                            <p:cond delay="1656"/>
                                          </p:stCondLst>
                                        </p:cTn>
                                        <p:tgtEl>
                                          <p:spTgt spid="27657">
                                            <p:txEl>
                                              <p:pRg st="3" end="3"/>
                                            </p:txEl>
                                          </p:spTgt>
                                        </p:tgtEl>
                                        <p:attrNameLst>
                                          <p:attrName>ppt_y</p:attrName>
                                        </p:attrNameLst>
                                      </p:cBhvr>
                                      <p:tavLst>
                                        <p:tav tm="0" fmla="#ppt_y-sin(pi*$)/81">
                                          <p:val>
                                            <p:fltVal val="0"/>
                                          </p:val>
                                        </p:tav>
                                        <p:tav tm="100000">
                                          <p:val>
                                            <p:fltVal val="1"/>
                                          </p:val>
                                        </p:tav>
                                      </p:tavLst>
                                    </p:anim>
                                    <p:animScale>
                                      <p:cBhvr>
                                        <p:cTn id="232" dur="26">
                                          <p:stCondLst>
                                            <p:cond delay="650"/>
                                          </p:stCondLst>
                                        </p:cTn>
                                        <p:tgtEl>
                                          <p:spTgt spid="27657">
                                            <p:txEl>
                                              <p:pRg st="3" end="3"/>
                                            </p:txEl>
                                          </p:spTgt>
                                        </p:tgtEl>
                                      </p:cBhvr>
                                      <p:to x="100000" y="60000"/>
                                    </p:animScale>
                                    <p:animScale>
                                      <p:cBhvr>
                                        <p:cTn id="233" dur="166" decel="50000">
                                          <p:stCondLst>
                                            <p:cond delay="676"/>
                                          </p:stCondLst>
                                        </p:cTn>
                                        <p:tgtEl>
                                          <p:spTgt spid="27657">
                                            <p:txEl>
                                              <p:pRg st="3" end="3"/>
                                            </p:txEl>
                                          </p:spTgt>
                                        </p:tgtEl>
                                      </p:cBhvr>
                                      <p:to x="100000" y="100000"/>
                                    </p:animScale>
                                    <p:animScale>
                                      <p:cBhvr>
                                        <p:cTn id="234" dur="26">
                                          <p:stCondLst>
                                            <p:cond delay="1312"/>
                                          </p:stCondLst>
                                        </p:cTn>
                                        <p:tgtEl>
                                          <p:spTgt spid="27657">
                                            <p:txEl>
                                              <p:pRg st="3" end="3"/>
                                            </p:txEl>
                                          </p:spTgt>
                                        </p:tgtEl>
                                      </p:cBhvr>
                                      <p:to x="100000" y="80000"/>
                                    </p:animScale>
                                    <p:animScale>
                                      <p:cBhvr>
                                        <p:cTn id="235" dur="166" decel="50000">
                                          <p:stCondLst>
                                            <p:cond delay="1338"/>
                                          </p:stCondLst>
                                        </p:cTn>
                                        <p:tgtEl>
                                          <p:spTgt spid="27657">
                                            <p:txEl>
                                              <p:pRg st="3" end="3"/>
                                            </p:txEl>
                                          </p:spTgt>
                                        </p:tgtEl>
                                      </p:cBhvr>
                                      <p:to x="100000" y="100000"/>
                                    </p:animScale>
                                    <p:animScale>
                                      <p:cBhvr>
                                        <p:cTn id="236" dur="26">
                                          <p:stCondLst>
                                            <p:cond delay="1642"/>
                                          </p:stCondLst>
                                        </p:cTn>
                                        <p:tgtEl>
                                          <p:spTgt spid="27657">
                                            <p:txEl>
                                              <p:pRg st="3" end="3"/>
                                            </p:txEl>
                                          </p:spTgt>
                                        </p:tgtEl>
                                      </p:cBhvr>
                                      <p:to x="100000" y="90000"/>
                                    </p:animScale>
                                    <p:animScale>
                                      <p:cBhvr>
                                        <p:cTn id="237" dur="166" decel="50000">
                                          <p:stCondLst>
                                            <p:cond delay="1668"/>
                                          </p:stCondLst>
                                        </p:cTn>
                                        <p:tgtEl>
                                          <p:spTgt spid="27657">
                                            <p:txEl>
                                              <p:pRg st="3" end="3"/>
                                            </p:txEl>
                                          </p:spTgt>
                                        </p:tgtEl>
                                      </p:cBhvr>
                                      <p:to x="100000" y="100000"/>
                                    </p:animScale>
                                    <p:animScale>
                                      <p:cBhvr>
                                        <p:cTn id="238" dur="26">
                                          <p:stCondLst>
                                            <p:cond delay="1808"/>
                                          </p:stCondLst>
                                        </p:cTn>
                                        <p:tgtEl>
                                          <p:spTgt spid="27657">
                                            <p:txEl>
                                              <p:pRg st="3" end="3"/>
                                            </p:txEl>
                                          </p:spTgt>
                                        </p:tgtEl>
                                      </p:cBhvr>
                                      <p:to x="100000" y="95000"/>
                                    </p:animScale>
                                    <p:animScale>
                                      <p:cBhvr>
                                        <p:cTn id="239" dur="166" decel="50000">
                                          <p:stCondLst>
                                            <p:cond delay="1834"/>
                                          </p:stCondLst>
                                        </p:cTn>
                                        <p:tgtEl>
                                          <p:spTgt spid="27657">
                                            <p:txEl>
                                              <p:pRg st="3" end="3"/>
                                            </p:txEl>
                                          </p:spTgt>
                                        </p:tgtEl>
                                      </p:cBhvr>
                                      <p:to x="100000" y="100000"/>
                                    </p:animScale>
                                  </p:childTnLst>
                                </p:cTn>
                              </p:par>
                            </p:childTnLst>
                          </p:cTn>
                        </p:par>
                      </p:childTnLst>
                    </p:cTn>
                  </p:par>
                  <p:par>
                    <p:cTn id="240" fill="hold">
                      <p:stCondLst>
                        <p:cond delay="indefinite"/>
                      </p:stCondLst>
                      <p:childTnLst>
                        <p:par>
                          <p:cTn id="241" fill="hold">
                            <p:stCondLst>
                              <p:cond delay="0"/>
                            </p:stCondLst>
                            <p:childTnLst>
                              <p:par>
                                <p:cTn id="242" presetID="26" presetClass="entr" presetSubtype="0" fill="hold" grpId="0" nodeType="clickEffect">
                                  <p:stCondLst>
                                    <p:cond delay="0"/>
                                  </p:stCondLst>
                                  <p:childTnLst>
                                    <p:set>
                                      <p:cBhvr>
                                        <p:cTn id="243" dur="1" fill="hold">
                                          <p:stCondLst>
                                            <p:cond delay="0"/>
                                          </p:stCondLst>
                                        </p:cTn>
                                        <p:tgtEl>
                                          <p:spTgt spid="27658">
                                            <p:txEl>
                                              <p:pRg st="4" end="4"/>
                                            </p:txEl>
                                          </p:spTgt>
                                        </p:tgtEl>
                                        <p:attrNameLst>
                                          <p:attrName>style.visibility</p:attrName>
                                        </p:attrNameLst>
                                      </p:cBhvr>
                                      <p:to>
                                        <p:strVal val="visible"/>
                                      </p:to>
                                    </p:set>
                                    <p:animEffect transition="in" filter="wipe(down)">
                                      <p:cBhvr>
                                        <p:cTn id="244" dur="580">
                                          <p:stCondLst>
                                            <p:cond delay="0"/>
                                          </p:stCondLst>
                                        </p:cTn>
                                        <p:tgtEl>
                                          <p:spTgt spid="27658">
                                            <p:txEl>
                                              <p:pRg st="4" end="4"/>
                                            </p:txEl>
                                          </p:spTgt>
                                        </p:tgtEl>
                                      </p:cBhvr>
                                    </p:animEffect>
                                    <p:anim calcmode="lin" valueType="num">
                                      <p:cBhvr>
                                        <p:cTn id="245" dur="1822" tmFilter="0,0; 0.14,0.36; 0.43,0.73; 0.71,0.91; 1.0,1.0">
                                          <p:stCondLst>
                                            <p:cond delay="0"/>
                                          </p:stCondLst>
                                        </p:cTn>
                                        <p:tgtEl>
                                          <p:spTgt spid="27658">
                                            <p:txEl>
                                              <p:pRg st="4" end="4"/>
                                            </p:txEl>
                                          </p:spTgt>
                                        </p:tgtEl>
                                        <p:attrNameLst>
                                          <p:attrName>ppt_x</p:attrName>
                                        </p:attrNameLst>
                                      </p:cBhvr>
                                      <p:tavLst>
                                        <p:tav tm="0">
                                          <p:val>
                                            <p:strVal val="#ppt_x-0.25"/>
                                          </p:val>
                                        </p:tav>
                                        <p:tav tm="100000">
                                          <p:val>
                                            <p:strVal val="#ppt_x"/>
                                          </p:val>
                                        </p:tav>
                                      </p:tavLst>
                                    </p:anim>
                                    <p:anim calcmode="lin" valueType="num">
                                      <p:cBhvr>
                                        <p:cTn id="246" dur="664" tmFilter="0.0,0.0; 0.25,0.07; 0.50,0.2; 0.75,0.467; 1.0,1.0">
                                          <p:stCondLst>
                                            <p:cond delay="0"/>
                                          </p:stCondLst>
                                        </p:cTn>
                                        <p:tgtEl>
                                          <p:spTgt spid="27658">
                                            <p:txEl>
                                              <p:pRg st="4" end="4"/>
                                            </p:txEl>
                                          </p:spTgt>
                                        </p:tgtEl>
                                        <p:attrNameLst>
                                          <p:attrName>ppt_y</p:attrName>
                                        </p:attrNameLst>
                                      </p:cBhvr>
                                      <p:tavLst>
                                        <p:tav tm="0" fmla="#ppt_y-sin(pi*$)/3">
                                          <p:val>
                                            <p:fltVal val="0.5"/>
                                          </p:val>
                                        </p:tav>
                                        <p:tav tm="100000">
                                          <p:val>
                                            <p:fltVal val="1"/>
                                          </p:val>
                                        </p:tav>
                                      </p:tavLst>
                                    </p:anim>
                                    <p:anim calcmode="lin" valueType="num">
                                      <p:cBhvr>
                                        <p:cTn id="247" dur="664" tmFilter="0, 0; 0.125,0.2665; 0.25,0.4; 0.375,0.465; 0.5,0.5;  0.625,0.535; 0.75,0.6; 0.875,0.7335; 1,1">
                                          <p:stCondLst>
                                            <p:cond delay="664"/>
                                          </p:stCondLst>
                                        </p:cTn>
                                        <p:tgtEl>
                                          <p:spTgt spid="27658">
                                            <p:txEl>
                                              <p:pRg st="4" end="4"/>
                                            </p:txEl>
                                          </p:spTgt>
                                        </p:tgtEl>
                                        <p:attrNameLst>
                                          <p:attrName>ppt_y</p:attrName>
                                        </p:attrNameLst>
                                      </p:cBhvr>
                                      <p:tavLst>
                                        <p:tav tm="0" fmla="#ppt_y-sin(pi*$)/9">
                                          <p:val>
                                            <p:fltVal val="0"/>
                                          </p:val>
                                        </p:tav>
                                        <p:tav tm="100000">
                                          <p:val>
                                            <p:fltVal val="1"/>
                                          </p:val>
                                        </p:tav>
                                      </p:tavLst>
                                    </p:anim>
                                    <p:anim calcmode="lin" valueType="num">
                                      <p:cBhvr>
                                        <p:cTn id="248" dur="332" tmFilter="0, 0; 0.125,0.2665; 0.25,0.4; 0.375,0.465; 0.5,0.5;  0.625,0.535; 0.75,0.6; 0.875,0.7335; 1,1">
                                          <p:stCondLst>
                                            <p:cond delay="1324"/>
                                          </p:stCondLst>
                                        </p:cTn>
                                        <p:tgtEl>
                                          <p:spTgt spid="27658">
                                            <p:txEl>
                                              <p:pRg st="4" end="4"/>
                                            </p:txEl>
                                          </p:spTgt>
                                        </p:tgtEl>
                                        <p:attrNameLst>
                                          <p:attrName>ppt_y</p:attrName>
                                        </p:attrNameLst>
                                      </p:cBhvr>
                                      <p:tavLst>
                                        <p:tav tm="0" fmla="#ppt_y-sin(pi*$)/27">
                                          <p:val>
                                            <p:fltVal val="0"/>
                                          </p:val>
                                        </p:tav>
                                        <p:tav tm="100000">
                                          <p:val>
                                            <p:fltVal val="1"/>
                                          </p:val>
                                        </p:tav>
                                      </p:tavLst>
                                    </p:anim>
                                    <p:anim calcmode="lin" valueType="num">
                                      <p:cBhvr>
                                        <p:cTn id="249" dur="164" tmFilter="0, 0; 0.125,0.2665; 0.25,0.4; 0.375,0.465; 0.5,0.5;  0.625,0.535; 0.75,0.6; 0.875,0.7335; 1,1">
                                          <p:stCondLst>
                                            <p:cond delay="1656"/>
                                          </p:stCondLst>
                                        </p:cTn>
                                        <p:tgtEl>
                                          <p:spTgt spid="27658">
                                            <p:txEl>
                                              <p:pRg st="4" end="4"/>
                                            </p:txEl>
                                          </p:spTgt>
                                        </p:tgtEl>
                                        <p:attrNameLst>
                                          <p:attrName>ppt_y</p:attrName>
                                        </p:attrNameLst>
                                      </p:cBhvr>
                                      <p:tavLst>
                                        <p:tav tm="0" fmla="#ppt_y-sin(pi*$)/81">
                                          <p:val>
                                            <p:fltVal val="0"/>
                                          </p:val>
                                        </p:tav>
                                        <p:tav tm="100000">
                                          <p:val>
                                            <p:fltVal val="1"/>
                                          </p:val>
                                        </p:tav>
                                      </p:tavLst>
                                    </p:anim>
                                    <p:animScale>
                                      <p:cBhvr>
                                        <p:cTn id="250" dur="26">
                                          <p:stCondLst>
                                            <p:cond delay="650"/>
                                          </p:stCondLst>
                                        </p:cTn>
                                        <p:tgtEl>
                                          <p:spTgt spid="27658">
                                            <p:txEl>
                                              <p:pRg st="4" end="4"/>
                                            </p:txEl>
                                          </p:spTgt>
                                        </p:tgtEl>
                                      </p:cBhvr>
                                      <p:to x="100000" y="60000"/>
                                    </p:animScale>
                                    <p:animScale>
                                      <p:cBhvr>
                                        <p:cTn id="251" dur="166" decel="50000">
                                          <p:stCondLst>
                                            <p:cond delay="676"/>
                                          </p:stCondLst>
                                        </p:cTn>
                                        <p:tgtEl>
                                          <p:spTgt spid="27658">
                                            <p:txEl>
                                              <p:pRg st="4" end="4"/>
                                            </p:txEl>
                                          </p:spTgt>
                                        </p:tgtEl>
                                      </p:cBhvr>
                                      <p:to x="100000" y="100000"/>
                                    </p:animScale>
                                    <p:animScale>
                                      <p:cBhvr>
                                        <p:cTn id="252" dur="26">
                                          <p:stCondLst>
                                            <p:cond delay="1312"/>
                                          </p:stCondLst>
                                        </p:cTn>
                                        <p:tgtEl>
                                          <p:spTgt spid="27658">
                                            <p:txEl>
                                              <p:pRg st="4" end="4"/>
                                            </p:txEl>
                                          </p:spTgt>
                                        </p:tgtEl>
                                      </p:cBhvr>
                                      <p:to x="100000" y="80000"/>
                                    </p:animScale>
                                    <p:animScale>
                                      <p:cBhvr>
                                        <p:cTn id="253" dur="166" decel="50000">
                                          <p:stCondLst>
                                            <p:cond delay="1338"/>
                                          </p:stCondLst>
                                        </p:cTn>
                                        <p:tgtEl>
                                          <p:spTgt spid="27658">
                                            <p:txEl>
                                              <p:pRg st="4" end="4"/>
                                            </p:txEl>
                                          </p:spTgt>
                                        </p:tgtEl>
                                      </p:cBhvr>
                                      <p:to x="100000" y="100000"/>
                                    </p:animScale>
                                    <p:animScale>
                                      <p:cBhvr>
                                        <p:cTn id="254" dur="26">
                                          <p:stCondLst>
                                            <p:cond delay="1642"/>
                                          </p:stCondLst>
                                        </p:cTn>
                                        <p:tgtEl>
                                          <p:spTgt spid="27658">
                                            <p:txEl>
                                              <p:pRg st="4" end="4"/>
                                            </p:txEl>
                                          </p:spTgt>
                                        </p:tgtEl>
                                      </p:cBhvr>
                                      <p:to x="100000" y="90000"/>
                                    </p:animScale>
                                    <p:animScale>
                                      <p:cBhvr>
                                        <p:cTn id="255" dur="166" decel="50000">
                                          <p:stCondLst>
                                            <p:cond delay="1668"/>
                                          </p:stCondLst>
                                        </p:cTn>
                                        <p:tgtEl>
                                          <p:spTgt spid="27658">
                                            <p:txEl>
                                              <p:pRg st="4" end="4"/>
                                            </p:txEl>
                                          </p:spTgt>
                                        </p:tgtEl>
                                      </p:cBhvr>
                                      <p:to x="100000" y="100000"/>
                                    </p:animScale>
                                    <p:animScale>
                                      <p:cBhvr>
                                        <p:cTn id="256" dur="26">
                                          <p:stCondLst>
                                            <p:cond delay="1808"/>
                                          </p:stCondLst>
                                        </p:cTn>
                                        <p:tgtEl>
                                          <p:spTgt spid="27658">
                                            <p:txEl>
                                              <p:pRg st="4" end="4"/>
                                            </p:txEl>
                                          </p:spTgt>
                                        </p:tgtEl>
                                      </p:cBhvr>
                                      <p:to x="100000" y="95000"/>
                                    </p:animScale>
                                    <p:animScale>
                                      <p:cBhvr>
                                        <p:cTn id="257" dur="166" decel="50000">
                                          <p:stCondLst>
                                            <p:cond delay="1834"/>
                                          </p:stCondLst>
                                        </p:cTn>
                                        <p:tgtEl>
                                          <p:spTgt spid="27658">
                                            <p:txEl>
                                              <p:pRg st="4" end="4"/>
                                            </p:txEl>
                                          </p:spTgt>
                                        </p:tgtEl>
                                      </p:cBhvr>
                                      <p:to x="100000" y="100000"/>
                                    </p:animScale>
                                  </p:childTnLst>
                                </p:cTn>
                              </p:par>
                            </p:childTnLst>
                          </p:cTn>
                        </p:par>
                      </p:childTnLst>
                    </p:cTn>
                  </p:par>
                  <p:par>
                    <p:cTn id="258" fill="hold">
                      <p:stCondLst>
                        <p:cond delay="indefinite"/>
                      </p:stCondLst>
                      <p:childTnLst>
                        <p:par>
                          <p:cTn id="259" fill="hold">
                            <p:stCondLst>
                              <p:cond delay="0"/>
                            </p:stCondLst>
                            <p:childTnLst>
                              <p:par>
                                <p:cTn id="260" presetID="26" presetClass="entr" presetSubtype="0" fill="hold" grpId="0" nodeType="clickEffect">
                                  <p:stCondLst>
                                    <p:cond delay="0"/>
                                  </p:stCondLst>
                                  <p:childTnLst>
                                    <p:set>
                                      <p:cBhvr>
                                        <p:cTn id="261" dur="1" fill="hold">
                                          <p:stCondLst>
                                            <p:cond delay="0"/>
                                          </p:stCondLst>
                                        </p:cTn>
                                        <p:tgtEl>
                                          <p:spTgt spid="27657">
                                            <p:txEl>
                                              <p:pRg st="4" end="4"/>
                                            </p:txEl>
                                          </p:spTgt>
                                        </p:tgtEl>
                                        <p:attrNameLst>
                                          <p:attrName>style.visibility</p:attrName>
                                        </p:attrNameLst>
                                      </p:cBhvr>
                                      <p:to>
                                        <p:strVal val="visible"/>
                                      </p:to>
                                    </p:set>
                                    <p:animEffect transition="in" filter="wipe(down)">
                                      <p:cBhvr>
                                        <p:cTn id="262" dur="580">
                                          <p:stCondLst>
                                            <p:cond delay="0"/>
                                          </p:stCondLst>
                                        </p:cTn>
                                        <p:tgtEl>
                                          <p:spTgt spid="27657">
                                            <p:txEl>
                                              <p:pRg st="4" end="4"/>
                                            </p:txEl>
                                          </p:spTgt>
                                        </p:tgtEl>
                                      </p:cBhvr>
                                    </p:animEffect>
                                    <p:anim calcmode="lin" valueType="num">
                                      <p:cBhvr>
                                        <p:cTn id="263" dur="1822" tmFilter="0,0; 0.14,0.36; 0.43,0.73; 0.71,0.91; 1.0,1.0">
                                          <p:stCondLst>
                                            <p:cond delay="0"/>
                                          </p:stCondLst>
                                        </p:cTn>
                                        <p:tgtEl>
                                          <p:spTgt spid="27657">
                                            <p:txEl>
                                              <p:pRg st="4" end="4"/>
                                            </p:txEl>
                                          </p:spTgt>
                                        </p:tgtEl>
                                        <p:attrNameLst>
                                          <p:attrName>ppt_x</p:attrName>
                                        </p:attrNameLst>
                                      </p:cBhvr>
                                      <p:tavLst>
                                        <p:tav tm="0">
                                          <p:val>
                                            <p:strVal val="#ppt_x-0.25"/>
                                          </p:val>
                                        </p:tav>
                                        <p:tav tm="100000">
                                          <p:val>
                                            <p:strVal val="#ppt_x"/>
                                          </p:val>
                                        </p:tav>
                                      </p:tavLst>
                                    </p:anim>
                                    <p:anim calcmode="lin" valueType="num">
                                      <p:cBhvr>
                                        <p:cTn id="264" dur="664" tmFilter="0.0,0.0; 0.25,0.07; 0.50,0.2; 0.75,0.467; 1.0,1.0">
                                          <p:stCondLst>
                                            <p:cond delay="0"/>
                                          </p:stCondLst>
                                        </p:cTn>
                                        <p:tgtEl>
                                          <p:spTgt spid="27657">
                                            <p:txEl>
                                              <p:pRg st="4" end="4"/>
                                            </p:txEl>
                                          </p:spTgt>
                                        </p:tgtEl>
                                        <p:attrNameLst>
                                          <p:attrName>ppt_y</p:attrName>
                                        </p:attrNameLst>
                                      </p:cBhvr>
                                      <p:tavLst>
                                        <p:tav tm="0" fmla="#ppt_y-sin(pi*$)/3">
                                          <p:val>
                                            <p:fltVal val="0.5"/>
                                          </p:val>
                                        </p:tav>
                                        <p:tav tm="100000">
                                          <p:val>
                                            <p:fltVal val="1"/>
                                          </p:val>
                                        </p:tav>
                                      </p:tavLst>
                                    </p:anim>
                                    <p:anim calcmode="lin" valueType="num">
                                      <p:cBhvr>
                                        <p:cTn id="265" dur="664" tmFilter="0, 0; 0.125,0.2665; 0.25,0.4; 0.375,0.465; 0.5,0.5;  0.625,0.535; 0.75,0.6; 0.875,0.7335; 1,1">
                                          <p:stCondLst>
                                            <p:cond delay="664"/>
                                          </p:stCondLst>
                                        </p:cTn>
                                        <p:tgtEl>
                                          <p:spTgt spid="27657">
                                            <p:txEl>
                                              <p:pRg st="4" end="4"/>
                                            </p:txEl>
                                          </p:spTgt>
                                        </p:tgtEl>
                                        <p:attrNameLst>
                                          <p:attrName>ppt_y</p:attrName>
                                        </p:attrNameLst>
                                      </p:cBhvr>
                                      <p:tavLst>
                                        <p:tav tm="0" fmla="#ppt_y-sin(pi*$)/9">
                                          <p:val>
                                            <p:fltVal val="0"/>
                                          </p:val>
                                        </p:tav>
                                        <p:tav tm="100000">
                                          <p:val>
                                            <p:fltVal val="1"/>
                                          </p:val>
                                        </p:tav>
                                      </p:tavLst>
                                    </p:anim>
                                    <p:anim calcmode="lin" valueType="num">
                                      <p:cBhvr>
                                        <p:cTn id="266" dur="332" tmFilter="0, 0; 0.125,0.2665; 0.25,0.4; 0.375,0.465; 0.5,0.5;  0.625,0.535; 0.75,0.6; 0.875,0.7335; 1,1">
                                          <p:stCondLst>
                                            <p:cond delay="1324"/>
                                          </p:stCondLst>
                                        </p:cTn>
                                        <p:tgtEl>
                                          <p:spTgt spid="27657">
                                            <p:txEl>
                                              <p:pRg st="4" end="4"/>
                                            </p:txEl>
                                          </p:spTgt>
                                        </p:tgtEl>
                                        <p:attrNameLst>
                                          <p:attrName>ppt_y</p:attrName>
                                        </p:attrNameLst>
                                      </p:cBhvr>
                                      <p:tavLst>
                                        <p:tav tm="0" fmla="#ppt_y-sin(pi*$)/27">
                                          <p:val>
                                            <p:fltVal val="0"/>
                                          </p:val>
                                        </p:tav>
                                        <p:tav tm="100000">
                                          <p:val>
                                            <p:fltVal val="1"/>
                                          </p:val>
                                        </p:tav>
                                      </p:tavLst>
                                    </p:anim>
                                    <p:anim calcmode="lin" valueType="num">
                                      <p:cBhvr>
                                        <p:cTn id="267" dur="164" tmFilter="0, 0; 0.125,0.2665; 0.25,0.4; 0.375,0.465; 0.5,0.5;  0.625,0.535; 0.75,0.6; 0.875,0.7335; 1,1">
                                          <p:stCondLst>
                                            <p:cond delay="1656"/>
                                          </p:stCondLst>
                                        </p:cTn>
                                        <p:tgtEl>
                                          <p:spTgt spid="27657">
                                            <p:txEl>
                                              <p:pRg st="4" end="4"/>
                                            </p:txEl>
                                          </p:spTgt>
                                        </p:tgtEl>
                                        <p:attrNameLst>
                                          <p:attrName>ppt_y</p:attrName>
                                        </p:attrNameLst>
                                      </p:cBhvr>
                                      <p:tavLst>
                                        <p:tav tm="0" fmla="#ppt_y-sin(pi*$)/81">
                                          <p:val>
                                            <p:fltVal val="0"/>
                                          </p:val>
                                        </p:tav>
                                        <p:tav tm="100000">
                                          <p:val>
                                            <p:fltVal val="1"/>
                                          </p:val>
                                        </p:tav>
                                      </p:tavLst>
                                    </p:anim>
                                    <p:animScale>
                                      <p:cBhvr>
                                        <p:cTn id="268" dur="26">
                                          <p:stCondLst>
                                            <p:cond delay="650"/>
                                          </p:stCondLst>
                                        </p:cTn>
                                        <p:tgtEl>
                                          <p:spTgt spid="27657">
                                            <p:txEl>
                                              <p:pRg st="4" end="4"/>
                                            </p:txEl>
                                          </p:spTgt>
                                        </p:tgtEl>
                                      </p:cBhvr>
                                      <p:to x="100000" y="60000"/>
                                    </p:animScale>
                                    <p:animScale>
                                      <p:cBhvr>
                                        <p:cTn id="269" dur="166" decel="50000">
                                          <p:stCondLst>
                                            <p:cond delay="676"/>
                                          </p:stCondLst>
                                        </p:cTn>
                                        <p:tgtEl>
                                          <p:spTgt spid="27657">
                                            <p:txEl>
                                              <p:pRg st="4" end="4"/>
                                            </p:txEl>
                                          </p:spTgt>
                                        </p:tgtEl>
                                      </p:cBhvr>
                                      <p:to x="100000" y="100000"/>
                                    </p:animScale>
                                    <p:animScale>
                                      <p:cBhvr>
                                        <p:cTn id="270" dur="26">
                                          <p:stCondLst>
                                            <p:cond delay="1312"/>
                                          </p:stCondLst>
                                        </p:cTn>
                                        <p:tgtEl>
                                          <p:spTgt spid="27657">
                                            <p:txEl>
                                              <p:pRg st="4" end="4"/>
                                            </p:txEl>
                                          </p:spTgt>
                                        </p:tgtEl>
                                      </p:cBhvr>
                                      <p:to x="100000" y="80000"/>
                                    </p:animScale>
                                    <p:animScale>
                                      <p:cBhvr>
                                        <p:cTn id="271" dur="166" decel="50000">
                                          <p:stCondLst>
                                            <p:cond delay="1338"/>
                                          </p:stCondLst>
                                        </p:cTn>
                                        <p:tgtEl>
                                          <p:spTgt spid="27657">
                                            <p:txEl>
                                              <p:pRg st="4" end="4"/>
                                            </p:txEl>
                                          </p:spTgt>
                                        </p:tgtEl>
                                      </p:cBhvr>
                                      <p:to x="100000" y="100000"/>
                                    </p:animScale>
                                    <p:animScale>
                                      <p:cBhvr>
                                        <p:cTn id="272" dur="26">
                                          <p:stCondLst>
                                            <p:cond delay="1642"/>
                                          </p:stCondLst>
                                        </p:cTn>
                                        <p:tgtEl>
                                          <p:spTgt spid="27657">
                                            <p:txEl>
                                              <p:pRg st="4" end="4"/>
                                            </p:txEl>
                                          </p:spTgt>
                                        </p:tgtEl>
                                      </p:cBhvr>
                                      <p:to x="100000" y="90000"/>
                                    </p:animScale>
                                    <p:animScale>
                                      <p:cBhvr>
                                        <p:cTn id="273" dur="166" decel="50000">
                                          <p:stCondLst>
                                            <p:cond delay="1668"/>
                                          </p:stCondLst>
                                        </p:cTn>
                                        <p:tgtEl>
                                          <p:spTgt spid="27657">
                                            <p:txEl>
                                              <p:pRg st="4" end="4"/>
                                            </p:txEl>
                                          </p:spTgt>
                                        </p:tgtEl>
                                      </p:cBhvr>
                                      <p:to x="100000" y="100000"/>
                                    </p:animScale>
                                    <p:animScale>
                                      <p:cBhvr>
                                        <p:cTn id="274" dur="26">
                                          <p:stCondLst>
                                            <p:cond delay="1808"/>
                                          </p:stCondLst>
                                        </p:cTn>
                                        <p:tgtEl>
                                          <p:spTgt spid="27657">
                                            <p:txEl>
                                              <p:pRg st="4" end="4"/>
                                            </p:txEl>
                                          </p:spTgt>
                                        </p:tgtEl>
                                      </p:cBhvr>
                                      <p:to x="100000" y="95000"/>
                                    </p:animScale>
                                    <p:animScale>
                                      <p:cBhvr>
                                        <p:cTn id="275" dur="166" decel="50000">
                                          <p:stCondLst>
                                            <p:cond delay="1834"/>
                                          </p:stCondLst>
                                        </p:cTn>
                                        <p:tgtEl>
                                          <p:spTgt spid="27657">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5" grpId="0" uiExpand="1" build="p" animBg="1"/>
      <p:bldP spid="27656" grpId="0" uiExpand="1" build="p" animBg="1"/>
      <p:bldP spid="27657" grpId="0" uiExpand="1" build="p" animBg="1"/>
      <p:bldP spid="27658" grpId="0" uiExpand="1" build="p" animBg="1"/>
      <p:bldP spid="27659" grpId="0" uiExpand="1"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753" name="Diagram 57"/>
          <p:cNvGraphicFramePr>
            <a:graphicFrameLocks/>
          </p:cNvGraphicFramePr>
          <p:nvPr>
            <p:ph/>
          </p:nvPr>
        </p:nvGraphicFramePr>
        <p:xfrm>
          <a:off x="323850" y="1220788"/>
          <a:ext cx="8569325" cy="5521325"/>
        </p:xfrm>
        <a:graphic>
          <a:graphicData uri="http://schemas.openxmlformats.org/drawingml/2006/compatibility">
            <com:legacyDrawing xmlns:com="http://schemas.openxmlformats.org/drawingml/2006/compatibility" spid="_x0000_s29753"/>
          </a:graphicData>
        </a:graphic>
      </p:graphicFrame>
      <p:sp>
        <p:nvSpPr>
          <p:cNvPr id="29773" name="AutoShape 77"/>
          <p:cNvSpPr>
            <a:spLocks noChangeArrowheads="1"/>
          </p:cNvSpPr>
          <p:nvPr/>
        </p:nvSpPr>
        <p:spPr bwMode="auto">
          <a:xfrm>
            <a:off x="1258888" y="908050"/>
            <a:ext cx="6769100" cy="1008063"/>
          </a:xfrm>
          <a:prstGeom prst="ribbon2">
            <a:avLst>
              <a:gd name="adj1" fmla="val 33333"/>
              <a:gd name="adj2" fmla="val 75000"/>
            </a:avLst>
          </a:prstGeom>
          <a:solidFill>
            <a:schemeClr val="accent1"/>
          </a:solidFill>
          <a:ln w="9525">
            <a:solidFill>
              <a:srgbClr val="000000"/>
            </a:solidFill>
            <a:round/>
            <a:headEnd/>
            <a:tailEnd/>
          </a:ln>
          <a:effectLst/>
        </p:spPr>
        <p:txBody>
          <a:bodyPr wrap="none" anchor="ctr"/>
          <a:lstStyle/>
          <a:p>
            <a:r>
              <a:rPr lang="ar-SA" sz="4800">
                <a:solidFill>
                  <a:srgbClr val="006600"/>
                </a:solidFill>
                <a:cs typeface="Al-Homam" pitchFamily="2" charset="-78"/>
              </a:rPr>
              <a:t>مبادئ العصف الذهني</a:t>
            </a:r>
            <a:endParaRPr lang="en-US" sz="4800">
              <a:solidFill>
                <a:srgbClr val="006600"/>
              </a:solidFill>
              <a:cs typeface="Al-Homa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9773">
                                            <p:bg/>
                                          </p:spTgt>
                                        </p:tgtEl>
                                        <p:attrNameLst>
                                          <p:attrName>style.visibility</p:attrName>
                                        </p:attrNameLst>
                                      </p:cBhvr>
                                      <p:to>
                                        <p:strVal val="visible"/>
                                      </p:to>
                                    </p:set>
                                    <p:anim calcmode="lin" valueType="num">
                                      <p:cBhvr>
                                        <p:cTn id="7" dur="500" decel="50000" fill="hold">
                                          <p:stCondLst>
                                            <p:cond delay="0"/>
                                          </p:stCondLst>
                                        </p:cTn>
                                        <p:tgtEl>
                                          <p:spTgt spid="29773">
                                            <p:bg/>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9773">
                                            <p:bg/>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9773">
                                            <p:bg/>
                                          </p:spTgt>
                                        </p:tgtEl>
                                        <p:attrNameLst>
                                          <p:attrName>ppt_w</p:attrName>
                                        </p:attrNameLst>
                                      </p:cBhvr>
                                      <p:tavLst>
                                        <p:tav tm="0">
                                          <p:val>
                                            <p:strVal val="#ppt_w*.05"/>
                                          </p:val>
                                        </p:tav>
                                        <p:tav tm="100000">
                                          <p:val>
                                            <p:strVal val="#ppt_w"/>
                                          </p:val>
                                        </p:tav>
                                      </p:tavLst>
                                    </p:anim>
                                    <p:anim calcmode="lin" valueType="num">
                                      <p:cBhvr>
                                        <p:cTn id="10" dur="1000" fill="hold"/>
                                        <p:tgtEl>
                                          <p:spTgt spid="29773">
                                            <p:bg/>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9773">
                                            <p:bg/>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9773">
                                            <p:bg/>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9773">
                                            <p:bg/>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9773">
                                            <p:bg/>
                                          </p:spTgt>
                                        </p:tgtEl>
                                      </p:cBhvr>
                                    </p:animEffect>
                                  </p:childTnLst>
                                </p:cTn>
                              </p:par>
                            </p:childTnLst>
                          </p:cTn>
                        </p:par>
                      </p:childTnLst>
                    </p:cTn>
                  </p:par>
                  <p:par>
                    <p:cTn id="15" fill="hold">
                      <p:stCondLst>
                        <p:cond delay="indefinite"/>
                      </p:stCondLst>
                      <p:childTnLst>
                        <p:par>
                          <p:cTn id="16" fill="hold">
                            <p:stCondLst>
                              <p:cond delay="0"/>
                            </p:stCondLst>
                            <p:childTnLst>
                              <p:par>
                                <p:cTn id="17" presetID="38" presetClass="entr" presetSubtype="0" accel="50000" fill="hold" grpId="0" nodeType="clickEffect">
                                  <p:stCondLst>
                                    <p:cond delay="0"/>
                                  </p:stCondLst>
                                  <p:iterate type="wd">
                                    <p:tmPct val="50000"/>
                                  </p:iterate>
                                  <p:childTnLst>
                                    <p:set>
                                      <p:cBhvr>
                                        <p:cTn id="18" dur="1" fill="hold">
                                          <p:stCondLst>
                                            <p:cond delay="0"/>
                                          </p:stCondLst>
                                        </p:cTn>
                                        <p:tgtEl>
                                          <p:spTgt spid="29773">
                                            <p:txEl>
                                              <p:pRg st="0" end="0"/>
                                            </p:txEl>
                                          </p:spTgt>
                                        </p:tgtEl>
                                        <p:attrNameLst>
                                          <p:attrName>style.visibility</p:attrName>
                                        </p:attrNameLst>
                                      </p:cBhvr>
                                      <p:to>
                                        <p:strVal val="visible"/>
                                      </p:to>
                                    </p:set>
                                    <p:set>
                                      <p:cBhvr>
                                        <p:cTn id="19" dur="455" fill="hold">
                                          <p:stCondLst>
                                            <p:cond delay="0"/>
                                          </p:stCondLst>
                                        </p:cTn>
                                        <p:tgtEl>
                                          <p:spTgt spid="29773">
                                            <p:txEl>
                                              <p:pRg st="0" end="0"/>
                                            </p:txEl>
                                          </p:spTgt>
                                        </p:tgtEl>
                                        <p:attrNameLst>
                                          <p:attrName>style.rotation</p:attrName>
                                        </p:attrNameLst>
                                      </p:cBhvr>
                                      <p:to>
                                        <p:strVal val="-45.0"/>
                                      </p:to>
                                    </p:set>
                                    <p:anim calcmode="lin" valueType="num">
                                      <p:cBhvr>
                                        <p:cTn id="20" dur="455" fill="hold">
                                          <p:stCondLst>
                                            <p:cond delay="455"/>
                                          </p:stCondLst>
                                        </p:cTn>
                                        <p:tgtEl>
                                          <p:spTgt spid="2977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21" dur="455" fill="hold">
                                          <p:stCondLst>
                                            <p:cond delay="0"/>
                                          </p:stCondLst>
                                        </p:cTn>
                                        <p:tgtEl>
                                          <p:spTgt spid="29773">
                                            <p:txEl>
                                              <p:pRg st="0" end="0"/>
                                            </p:txEl>
                                          </p:spTgt>
                                        </p:tgtEl>
                                        <p:attrNameLst>
                                          <p:attrName>ppt_y</p:attrName>
                                        </p:attrNameLst>
                                      </p:cBhvr>
                                      <p:tavLst>
                                        <p:tav tm="0">
                                          <p:val>
                                            <p:strVal val="#ppt_y-1"/>
                                          </p:val>
                                        </p:tav>
                                        <p:tav tm="100000">
                                          <p:val>
                                            <p:strVal val="#ppt_y-(0.354*#ppt_w-0.172*#ppt_h)"/>
                                          </p:val>
                                        </p:tav>
                                      </p:tavLst>
                                    </p:anim>
                                    <p:anim calcmode="lin" valueType="num">
                                      <p:cBhvr>
                                        <p:cTn id="22" dur="156" decel="50000" autoRev="1" fill="hold">
                                          <p:stCondLst>
                                            <p:cond delay="455"/>
                                          </p:stCondLst>
                                        </p:cTn>
                                        <p:tgtEl>
                                          <p:spTgt spid="2977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23" dur="136" fill="hold">
                                          <p:stCondLst>
                                            <p:cond delay="864"/>
                                          </p:stCondLst>
                                        </p:cTn>
                                        <p:tgtEl>
                                          <p:spTgt spid="2977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0" presetClass="entr" presetSubtype="0" fill="hold" grpId="0" nodeType="clickEffect">
                                  <p:stCondLst>
                                    <p:cond delay="0"/>
                                  </p:stCondLst>
                                  <p:childTnLst>
                                    <p:set>
                                      <p:cBhvr>
                                        <p:cTn id="27" dur="1" fill="hold">
                                          <p:stCondLst>
                                            <p:cond delay="0"/>
                                          </p:stCondLst>
                                        </p:cTn>
                                        <p:tgtEl>
                                          <p:spTgt spid="29753">
                                            <p:subSp spid="_x0000_s29756"/>
                                          </p:spTgt>
                                        </p:tgtEl>
                                        <p:attrNameLst>
                                          <p:attrName>style.visibility</p:attrName>
                                        </p:attrNameLst>
                                      </p:cBhvr>
                                      <p:to>
                                        <p:strVal val="visible"/>
                                      </p:to>
                                    </p:set>
                                    <p:animEffect transition="in" filter="wedge">
                                      <p:cBhvr>
                                        <p:cTn id="28" dur="5000"/>
                                        <p:tgtEl>
                                          <p:spTgt spid="29753">
                                            <p:subSp spid="_x0000_s29756"/>
                                          </p:spTgt>
                                        </p:tgtEl>
                                      </p:cBhvr>
                                    </p:animEffect>
                                  </p:childTnLst>
                                </p:cTn>
                              </p:par>
                            </p:childTnLst>
                          </p:cTn>
                        </p:par>
                      </p:childTnLst>
                    </p:cTn>
                  </p:par>
                  <p:par>
                    <p:cTn id="29" fill="hold">
                      <p:stCondLst>
                        <p:cond delay="indefinite"/>
                      </p:stCondLst>
                      <p:childTnLst>
                        <p:par>
                          <p:cTn id="30" fill="hold">
                            <p:stCondLst>
                              <p:cond delay="0"/>
                            </p:stCondLst>
                            <p:childTnLst>
                              <p:par>
                                <p:cTn id="31" presetID="20" presetClass="entr" presetSubtype="0" fill="hold" grpId="0" nodeType="clickEffect">
                                  <p:stCondLst>
                                    <p:cond delay="0"/>
                                  </p:stCondLst>
                                  <p:childTnLst>
                                    <p:set>
                                      <p:cBhvr>
                                        <p:cTn id="32" dur="1" fill="hold">
                                          <p:stCondLst>
                                            <p:cond delay="0"/>
                                          </p:stCondLst>
                                        </p:cTn>
                                        <p:tgtEl>
                                          <p:spTgt spid="29753">
                                            <p:subSp spid="_x0000_s29754"/>
                                          </p:spTgt>
                                        </p:tgtEl>
                                        <p:attrNameLst>
                                          <p:attrName>style.visibility</p:attrName>
                                        </p:attrNameLst>
                                      </p:cBhvr>
                                      <p:to>
                                        <p:strVal val="visible"/>
                                      </p:to>
                                    </p:set>
                                    <p:animEffect transition="in" filter="wedge">
                                      <p:cBhvr>
                                        <p:cTn id="33" dur="5000"/>
                                        <p:tgtEl>
                                          <p:spTgt spid="29753">
                                            <p:subSp spid="_x0000_s29754"/>
                                          </p:spTgt>
                                        </p:tgtEl>
                                      </p:cBhvr>
                                    </p:animEffect>
                                  </p:childTnLst>
                                </p:cTn>
                              </p:par>
                            </p:childTnLst>
                          </p:cTn>
                        </p:par>
                      </p:childTnLst>
                    </p:cTn>
                  </p:par>
                  <p:par>
                    <p:cTn id="34" fill="hold">
                      <p:stCondLst>
                        <p:cond delay="indefinite"/>
                      </p:stCondLst>
                      <p:childTnLst>
                        <p:par>
                          <p:cTn id="35" fill="hold">
                            <p:stCondLst>
                              <p:cond delay="0"/>
                            </p:stCondLst>
                            <p:childTnLst>
                              <p:par>
                                <p:cTn id="36" presetID="20" presetClass="entr" presetSubtype="0" fill="hold" grpId="0" nodeType="clickEffect">
                                  <p:stCondLst>
                                    <p:cond delay="0"/>
                                  </p:stCondLst>
                                  <p:childTnLst>
                                    <p:set>
                                      <p:cBhvr>
                                        <p:cTn id="37" dur="1" fill="hold">
                                          <p:stCondLst>
                                            <p:cond delay="0"/>
                                          </p:stCondLst>
                                        </p:cTn>
                                        <p:tgtEl>
                                          <p:spTgt spid="29753">
                                            <p:subSp spid="_x0000_s29761"/>
                                          </p:spTgt>
                                        </p:tgtEl>
                                        <p:attrNameLst>
                                          <p:attrName>style.visibility</p:attrName>
                                        </p:attrNameLst>
                                      </p:cBhvr>
                                      <p:to>
                                        <p:strVal val="visible"/>
                                      </p:to>
                                    </p:set>
                                    <p:animEffect transition="in" filter="wedge">
                                      <p:cBhvr>
                                        <p:cTn id="38" dur="5000"/>
                                        <p:tgtEl>
                                          <p:spTgt spid="29753">
                                            <p:subSp spid="_x0000_s29761"/>
                                          </p:spTgt>
                                        </p:tgtEl>
                                      </p:cBhvr>
                                    </p:animEffect>
                                  </p:childTnLst>
                                </p:cTn>
                              </p:par>
                            </p:childTnLst>
                          </p:cTn>
                        </p:par>
                      </p:childTnLst>
                    </p:cTn>
                  </p:par>
                  <p:par>
                    <p:cTn id="39" fill="hold">
                      <p:stCondLst>
                        <p:cond delay="indefinite"/>
                      </p:stCondLst>
                      <p:childTnLst>
                        <p:par>
                          <p:cTn id="40" fill="hold">
                            <p:stCondLst>
                              <p:cond delay="0"/>
                            </p:stCondLst>
                            <p:childTnLst>
                              <p:par>
                                <p:cTn id="41" presetID="20" presetClass="entr" presetSubtype="0" fill="hold" grpId="0" nodeType="clickEffect">
                                  <p:stCondLst>
                                    <p:cond delay="0"/>
                                  </p:stCondLst>
                                  <p:childTnLst>
                                    <p:set>
                                      <p:cBhvr>
                                        <p:cTn id="42" dur="1" fill="hold">
                                          <p:stCondLst>
                                            <p:cond delay="0"/>
                                          </p:stCondLst>
                                        </p:cTn>
                                        <p:tgtEl>
                                          <p:spTgt spid="29753">
                                            <p:subSp spid="_x0000_s29758"/>
                                          </p:spTgt>
                                        </p:tgtEl>
                                        <p:attrNameLst>
                                          <p:attrName>style.visibility</p:attrName>
                                        </p:attrNameLst>
                                      </p:cBhvr>
                                      <p:to>
                                        <p:strVal val="visible"/>
                                      </p:to>
                                    </p:set>
                                    <p:animEffect transition="in" filter="wedge">
                                      <p:cBhvr>
                                        <p:cTn id="43" dur="5000"/>
                                        <p:tgtEl>
                                          <p:spTgt spid="29753">
                                            <p:subSp spid="_x0000_s29758"/>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Dgm spid="29753" grpId="0" uiExpand="1" bld="ccw"/>
      <p:bldP spid="29773"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Firewall"/>
          <p:cNvSpPr>
            <a:spLocks noEditPoints="1" noChangeArrowheads="1"/>
          </p:cNvSpPr>
          <p:nvPr/>
        </p:nvSpPr>
        <p:spPr bwMode="auto">
          <a:xfrm>
            <a:off x="0" y="836613"/>
            <a:ext cx="9144000" cy="5905500"/>
          </a:xfrm>
          <a:custGeom>
            <a:avLst/>
            <a:gdLst>
              <a:gd name="T0" fmla="*/ 0 w 21600"/>
              <a:gd name="T1" fmla="*/ 0 h 21600"/>
              <a:gd name="T2" fmla="*/ 10800 w 21600"/>
              <a:gd name="T3" fmla="*/ 0 h 21600"/>
              <a:gd name="T4" fmla="*/ 21600 w 21600"/>
              <a:gd name="T5" fmla="*/ 0 h 21600"/>
              <a:gd name="T6" fmla="*/ 21060 w 21600"/>
              <a:gd name="T7" fmla="*/ 10800 h 21600"/>
              <a:gd name="T8" fmla="*/ 21060 w 21600"/>
              <a:gd name="T9" fmla="*/ 21600 h 21600"/>
              <a:gd name="T10" fmla="*/ 10800 w 21600"/>
              <a:gd name="T11" fmla="*/ 21600 h 21600"/>
              <a:gd name="T12" fmla="*/ 540 w 21600"/>
              <a:gd name="T13" fmla="*/ 21600 h 21600"/>
              <a:gd name="T14" fmla="*/ 540 w 21600"/>
              <a:gd name="T15" fmla="*/ 10800 h 21600"/>
              <a:gd name="T16" fmla="*/ 761 w 21600"/>
              <a:gd name="T17" fmla="*/ 22454 h 21600"/>
              <a:gd name="T18" fmla="*/ 21069 w 21600"/>
              <a:gd name="T19" fmla="*/ 32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540" y="4628"/>
                </a:moveTo>
                <a:lnTo>
                  <a:pt x="0" y="4628"/>
                </a:lnTo>
                <a:lnTo>
                  <a:pt x="0" y="0"/>
                </a:lnTo>
                <a:lnTo>
                  <a:pt x="21600" y="0"/>
                </a:lnTo>
                <a:lnTo>
                  <a:pt x="21600" y="4628"/>
                </a:lnTo>
                <a:lnTo>
                  <a:pt x="21060" y="4628"/>
                </a:lnTo>
                <a:lnTo>
                  <a:pt x="21060" y="21600"/>
                </a:lnTo>
                <a:lnTo>
                  <a:pt x="540" y="21600"/>
                </a:lnTo>
                <a:lnTo>
                  <a:pt x="540" y="4628"/>
                </a:lnTo>
                <a:close/>
              </a:path>
              <a:path w="21600" h="21600" extrusionOk="0">
                <a:moveTo>
                  <a:pt x="540" y="4628"/>
                </a:moveTo>
                <a:lnTo>
                  <a:pt x="540" y="6171"/>
                </a:lnTo>
                <a:lnTo>
                  <a:pt x="2700" y="6171"/>
                </a:lnTo>
                <a:lnTo>
                  <a:pt x="2700" y="4628"/>
                </a:lnTo>
                <a:lnTo>
                  <a:pt x="540" y="4628"/>
                </a:lnTo>
                <a:close/>
              </a:path>
              <a:path w="21600" h="21600" extrusionOk="0">
                <a:moveTo>
                  <a:pt x="2700" y="4628"/>
                </a:moveTo>
                <a:lnTo>
                  <a:pt x="2700" y="6171"/>
                </a:lnTo>
                <a:lnTo>
                  <a:pt x="4860" y="6171"/>
                </a:lnTo>
                <a:lnTo>
                  <a:pt x="4860" y="4628"/>
                </a:lnTo>
                <a:lnTo>
                  <a:pt x="2700" y="4628"/>
                </a:lnTo>
                <a:close/>
              </a:path>
              <a:path w="21600" h="21600" extrusionOk="0">
                <a:moveTo>
                  <a:pt x="4860" y="4628"/>
                </a:moveTo>
                <a:lnTo>
                  <a:pt x="4860" y="6171"/>
                </a:lnTo>
                <a:lnTo>
                  <a:pt x="7020" y="6171"/>
                </a:lnTo>
                <a:lnTo>
                  <a:pt x="7020" y="4628"/>
                </a:lnTo>
                <a:lnTo>
                  <a:pt x="4860" y="4628"/>
                </a:lnTo>
                <a:close/>
              </a:path>
              <a:path w="21600" h="21600" extrusionOk="0">
                <a:moveTo>
                  <a:pt x="7020" y="4628"/>
                </a:moveTo>
                <a:lnTo>
                  <a:pt x="7020" y="6171"/>
                </a:lnTo>
                <a:lnTo>
                  <a:pt x="9180" y="6171"/>
                </a:lnTo>
                <a:lnTo>
                  <a:pt x="9180" y="4628"/>
                </a:lnTo>
                <a:lnTo>
                  <a:pt x="7020" y="4628"/>
                </a:lnTo>
                <a:close/>
              </a:path>
              <a:path w="21600" h="21600" extrusionOk="0">
                <a:moveTo>
                  <a:pt x="9180" y="4628"/>
                </a:moveTo>
                <a:lnTo>
                  <a:pt x="9180" y="6171"/>
                </a:lnTo>
                <a:lnTo>
                  <a:pt x="11340" y="6171"/>
                </a:lnTo>
                <a:lnTo>
                  <a:pt x="11340" y="4628"/>
                </a:lnTo>
                <a:lnTo>
                  <a:pt x="9180" y="4628"/>
                </a:lnTo>
                <a:close/>
              </a:path>
              <a:path w="21600" h="21600" extrusionOk="0">
                <a:moveTo>
                  <a:pt x="11340" y="4628"/>
                </a:moveTo>
                <a:lnTo>
                  <a:pt x="11340" y="6171"/>
                </a:lnTo>
                <a:lnTo>
                  <a:pt x="13500" y="6171"/>
                </a:lnTo>
                <a:lnTo>
                  <a:pt x="13500" y="4628"/>
                </a:lnTo>
                <a:lnTo>
                  <a:pt x="11340" y="4628"/>
                </a:lnTo>
                <a:close/>
              </a:path>
              <a:path w="21600" h="21600" extrusionOk="0">
                <a:moveTo>
                  <a:pt x="13500" y="4628"/>
                </a:moveTo>
                <a:lnTo>
                  <a:pt x="13500" y="6171"/>
                </a:lnTo>
                <a:lnTo>
                  <a:pt x="15660" y="6171"/>
                </a:lnTo>
                <a:lnTo>
                  <a:pt x="15660" y="4628"/>
                </a:lnTo>
                <a:lnTo>
                  <a:pt x="13500" y="4628"/>
                </a:lnTo>
                <a:close/>
              </a:path>
              <a:path w="21600" h="21600" extrusionOk="0">
                <a:moveTo>
                  <a:pt x="15660" y="4628"/>
                </a:moveTo>
                <a:lnTo>
                  <a:pt x="15660" y="6171"/>
                </a:lnTo>
                <a:lnTo>
                  <a:pt x="17820" y="6171"/>
                </a:lnTo>
                <a:lnTo>
                  <a:pt x="17820" y="4628"/>
                </a:lnTo>
                <a:lnTo>
                  <a:pt x="15660" y="4628"/>
                </a:lnTo>
                <a:close/>
              </a:path>
              <a:path w="21600" h="21600" extrusionOk="0">
                <a:moveTo>
                  <a:pt x="17820" y="4628"/>
                </a:moveTo>
                <a:lnTo>
                  <a:pt x="17820" y="6171"/>
                </a:lnTo>
                <a:lnTo>
                  <a:pt x="19980" y="6171"/>
                </a:lnTo>
                <a:lnTo>
                  <a:pt x="19980" y="4628"/>
                </a:lnTo>
                <a:lnTo>
                  <a:pt x="17820" y="4628"/>
                </a:lnTo>
                <a:close/>
              </a:path>
              <a:path w="21600" h="21600" extrusionOk="0">
                <a:moveTo>
                  <a:pt x="1620" y="6171"/>
                </a:moveTo>
                <a:lnTo>
                  <a:pt x="1620" y="7714"/>
                </a:lnTo>
                <a:lnTo>
                  <a:pt x="3779" y="7714"/>
                </a:lnTo>
                <a:lnTo>
                  <a:pt x="3779" y="6171"/>
                </a:lnTo>
                <a:lnTo>
                  <a:pt x="1620" y="6171"/>
                </a:lnTo>
                <a:close/>
              </a:path>
              <a:path w="21600" h="21600" extrusionOk="0">
                <a:moveTo>
                  <a:pt x="3779" y="6171"/>
                </a:moveTo>
                <a:lnTo>
                  <a:pt x="3779" y="7714"/>
                </a:lnTo>
                <a:lnTo>
                  <a:pt x="5940" y="7714"/>
                </a:lnTo>
                <a:lnTo>
                  <a:pt x="5940" y="6171"/>
                </a:lnTo>
                <a:lnTo>
                  <a:pt x="3779" y="6171"/>
                </a:lnTo>
                <a:close/>
              </a:path>
              <a:path w="21600" h="21600" extrusionOk="0">
                <a:moveTo>
                  <a:pt x="5940" y="6171"/>
                </a:moveTo>
                <a:lnTo>
                  <a:pt x="5940" y="7714"/>
                </a:lnTo>
                <a:lnTo>
                  <a:pt x="8100" y="7714"/>
                </a:lnTo>
                <a:lnTo>
                  <a:pt x="8100" y="6171"/>
                </a:lnTo>
                <a:lnTo>
                  <a:pt x="5940" y="6171"/>
                </a:lnTo>
                <a:close/>
              </a:path>
              <a:path w="21600" h="21600" extrusionOk="0">
                <a:moveTo>
                  <a:pt x="8100" y="6171"/>
                </a:moveTo>
                <a:lnTo>
                  <a:pt x="8100" y="7714"/>
                </a:lnTo>
                <a:lnTo>
                  <a:pt x="10260" y="7714"/>
                </a:lnTo>
                <a:lnTo>
                  <a:pt x="10260" y="6171"/>
                </a:lnTo>
                <a:lnTo>
                  <a:pt x="8100" y="6171"/>
                </a:lnTo>
                <a:close/>
              </a:path>
              <a:path w="21600" h="21600" extrusionOk="0">
                <a:moveTo>
                  <a:pt x="10260" y="6171"/>
                </a:moveTo>
                <a:lnTo>
                  <a:pt x="10260" y="7714"/>
                </a:lnTo>
                <a:lnTo>
                  <a:pt x="12419" y="7714"/>
                </a:lnTo>
                <a:lnTo>
                  <a:pt x="12419" y="6171"/>
                </a:lnTo>
                <a:lnTo>
                  <a:pt x="10260" y="6171"/>
                </a:lnTo>
                <a:close/>
              </a:path>
              <a:path w="21600" h="21600" extrusionOk="0">
                <a:moveTo>
                  <a:pt x="12419" y="6171"/>
                </a:moveTo>
                <a:lnTo>
                  <a:pt x="12419" y="7714"/>
                </a:lnTo>
                <a:lnTo>
                  <a:pt x="14580" y="7714"/>
                </a:lnTo>
                <a:lnTo>
                  <a:pt x="14580" y="6171"/>
                </a:lnTo>
                <a:lnTo>
                  <a:pt x="12419" y="6171"/>
                </a:lnTo>
                <a:close/>
              </a:path>
              <a:path w="21600" h="21600" extrusionOk="0">
                <a:moveTo>
                  <a:pt x="14580" y="6171"/>
                </a:moveTo>
                <a:lnTo>
                  <a:pt x="14580" y="7714"/>
                </a:lnTo>
                <a:lnTo>
                  <a:pt x="16740" y="7714"/>
                </a:lnTo>
                <a:lnTo>
                  <a:pt x="16740" y="6171"/>
                </a:lnTo>
                <a:lnTo>
                  <a:pt x="14580" y="6171"/>
                </a:lnTo>
                <a:close/>
              </a:path>
              <a:path w="21600" h="21600" extrusionOk="0">
                <a:moveTo>
                  <a:pt x="16740" y="6171"/>
                </a:moveTo>
                <a:lnTo>
                  <a:pt x="16740" y="7714"/>
                </a:lnTo>
                <a:lnTo>
                  <a:pt x="18900" y="7714"/>
                </a:lnTo>
                <a:lnTo>
                  <a:pt x="18900" y="6171"/>
                </a:lnTo>
                <a:lnTo>
                  <a:pt x="16740" y="6171"/>
                </a:lnTo>
                <a:close/>
              </a:path>
              <a:path w="21600" h="21600" extrusionOk="0">
                <a:moveTo>
                  <a:pt x="18900" y="6171"/>
                </a:moveTo>
                <a:lnTo>
                  <a:pt x="18900" y="7714"/>
                </a:lnTo>
                <a:lnTo>
                  <a:pt x="21060" y="7714"/>
                </a:lnTo>
                <a:lnTo>
                  <a:pt x="21060" y="6171"/>
                </a:lnTo>
                <a:lnTo>
                  <a:pt x="18900" y="6171"/>
                </a:lnTo>
                <a:close/>
              </a:path>
              <a:path w="21600" h="21600" extrusionOk="0">
                <a:moveTo>
                  <a:pt x="540" y="7714"/>
                </a:moveTo>
                <a:lnTo>
                  <a:pt x="540" y="9257"/>
                </a:lnTo>
                <a:lnTo>
                  <a:pt x="2700" y="9257"/>
                </a:lnTo>
                <a:lnTo>
                  <a:pt x="2700" y="7714"/>
                </a:lnTo>
                <a:lnTo>
                  <a:pt x="540" y="7714"/>
                </a:lnTo>
                <a:close/>
              </a:path>
              <a:path w="21600" h="21600" extrusionOk="0">
                <a:moveTo>
                  <a:pt x="2700" y="7714"/>
                </a:moveTo>
                <a:lnTo>
                  <a:pt x="2700" y="9257"/>
                </a:lnTo>
                <a:lnTo>
                  <a:pt x="4860" y="9257"/>
                </a:lnTo>
                <a:lnTo>
                  <a:pt x="4860" y="7714"/>
                </a:lnTo>
                <a:lnTo>
                  <a:pt x="2700" y="7714"/>
                </a:lnTo>
                <a:close/>
              </a:path>
              <a:path w="21600" h="21600" extrusionOk="0">
                <a:moveTo>
                  <a:pt x="4860" y="7714"/>
                </a:moveTo>
                <a:lnTo>
                  <a:pt x="4860" y="9257"/>
                </a:lnTo>
                <a:lnTo>
                  <a:pt x="7020" y="9257"/>
                </a:lnTo>
                <a:lnTo>
                  <a:pt x="7020" y="7714"/>
                </a:lnTo>
                <a:lnTo>
                  <a:pt x="4860" y="7714"/>
                </a:lnTo>
                <a:close/>
              </a:path>
              <a:path w="21600" h="21600" extrusionOk="0">
                <a:moveTo>
                  <a:pt x="7020" y="7714"/>
                </a:moveTo>
                <a:lnTo>
                  <a:pt x="7020" y="9257"/>
                </a:lnTo>
                <a:lnTo>
                  <a:pt x="9180" y="9257"/>
                </a:lnTo>
                <a:lnTo>
                  <a:pt x="9180" y="7714"/>
                </a:lnTo>
                <a:lnTo>
                  <a:pt x="7020" y="7714"/>
                </a:lnTo>
                <a:close/>
              </a:path>
              <a:path w="21600" h="21600" extrusionOk="0">
                <a:moveTo>
                  <a:pt x="9180" y="7714"/>
                </a:moveTo>
                <a:lnTo>
                  <a:pt x="9180" y="9257"/>
                </a:lnTo>
                <a:lnTo>
                  <a:pt x="11340" y="9257"/>
                </a:lnTo>
                <a:lnTo>
                  <a:pt x="11340" y="7714"/>
                </a:lnTo>
                <a:lnTo>
                  <a:pt x="9180" y="7714"/>
                </a:lnTo>
                <a:close/>
              </a:path>
              <a:path w="21600" h="21600" extrusionOk="0">
                <a:moveTo>
                  <a:pt x="11340" y="7714"/>
                </a:moveTo>
                <a:lnTo>
                  <a:pt x="11340" y="9257"/>
                </a:lnTo>
                <a:lnTo>
                  <a:pt x="13500" y="9257"/>
                </a:lnTo>
                <a:lnTo>
                  <a:pt x="13500" y="7714"/>
                </a:lnTo>
                <a:lnTo>
                  <a:pt x="11340" y="7714"/>
                </a:lnTo>
                <a:close/>
              </a:path>
              <a:path w="21600" h="21600" extrusionOk="0">
                <a:moveTo>
                  <a:pt x="13500" y="7714"/>
                </a:moveTo>
                <a:lnTo>
                  <a:pt x="13500" y="9257"/>
                </a:lnTo>
                <a:lnTo>
                  <a:pt x="15660" y="9257"/>
                </a:lnTo>
                <a:lnTo>
                  <a:pt x="15660" y="7714"/>
                </a:lnTo>
                <a:lnTo>
                  <a:pt x="13500" y="7714"/>
                </a:lnTo>
                <a:close/>
              </a:path>
              <a:path w="21600" h="21600" extrusionOk="0">
                <a:moveTo>
                  <a:pt x="15660" y="7714"/>
                </a:moveTo>
                <a:lnTo>
                  <a:pt x="15660" y="9257"/>
                </a:lnTo>
                <a:lnTo>
                  <a:pt x="17820" y="9257"/>
                </a:lnTo>
                <a:lnTo>
                  <a:pt x="17820" y="7714"/>
                </a:lnTo>
                <a:lnTo>
                  <a:pt x="15660" y="7714"/>
                </a:lnTo>
                <a:close/>
              </a:path>
              <a:path w="21600" h="21600" extrusionOk="0">
                <a:moveTo>
                  <a:pt x="17820" y="7714"/>
                </a:moveTo>
                <a:lnTo>
                  <a:pt x="17820" y="9257"/>
                </a:lnTo>
                <a:lnTo>
                  <a:pt x="19980" y="9257"/>
                </a:lnTo>
                <a:lnTo>
                  <a:pt x="19980" y="7714"/>
                </a:lnTo>
                <a:lnTo>
                  <a:pt x="17820" y="7714"/>
                </a:lnTo>
                <a:close/>
              </a:path>
              <a:path w="21600" h="21600" extrusionOk="0">
                <a:moveTo>
                  <a:pt x="1620" y="9257"/>
                </a:moveTo>
                <a:lnTo>
                  <a:pt x="1620" y="10800"/>
                </a:lnTo>
                <a:lnTo>
                  <a:pt x="3779" y="10800"/>
                </a:lnTo>
                <a:lnTo>
                  <a:pt x="3779" y="9257"/>
                </a:lnTo>
                <a:lnTo>
                  <a:pt x="1620" y="9257"/>
                </a:lnTo>
                <a:close/>
              </a:path>
              <a:path w="21600" h="21600" extrusionOk="0">
                <a:moveTo>
                  <a:pt x="3779" y="9257"/>
                </a:moveTo>
                <a:lnTo>
                  <a:pt x="3779" y="10800"/>
                </a:lnTo>
                <a:lnTo>
                  <a:pt x="5940" y="10800"/>
                </a:lnTo>
                <a:lnTo>
                  <a:pt x="5940" y="9257"/>
                </a:lnTo>
                <a:lnTo>
                  <a:pt x="3779" y="9257"/>
                </a:lnTo>
                <a:close/>
              </a:path>
              <a:path w="21600" h="21600" extrusionOk="0">
                <a:moveTo>
                  <a:pt x="5940" y="9257"/>
                </a:moveTo>
                <a:lnTo>
                  <a:pt x="5940" y="10800"/>
                </a:lnTo>
                <a:lnTo>
                  <a:pt x="8100" y="10800"/>
                </a:lnTo>
                <a:lnTo>
                  <a:pt x="8100" y="9257"/>
                </a:lnTo>
                <a:lnTo>
                  <a:pt x="5940" y="9257"/>
                </a:lnTo>
                <a:close/>
              </a:path>
              <a:path w="21600" h="21600" extrusionOk="0">
                <a:moveTo>
                  <a:pt x="8100" y="9257"/>
                </a:moveTo>
                <a:lnTo>
                  <a:pt x="8100" y="10800"/>
                </a:lnTo>
                <a:lnTo>
                  <a:pt x="10260" y="10800"/>
                </a:lnTo>
                <a:lnTo>
                  <a:pt x="10260" y="9257"/>
                </a:lnTo>
                <a:lnTo>
                  <a:pt x="8100" y="9257"/>
                </a:lnTo>
                <a:close/>
              </a:path>
              <a:path w="21600" h="21600" extrusionOk="0">
                <a:moveTo>
                  <a:pt x="10260" y="9257"/>
                </a:moveTo>
                <a:lnTo>
                  <a:pt x="10260" y="10800"/>
                </a:lnTo>
                <a:lnTo>
                  <a:pt x="12419" y="10800"/>
                </a:lnTo>
                <a:lnTo>
                  <a:pt x="12419" y="9257"/>
                </a:lnTo>
                <a:lnTo>
                  <a:pt x="10260" y="9257"/>
                </a:lnTo>
                <a:close/>
              </a:path>
              <a:path w="21600" h="21600" extrusionOk="0">
                <a:moveTo>
                  <a:pt x="12419" y="9257"/>
                </a:moveTo>
                <a:lnTo>
                  <a:pt x="12419" y="10800"/>
                </a:lnTo>
                <a:lnTo>
                  <a:pt x="14580" y="10800"/>
                </a:lnTo>
                <a:lnTo>
                  <a:pt x="14580" y="9257"/>
                </a:lnTo>
                <a:lnTo>
                  <a:pt x="12419" y="9257"/>
                </a:lnTo>
                <a:close/>
              </a:path>
              <a:path w="21600" h="21600" extrusionOk="0">
                <a:moveTo>
                  <a:pt x="14580" y="9257"/>
                </a:moveTo>
                <a:lnTo>
                  <a:pt x="14580" y="10800"/>
                </a:lnTo>
                <a:lnTo>
                  <a:pt x="16740" y="10800"/>
                </a:lnTo>
                <a:lnTo>
                  <a:pt x="16740" y="9257"/>
                </a:lnTo>
                <a:lnTo>
                  <a:pt x="14580" y="9257"/>
                </a:lnTo>
                <a:close/>
              </a:path>
              <a:path w="21600" h="21600" extrusionOk="0">
                <a:moveTo>
                  <a:pt x="16740" y="9257"/>
                </a:moveTo>
                <a:lnTo>
                  <a:pt x="16740" y="10800"/>
                </a:lnTo>
                <a:lnTo>
                  <a:pt x="18900" y="10800"/>
                </a:lnTo>
                <a:lnTo>
                  <a:pt x="18900" y="9257"/>
                </a:lnTo>
                <a:lnTo>
                  <a:pt x="16740" y="9257"/>
                </a:lnTo>
                <a:close/>
              </a:path>
              <a:path w="21600" h="21600" extrusionOk="0">
                <a:moveTo>
                  <a:pt x="18900" y="9257"/>
                </a:moveTo>
                <a:lnTo>
                  <a:pt x="18900" y="10800"/>
                </a:lnTo>
                <a:lnTo>
                  <a:pt x="21060" y="10800"/>
                </a:lnTo>
                <a:lnTo>
                  <a:pt x="21060" y="9257"/>
                </a:lnTo>
                <a:lnTo>
                  <a:pt x="18900" y="9257"/>
                </a:lnTo>
                <a:close/>
              </a:path>
              <a:path w="21600" h="21600" extrusionOk="0">
                <a:moveTo>
                  <a:pt x="540" y="10800"/>
                </a:moveTo>
                <a:lnTo>
                  <a:pt x="540" y="12342"/>
                </a:lnTo>
                <a:lnTo>
                  <a:pt x="2700" y="12342"/>
                </a:lnTo>
                <a:lnTo>
                  <a:pt x="2700" y="10800"/>
                </a:lnTo>
                <a:lnTo>
                  <a:pt x="540" y="10800"/>
                </a:lnTo>
                <a:close/>
              </a:path>
              <a:path w="21600" h="21600" extrusionOk="0">
                <a:moveTo>
                  <a:pt x="2700" y="10800"/>
                </a:moveTo>
                <a:lnTo>
                  <a:pt x="2700" y="12342"/>
                </a:lnTo>
                <a:lnTo>
                  <a:pt x="4860" y="12342"/>
                </a:lnTo>
                <a:lnTo>
                  <a:pt x="4860" y="10800"/>
                </a:lnTo>
                <a:lnTo>
                  <a:pt x="2700" y="10800"/>
                </a:lnTo>
                <a:close/>
              </a:path>
              <a:path w="21600" h="21600" extrusionOk="0">
                <a:moveTo>
                  <a:pt x="4860" y="10800"/>
                </a:moveTo>
                <a:lnTo>
                  <a:pt x="4860" y="12342"/>
                </a:lnTo>
                <a:lnTo>
                  <a:pt x="7020" y="12342"/>
                </a:lnTo>
                <a:lnTo>
                  <a:pt x="7020" y="10800"/>
                </a:lnTo>
                <a:lnTo>
                  <a:pt x="4860" y="10800"/>
                </a:lnTo>
                <a:close/>
              </a:path>
              <a:path w="21600" h="21600" extrusionOk="0">
                <a:moveTo>
                  <a:pt x="7020" y="10800"/>
                </a:moveTo>
                <a:lnTo>
                  <a:pt x="7020" y="12342"/>
                </a:lnTo>
                <a:lnTo>
                  <a:pt x="9180" y="12342"/>
                </a:lnTo>
                <a:lnTo>
                  <a:pt x="9180" y="10800"/>
                </a:lnTo>
                <a:lnTo>
                  <a:pt x="7020" y="10800"/>
                </a:lnTo>
                <a:close/>
              </a:path>
              <a:path w="21600" h="21600" extrusionOk="0">
                <a:moveTo>
                  <a:pt x="9180" y="10800"/>
                </a:moveTo>
                <a:lnTo>
                  <a:pt x="9180" y="12342"/>
                </a:lnTo>
                <a:lnTo>
                  <a:pt x="11340" y="12342"/>
                </a:lnTo>
                <a:lnTo>
                  <a:pt x="11340" y="10800"/>
                </a:lnTo>
                <a:lnTo>
                  <a:pt x="9180" y="10800"/>
                </a:lnTo>
                <a:close/>
              </a:path>
              <a:path w="21600" h="21600" extrusionOk="0">
                <a:moveTo>
                  <a:pt x="11340" y="10800"/>
                </a:moveTo>
                <a:lnTo>
                  <a:pt x="11340" y="12342"/>
                </a:lnTo>
                <a:lnTo>
                  <a:pt x="13500" y="12342"/>
                </a:lnTo>
                <a:lnTo>
                  <a:pt x="13500" y="10800"/>
                </a:lnTo>
                <a:lnTo>
                  <a:pt x="11340" y="10800"/>
                </a:lnTo>
                <a:close/>
              </a:path>
              <a:path w="21600" h="21600" extrusionOk="0">
                <a:moveTo>
                  <a:pt x="13500" y="10800"/>
                </a:moveTo>
                <a:lnTo>
                  <a:pt x="13500" y="12342"/>
                </a:lnTo>
                <a:lnTo>
                  <a:pt x="15660" y="12342"/>
                </a:lnTo>
                <a:lnTo>
                  <a:pt x="15660" y="10800"/>
                </a:lnTo>
                <a:lnTo>
                  <a:pt x="13500" y="10800"/>
                </a:lnTo>
                <a:close/>
              </a:path>
              <a:path w="21600" h="21600" extrusionOk="0">
                <a:moveTo>
                  <a:pt x="15660" y="10800"/>
                </a:moveTo>
                <a:lnTo>
                  <a:pt x="15660" y="12342"/>
                </a:lnTo>
                <a:lnTo>
                  <a:pt x="17820" y="12342"/>
                </a:lnTo>
                <a:lnTo>
                  <a:pt x="17820" y="10800"/>
                </a:lnTo>
                <a:lnTo>
                  <a:pt x="15660" y="10800"/>
                </a:lnTo>
                <a:close/>
              </a:path>
              <a:path w="21600" h="21600" extrusionOk="0">
                <a:moveTo>
                  <a:pt x="17820" y="10800"/>
                </a:moveTo>
                <a:lnTo>
                  <a:pt x="17820" y="12342"/>
                </a:lnTo>
                <a:lnTo>
                  <a:pt x="19980" y="12342"/>
                </a:lnTo>
                <a:lnTo>
                  <a:pt x="19980" y="10800"/>
                </a:lnTo>
                <a:lnTo>
                  <a:pt x="17820" y="10800"/>
                </a:lnTo>
                <a:close/>
              </a:path>
              <a:path w="21600" h="21600" extrusionOk="0">
                <a:moveTo>
                  <a:pt x="1620" y="12342"/>
                </a:moveTo>
                <a:lnTo>
                  <a:pt x="1620" y="13885"/>
                </a:lnTo>
                <a:lnTo>
                  <a:pt x="3779" y="13885"/>
                </a:lnTo>
                <a:lnTo>
                  <a:pt x="3779" y="12342"/>
                </a:lnTo>
                <a:lnTo>
                  <a:pt x="1620" y="12342"/>
                </a:lnTo>
                <a:close/>
              </a:path>
              <a:path w="21600" h="21600" extrusionOk="0">
                <a:moveTo>
                  <a:pt x="3779" y="12342"/>
                </a:moveTo>
                <a:lnTo>
                  <a:pt x="3779" y="13885"/>
                </a:lnTo>
                <a:lnTo>
                  <a:pt x="5940" y="13885"/>
                </a:lnTo>
                <a:lnTo>
                  <a:pt x="5940" y="12342"/>
                </a:lnTo>
                <a:lnTo>
                  <a:pt x="3779" y="12342"/>
                </a:lnTo>
                <a:close/>
              </a:path>
              <a:path w="21600" h="21600" extrusionOk="0">
                <a:moveTo>
                  <a:pt x="5940" y="12342"/>
                </a:moveTo>
                <a:lnTo>
                  <a:pt x="5940" y="13885"/>
                </a:lnTo>
                <a:lnTo>
                  <a:pt x="8100" y="13885"/>
                </a:lnTo>
                <a:lnTo>
                  <a:pt x="8100" y="12342"/>
                </a:lnTo>
                <a:lnTo>
                  <a:pt x="5940" y="12342"/>
                </a:lnTo>
                <a:close/>
              </a:path>
              <a:path w="21600" h="21600" extrusionOk="0">
                <a:moveTo>
                  <a:pt x="8100" y="12342"/>
                </a:moveTo>
                <a:lnTo>
                  <a:pt x="8100" y="13885"/>
                </a:lnTo>
                <a:lnTo>
                  <a:pt x="10260" y="13885"/>
                </a:lnTo>
                <a:lnTo>
                  <a:pt x="10260" y="12342"/>
                </a:lnTo>
                <a:lnTo>
                  <a:pt x="8100" y="12342"/>
                </a:lnTo>
                <a:close/>
              </a:path>
              <a:path w="21600" h="21600" extrusionOk="0">
                <a:moveTo>
                  <a:pt x="10260" y="12342"/>
                </a:moveTo>
                <a:lnTo>
                  <a:pt x="10260" y="13885"/>
                </a:lnTo>
                <a:lnTo>
                  <a:pt x="12419" y="13885"/>
                </a:lnTo>
                <a:lnTo>
                  <a:pt x="12419" y="12342"/>
                </a:lnTo>
                <a:lnTo>
                  <a:pt x="10260" y="12342"/>
                </a:lnTo>
                <a:close/>
              </a:path>
              <a:path w="21600" h="21600" extrusionOk="0">
                <a:moveTo>
                  <a:pt x="12419" y="12342"/>
                </a:moveTo>
                <a:lnTo>
                  <a:pt x="12419" y="13885"/>
                </a:lnTo>
                <a:lnTo>
                  <a:pt x="14580" y="13885"/>
                </a:lnTo>
                <a:lnTo>
                  <a:pt x="14580" y="12342"/>
                </a:lnTo>
                <a:lnTo>
                  <a:pt x="12419" y="12342"/>
                </a:lnTo>
                <a:close/>
              </a:path>
              <a:path w="21600" h="21600" extrusionOk="0">
                <a:moveTo>
                  <a:pt x="14580" y="12342"/>
                </a:moveTo>
                <a:lnTo>
                  <a:pt x="14580" y="13885"/>
                </a:lnTo>
                <a:lnTo>
                  <a:pt x="16740" y="13885"/>
                </a:lnTo>
                <a:lnTo>
                  <a:pt x="16740" y="12342"/>
                </a:lnTo>
                <a:lnTo>
                  <a:pt x="14580" y="12342"/>
                </a:lnTo>
                <a:close/>
              </a:path>
              <a:path w="21600" h="21600" extrusionOk="0">
                <a:moveTo>
                  <a:pt x="16740" y="12342"/>
                </a:moveTo>
                <a:lnTo>
                  <a:pt x="16740" y="13885"/>
                </a:lnTo>
                <a:lnTo>
                  <a:pt x="18900" y="13885"/>
                </a:lnTo>
                <a:lnTo>
                  <a:pt x="18900" y="12342"/>
                </a:lnTo>
                <a:lnTo>
                  <a:pt x="16740" y="12342"/>
                </a:lnTo>
                <a:close/>
              </a:path>
              <a:path w="21600" h="21600" extrusionOk="0">
                <a:moveTo>
                  <a:pt x="18900" y="12342"/>
                </a:moveTo>
                <a:lnTo>
                  <a:pt x="18900" y="13885"/>
                </a:lnTo>
                <a:lnTo>
                  <a:pt x="21060" y="13885"/>
                </a:lnTo>
                <a:lnTo>
                  <a:pt x="21060" y="12342"/>
                </a:lnTo>
                <a:lnTo>
                  <a:pt x="18900" y="12342"/>
                </a:lnTo>
                <a:close/>
              </a:path>
              <a:path w="21600" h="21600" extrusionOk="0">
                <a:moveTo>
                  <a:pt x="540" y="13885"/>
                </a:moveTo>
                <a:lnTo>
                  <a:pt x="540" y="15428"/>
                </a:lnTo>
                <a:lnTo>
                  <a:pt x="2700" y="15428"/>
                </a:lnTo>
                <a:lnTo>
                  <a:pt x="2700" y="13885"/>
                </a:lnTo>
                <a:lnTo>
                  <a:pt x="540" y="13885"/>
                </a:lnTo>
                <a:close/>
              </a:path>
              <a:path w="21600" h="21600" extrusionOk="0">
                <a:moveTo>
                  <a:pt x="2700" y="13885"/>
                </a:moveTo>
                <a:lnTo>
                  <a:pt x="2700" y="15428"/>
                </a:lnTo>
                <a:lnTo>
                  <a:pt x="4860" y="15428"/>
                </a:lnTo>
                <a:lnTo>
                  <a:pt x="4860" y="13885"/>
                </a:lnTo>
                <a:lnTo>
                  <a:pt x="2700" y="13885"/>
                </a:lnTo>
                <a:close/>
              </a:path>
              <a:path w="21600" h="21600" extrusionOk="0">
                <a:moveTo>
                  <a:pt x="4860" y="13885"/>
                </a:moveTo>
                <a:lnTo>
                  <a:pt x="4860" y="15428"/>
                </a:lnTo>
                <a:lnTo>
                  <a:pt x="7020" y="15428"/>
                </a:lnTo>
                <a:lnTo>
                  <a:pt x="7020" y="13885"/>
                </a:lnTo>
                <a:lnTo>
                  <a:pt x="4860" y="13885"/>
                </a:lnTo>
                <a:close/>
              </a:path>
              <a:path w="21600" h="21600" extrusionOk="0">
                <a:moveTo>
                  <a:pt x="7020" y="13885"/>
                </a:moveTo>
                <a:lnTo>
                  <a:pt x="7020" y="15428"/>
                </a:lnTo>
                <a:lnTo>
                  <a:pt x="9180" y="15428"/>
                </a:lnTo>
                <a:lnTo>
                  <a:pt x="9180" y="13885"/>
                </a:lnTo>
                <a:lnTo>
                  <a:pt x="7020" y="13885"/>
                </a:lnTo>
                <a:close/>
              </a:path>
              <a:path w="21600" h="21600" extrusionOk="0">
                <a:moveTo>
                  <a:pt x="9180" y="13885"/>
                </a:moveTo>
                <a:lnTo>
                  <a:pt x="9180" y="15428"/>
                </a:lnTo>
                <a:lnTo>
                  <a:pt x="11340" y="15428"/>
                </a:lnTo>
                <a:lnTo>
                  <a:pt x="11340" y="13885"/>
                </a:lnTo>
                <a:lnTo>
                  <a:pt x="9180" y="13885"/>
                </a:lnTo>
                <a:close/>
              </a:path>
              <a:path w="21600" h="21600" extrusionOk="0">
                <a:moveTo>
                  <a:pt x="11340" y="13885"/>
                </a:moveTo>
                <a:lnTo>
                  <a:pt x="11340" y="15428"/>
                </a:lnTo>
                <a:lnTo>
                  <a:pt x="13500" y="15428"/>
                </a:lnTo>
                <a:lnTo>
                  <a:pt x="13500" y="13885"/>
                </a:lnTo>
                <a:lnTo>
                  <a:pt x="11340" y="13885"/>
                </a:lnTo>
                <a:close/>
              </a:path>
              <a:path w="21600" h="21600" extrusionOk="0">
                <a:moveTo>
                  <a:pt x="13500" y="13885"/>
                </a:moveTo>
                <a:lnTo>
                  <a:pt x="13500" y="15428"/>
                </a:lnTo>
                <a:lnTo>
                  <a:pt x="15660" y="15428"/>
                </a:lnTo>
                <a:lnTo>
                  <a:pt x="15660" y="13885"/>
                </a:lnTo>
                <a:lnTo>
                  <a:pt x="13500" y="13885"/>
                </a:lnTo>
                <a:close/>
              </a:path>
              <a:path w="21600" h="21600" extrusionOk="0">
                <a:moveTo>
                  <a:pt x="15660" y="13885"/>
                </a:moveTo>
                <a:lnTo>
                  <a:pt x="15660" y="15428"/>
                </a:lnTo>
                <a:lnTo>
                  <a:pt x="17820" y="15428"/>
                </a:lnTo>
                <a:lnTo>
                  <a:pt x="17820" y="13885"/>
                </a:lnTo>
                <a:lnTo>
                  <a:pt x="15660" y="13885"/>
                </a:lnTo>
                <a:close/>
              </a:path>
              <a:path w="21600" h="21600" extrusionOk="0">
                <a:moveTo>
                  <a:pt x="17820" y="13885"/>
                </a:moveTo>
                <a:lnTo>
                  <a:pt x="17820" y="15428"/>
                </a:lnTo>
                <a:lnTo>
                  <a:pt x="19980" y="15428"/>
                </a:lnTo>
                <a:lnTo>
                  <a:pt x="19980" y="13885"/>
                </a:lnTo>
                <a:lnTo>
                  <a:pt x="17820" y="13885"/>
                </a:lnTo>
                <a:close/>
              </a:path>
              <a:path w="21600" h="21600" extrusionOk="0">
                <a:moveTo>
                  <a:pt x="1620" y="15428"/>
                </a:moveTo>
                <a:lnTo>
                  <a:pt x="1620" y="16971"/>
                </a:lnTo>
                <a:lnTo>
                  <a:pt x="3779" y="16971"/>
                </a:lnTo>
                <a:lnTo>
                  <a:pt x="3779" y="15428"/>
                </a:lnTo>
                <a:lnTo>
                  <a:pt x="1620" y="15428"/>
                </a:lnTo>
                <a:close/>
              </a:path>
              <a:path w="21600" h="21600" extrusionOk="0">
                <a:moveTo>
                  <a:pt x="3779" y="15428"/>
                </a:moveTo>
                <a:lnTo>
                  <a:pt x="3779" y="16971"/>
                </a:lnTo>
                <a:lnTo>
                  <a:pt x="5940" y="16971"/>
                </a:lnTo>
                <a:lnTo>
                  <a:pt x="5940" y="15428"/>
                </a:lnTo>
                <a:lnTo>
                  <a:pt x="3779" y="15428"/>
                </a:lnTo>
                <a:close/>
              </a:path>
              <a:path w="21600" h="21600" extrusionOk="0">
                <a:moveTo>
                  <a:pt x="5940" y="15428"/>
                </a:moveTo>
                <a:lnTo>
                  <a:pt x="5940" y="16971"/>
                </a:lnTo>
                <a:lnTo>
                  <a:pt x="8100" y="16971"/>
                </a:lnTo>
                <a:lnTo>
                  <a:pt x="8100" y="15428"/>
                </a:lnTo>
                <a:lnTo>
                  <a:pt x="5940" y="15428"/>
                </a:lnTo>
                <a:close/>
              </a:path>
              <a:path w="21600" h="21600" extrusionOk="0">
                <a:moveTo>
                  <a:pt x="8100" y="15428"/>
                </a:moveTo>
                <a:lnTo>
                  <a:pt x="8100" y="16971"/>
                </a:lnTo>
                <a:lnTo>
                  <a:pt x="10260" y="16971"/>
                </a:lnTo>
                <a:lnTo>
                  <a:pt x="10260" y="15428"/>
                </a:lnTo>
                <a:lnTo>
                  <a:pt x="8100" y="15428"/>
                </a:lnTo>
                <a:close/>
              </a:path>
              <a:path w="21600" h="21600" extrusionOk="0">
                <a:moveTo>
                  <a:pt x="10260" y="15428"/>
                </a:moveTo>
                <a:lnTo>
                  <a:pt x="10260" y="16971"/>
                </a:lnTo>
                <a:lnTo>
                  <a:pt x="12419" y="16971"/>
                </a:lnTo>
                <a:lnTo>
                  <a:pt x="12419" y="15428"/>
                </a:lnTo>
                <a:lnTo>
                  <a:pt x="10260" y="15428"/>
                </a:lnTo>
                <a:close/>
              </a:path>
              <a:path w="21600" h="21600" extrusionOk="0">
                <a:moveTo>
                  <a:pt x="12419" y="15428"/>
                </a:moveTo>
                <a:lnTo>
                  <a:pt x="12419" y="16971"/>
                </a:lnTo>
                <a:lnTo>
                  <a:pt x="14580" y="16971"/>
                </a:lnTo>
                <a:lnTo>
                  <a:pt x="14580" y="15428"/>
                </a:lnTo>
                <a:lnTo>
                  <a:pt x="12419" y="15428"/>
                </a:lnTo>
                <a:close/>
              </a:path>
              <a:path w="21600" h="21600" extrusionOk="0">
                <a:moveTo>
                  <a:pt x="14580" y="15428"/>
                </a:moveTo>
                <a:lnTo>
                  <a:pt x="14580" y="16971"/>
                </a:lnTo>
                <a:lnTo>
                  <a:pt x="16740" y="16971"/>
                </a:lnTo>
                <a:lnTo>
                  <a:pt x="16740" y="15428"/>
                </a:lnTo>
                <a:lnTo>
                  <a:pt x="14580" y="15428"/>
                </a:lnTo>
                <a:close/>
              </a:path>
              <a:path w="21600" h="21600" extrusionOk="0">
                <a:moveTo>
                  <a:pt x="16740" y="15428"/>
                </a:moveTo>
                <a:lnTo>
                  <a:pt x="16740" y="16971"/>
                </a:lnTo>
                <a:lnTo>
                  <a:pt x="18900" y="16971"/>
                </a:lnTo>
                <a:lnTo>
                  <a:pt x="18900" y="15428"/>
                </a:lnTo>
                <a:lnTo>
                  <a:pt x="16740" y="15428"/>
                </a:lnTo>
                <a:close/>
              </a:path>
              <a:path w="21600" h="21600" extrusionOk="0">
                <a:moveTo>
                  <a:pt x="18900" y="15428"/>
                </a:moveTo>
                <a:lnTo>
                  <a:pt x="18900" y="16971"/>
                </a:lnTo>
                <a:lnTo>
                  <a:pt x="21060" y="16971"/>
                </a:lnTo>
                <a:lnTo>
                  <a:pt x="21060" y="15428"/>
                </a:lnTo>
                <a:lnTo>
                  <a:pt x="18900" y="15428"/>
                </a:lnTo>
                <a:close/>
              </a:path>
              <a:path w="21600" h="21600" extrusionOk="0">
                <a:moveTo>
                  <a:pt x="540" y="16971"/>
                </a:moveTo>
                <a:lnTo>
                  <a:pt x="540" y="18514"/>
                </a:lnTo>
                <a:lnTo>
                  <a:pt x="2700" y="18514"/>
                </a:lnTo>
                <a:lnTo>
                  <a:pt x="2700" y="16971"/>
                </a:lnTo>
                <a:lnTo>
                  <a:pt x="540" y="16971"/>
                </a:lnTo>
                <a:close/>
              </a:path>
              <a:path w="21600" h="21600" extrusionOk="0">
                <a:moveTo>
                  <a:pt x="2700" y="16971"/>
                </a:moveTo>
                <a:lnTo>
                  <a:pt x="2700" y="18514"/>
                </a:lnTo>
                <a:lnTo>
                  <a:pt x="4860" y="18514"/>
                </a:lnTo>
                <a:lnTo>
                  <a:pt x="4860" y="16971"/>
                </a:lnTo>
                <a:lnTo>
                  <a:pt x="2700" y="16971"/>
                </a:lnTo>
                <a:close/>
              </a:path>
              <a:path w="21600" h="21600" extrusionOk="0">
                <a:moveTo>
                  <a:pt x="4860" y="16971"/>
                </a:moveTo>
                <a:lnTo>
                  <a:pt x="4860" y="18514"/>
                </a:lnTo>
                <a:lnTo>
                  <a:pt x="7020" y="18514"/>
                </a:lnTo>
                <a:lnTo>
                  <a:pt x="7020" y="16971"/>
                </a:lnTo>
                <a:lnTo>
                  <a:pt x="4860" y="16971"/>
                </a:lnTo>
                <a:close/>
              </a:path>
              <a:path w="21600" h="21600" extrusionOk="0">
                <a:moveTo>
                  <a:pt x="7020" y="16971"/>
                </a:moveTo>
                <a:lnTo>
                  <a:pt x="7020" y="18514"/>
                </a:lnTo>
                <a:lnTo>
                  <a:pt x="9180" y="18514"/>
                </a:lnTo>
                <a:lnTo>
                  <a:pt x="9180" y="16971"/>
                </a:lnTo>
                <a:lnTo>
                  <a:pt x="7020" y="16971"/>
                </a:lnTo>
                <a:close/>
              </a:path>
              <a:path w="21600" h="21600" extrusionOk="0">
                <a:moveTo>
                  <a:pt x="9180" y="16971"/>
                </a:moveTo>
                <a:lnTo>
                  <a:pt x="9180" y="18514"/>
                </a:lnTo>
                <a:lnTo>
                  <a:pt x="11340" y="18514"/>
                </a:lnTo>
                <a:lnTo>
                  <a:pt x="11340" y="16971"/>
                </a:lnTo>
                <a:lnTo>
                  <a:pt x="9180" y="16971"/>
                </a:lnTo>
                <a:close/>
              </a:path>
              <a:path w="21600" h="21600" extrusionOk="0">
                <a:moveTo>
                  <a:pt x="11340" y="16971"/>
                </a:moveTo>
                <a:lnTo>
                  <a:pt x="11340" y="18514"/>
                </a:lnTo>
                <a:lnTo>
                  <a:pt x="13500" y="18514"/>
                </a:lnTo>
                <a:lnTo>
                  <a:pt x="13500" y="16971"/>
                </a:lnTo>
                <a:lnTo>
                  <a:pt x="11340" y="16971"/>
                </a:lnTo>
                <a:close/>
              </a:path>
              <a:path w="21600" h="21600" extrusionOk="0">
                <a:moveTo>
                  <a:pt x="13500" y="16971"/>
                </a:moveTo>
                <a:lnTo>
                  <a:pt x="13500" y="18514"/>
                </a:lnTo>
                <a:lnTo>
                  <a:pt x="15660" y="18514"/>
                </a:lnTo>
                <a:lnTo>
                  <a:pt x="15660" y="16971"/>
                </a:lnTo>
                <a:lnTo>
                  <a:pt x="13500" y="16971"/>
                </a:lnTo>
                <a:close/>
              </a:path>
              <a:path w="21600" h="21600" extrusionOk="0">
                <a:moveTo>
                  <a:pt x="15660" y="16971"/>
                </a:moveTo>
                <a:lnTo>
                  <a:pt x="15660" y="18514"/>
                </a:lnTo>
                <a:lnTo>
                  <a:pt x="17820" y="18514"/>
                </a:lnTo>
                <a:lnTo>
                  <a:pt x="17820" y="16971"/>
                </a:lnTo>
                <a:lnTo>
                  <a:pt x="15660" y="16971"/>
                </a:lnTo>
                <a:close/>
              </a:path>
              <a:path w="21600" h="21600" extrusionOk="0">
                <a:moveTo>
                  <a:pt x="17820" y="16971"/>
                </a:moveTo>
                <a:lnTo>
                  <a:pt x="17820" y="18514"/>
                </a:lnTo>
                <a:lnTo>
                  <a:pt x="19980" y="18514"/>
                </a:lnTo>
                <a:lnTo>
                  <a:pt x="19980" y="16971"/>
                </a:lnTo>
                <a:lnTo>
                  <a:pt x="17820" y="16971"/>
                </a:lnTo>
                <a:close/>
              </a:path>
              <a:path w="21600" h="21600" extrusionOk="0">
                <a:moveTo>
                  <a:pt x="1620" y="18514"/>
                </a:moveTo>
                <a:lnTo>
                  <a:pt x="1620" y="20057"/>
                </a:lnTo>
                <a:lnTo>
                  <a:pt x="3779" y="20057"/>
                </a:lnTo>
                <a:lnTo>
                  <a:pt x="3779" y="18514"/>
                </a:lnTo>
                <a:lnTo>
                  <a:pt x="1620" y="18514"/>
                </a:lnTo>
                <a:close/>
              </a:path>
              <a:path w="21600" h="21600" extrusionOk="0">
                <a:moveTo>
                  <a:pt x="3779" y="18514"/>
                </a:moveTo>
                <a:lnTo>
                  <a:pt x="3779" y="20057"/>
                </a:lnTo>
                <a:lnTo>
                  <a:pt x="5940" y="20057"/>
                </a:lnTo>
                <a:lnTo>
                  <a:pt x="5940" y="18514"/>
                </a:lnTo>
                <a:lnTo>
                  <a:pt x="3779" y="18514"/>
                </a:lnTo>
                <a:close/>
              </a:path>
              <a:path w="21600" h="21600" extrusionOk="0">
                <a:moveTo>
                  <a:pt x="5940" y="18514"/>
                </a:moveTo>
                <a:lnTo>
                  <a:pt x="5940" y="20057"/>
                </a:lnTo>
                <a:lnTo>
                  <a:pt x="8100" y="20057"/>
                </a:lnTo>
                <a:lnTo>
                  <a:pt x="8100" y="18514"/>
                </a:lnTo>
                <a:lnTo>
                  <a:pt x="5940" y="18514"/>
                </a:lnTo>
                <a:close/>
              </a:path>
              <a:path w="21600" h="21600" extrusionOk="0">
                <a:moveTo>
                  <a:pt x="8100" y="18514"/>
                </a:moveTo>
                <a:lnTo>
                  <a:pt x="8100" y="20057"/>
                </a:lnTo>
                <a:lnTo>
                  <a:pt x="10260" y="20057"/>
                </a:lnTo>
                <a:lnTo>
                  <a:pt x="10260" y="18514"/>
                </a:lnTo>
                <a:lnTo>
                  <a:pt x="8100" y="18514"/>
                </a:lnTo>
                <a:close/>
              </a:path>
              <a:path w="21600" h="21600" extrusionOk="0">
                <a:moveTo>
                  <a:pt x="10260" y="18514"/>
                </a:moveTo>
                <a:lnTo>
                  <a:pt x="10260" y="20057"/>
                </a:lnTo>
                <a:lnTo>
                  <a:pt x="12419" y="20057"/>
                </a:lnTo>
                <a:lnTo>
                  <a:pt x="12419" y="18514"/>
                </a:lnTo>
                <a:lnTo>
                  <a:pt x="10260" y="18514"/>
                </a:lnTo>
                <a:close/>
              </a:path>
              <a:path w="21600" h="21600" extrusionOk="0">
                <a:moveTo>
                  <a:pt x="12419" y="18514"/>
                </a:moveTo>
                <a:lnTo>
                  <a:pt x="12419" y="20057"/>
                </a:lnTo>
                <a:lnTo>
                  <a:pt x="14580" y="20057"/>
                </a:lnTo>
                <a:lnTo>
                  <a:pt x="14580" y="18514"/>
                </a:lnTo>
                <a:lnTo>
                  <a:pt x="12419" y="18514"/>
                </a:lnTo>
                <a:close/>
              </a:path>
              <a:path w="21600" h="21600" extrusionOk="0">
                <a:moveTo>
                  <a:pt x="14580" y="18514"/>
                </a:moveTo>
                <a:lnTo>
                  <a:pt x="14580" y="20057"/>
                </a:lnTo>
                <a:lnTo>
                  <a:pt x="16740" y="20057"/>
                </a:lnTo>
                <a:lnTo>
                  <a:pt x="16740" y="18514"/>
                </a:lnTo>
                <a:lnTo>
                  <a:pt x="14580" y="18514"/>
                </a:lnTo>
                <a:close/>
              </a:path>
              <a:path w="21600" h="21600" extrusionOk="0">
                <a:moveTo>
                  <a:pt x="16740" y="18514"/>
                </a:moveTo>
                <a:lnTo>
                  <a:pt x="16740" y="20057"/>
                </a:lnTo>
                <a:lnTo>
                  <a:pt x="18900" y="20057"/>
                </a:lnTo>
                <a:lnTo>
                  <a:pt x="18900" y="18514"/>
                </a:lnTo>
                <a:lnTo>
                  <a:pt x="16740" y="18514"/>
                </a:lnTo>
                <a:close/>
              </a:path>
              <a:path w="21600" h="21600" extrusionOk="0">
                <a:moveTo>
                  <a:pt x="18900" y="18514"/>
                </a:moveTo>
                <a:lnTo>
                  <a:pt x="18900" y="20057"/>
                </a:lnTo>
                <a:lnTo>
                  <a:pt x="21060" y="20057"/>
                </a:lnTo>
                <a:lnTo>
                  <a:pt x="21060" y="18514"/>
                </a:lnTo>
                <a:lnTo>
                  <a:pt x="18900" y="18514"/>
                </a:lnTo>
                <a:close/>
              </a:path>
              <a:path w="21600" h="21600" extrusionOk="0">
                <a:moveTo>
                  <a:pt x="540" y="20057"/>
                </a:moveTo>
                <a:lnTo>
                  <a:pt x="540" y="21600"/>
                </a:lnTo>
                <a:lnTo>
                  <a:pt x="2700" y="21600"/>
                </a:lnTo>
                <a:lnTo>
                  <a:pt x="2700" y="20057"/>
                </a:lnTo>
                <a:lnTo>
                  <a:pt x="540" y="20057"/>
                </a:lnTo>
                <a:close/>
              </a:path>
              <a:path w="21600" h="21600" extrusionOk="0">
                <a:moveTo>
                  <a:pt x="2700" y="20057"/>
                </a:moveTo>
                <a:lnTo>
                  <a:pt x="2700" y="21600"/>
                </a:lnTo>
                <a:lnTo>
                  <a:pt x="4860" y="21600"/>
                </a:lnTo>
                <a:lnTo>
                  <a:pt x="4860" y="20057"/>
                </a:lnTo>
                <a:lnTo>
                  <a:pt x="2700" y="20057"/>
                </a:lnTo>
                <a:close/>
              </a:path>
              <a:path w="21600" h="21600" extrusionOk="0">
                <a:moveTo>
                  <a:pt x="4860" y="20057"/>
                </a:moveTo>
                <a:lnTo>
                  <a:pt x="4860" y="21600"/>
                </a:lnTo>
                <a:lnTo>
                  <a:pt x="7020" y="21600"/>
                </a:lnTo>
                <a:lnTo>
                  <a:pt x="7020" y="20057"/>
                </a:lnTo>
                <a:lnTo>
                  <a:pt x="4860" y="20057"/>
                </a:lnTo>
                <a:close/>
              </a:path>
              <a:path w="21600" h="21600" extrusionOk="0">
                <a:moveTo>
                  <a:pt x="7020" y="20057"/>
                </a:moveTo>
                <a:lnTo>
                  <a:pt x="7020" y="21600"/>
                </a:lnTo>
                <a:lnTo>
                  <a:pt x="9180" y="21600"/>
                </a:lnTo>
                <a:lnTo>
                  <a:pt x="9180" y="20057"/>
                </a:lnTo>
                <a:lnTo>
                  <a:pt x="7020" y="20057"/>
                </a:lnTo>
                <a:close/>
              </a:path>
              <a:path w="21600" h="21600" extrusionOk="0">
                <a:moveTo>
                  <a:pt x="9180" y="20057"/>
                </a:moveTo>
                <a:lnTo>
                  <a:pt x="9180" y="21600"/>
                </a:lnTo>
                <a:lnTo>
                  <a:pt x="11340" y="21600"/>
                </a:lnTo>
                <a:lnTo>
                  <a:pt x="11340" y="20057"/>
                </a:lnTo>
                <a:lnTo>
                  <a:pt x="9180" y="20057"/>
                </a:lnTo>
                <a:close/>
              </a:path>
              <a:path w="21600" h="21600" extrusionOk="0">
                <a:moveTo>
                  <a:pt x="11340" y="20057"/>
                </a:moveTo>
                <a:lnTo>
                  <a:pt x="11340" y="21600"/>
                </a:lnTo>
                <a:lnTo>
                  <a:pt x="13500" y="21600"/>
                </a:lnTo>
                <a:lnTo>
                  <a:pt x="13500" y="20057"/>
                </a:lnTo>
                <a:lnTo>
                  <a:pt x="11340" y="20057"/>
                </a:lnTo>
                <a:close/>
              </a:path>
              <a:path w="21600" h="21600" extrusionOk="0">
                <a:moveTo>
                  <a:pt x="13500" y="20057"/>
                </a:moveTo>
                <a:lnTo>
                  <a:pt x="13500" y="21600"/>
                </a:lnTo>
                <a:lnTo>
                  <a:pt x="15660" y="21600"/>
                </a:lnTo>
                <a:lnTo>
                  <a:pt x="15660" y="20057"/>
                </a:lnTo>
                <a:lnTo>
                  <a:pt x="13500" y="20057"/>
                </a:lnTo>
                <a:close/>
              </a:path>
              <a:path w="21600" h="21600" extrusionOk="0">
                <a:moveTo>
                  <a:pt x="15660" y="20057"/>
                </a:moveTo>
                <a:lnTo>
                  <a:pt x="15660" y="21600"/>
                </a:lnTo>
                <a:lnTo>
                  <a:pt x="17820" y="21600"/>
                </a:lnTo>
                <a:lnTo>
                  <a:pt x="17820" y="20057"/>
                </a:lnTo>
                <a:lnTo>
                  <a:pt x="15660" y="20057"/>
                </a:lnTo>
                <a:close/>
              </a:path>
              <a:path w="21600" h="21600" extrusionOk="0">
                <a:moveTo>
                  <a:pt x="17820" y="20057"/>
                </a:moveTo>
                <a:lnTo>
                  <a:pt x="17820" y="21600"/>
                </a:lnTo>
                <a:lnTo>
                  <a:pt x="19980" y="21600"/>
                </a:lnTo>
                <a:lnTo>
                  <a:pt x="19980" y="20057"/>
                </a:lnTo>
                <a:lnTo>
                  <a:pt x="17820" y="20057"/>
                </a:lnTo>
                <a:close/>
              </a:path>
              <a:path w="21600" h="21600" extrusionOk="0">
                <a:moveTo>
                  <a:pt x="19980" y="4628"/>
                </a:moveTo>
                <a:lnTo>
                  <a:pt x="21060" y="4628"/>
                </a:lnTo>
                <a:lnTo>
                  <a:pt x="21060" y="6171"/>
                </a:lnTo>
                <a:lnTo>
                  <a:pt x="19980" y="6171"/>
                </a:lnTo>
                <a:lnTo>
                  <a:pt x="19980" y="4628"/>
                </a:lnTo>
                <a:close/>
              </a:path>
            </a:pathLst>
          </a:custGeom>
          <a:solidFill>
            <a:srgbClr val="996633">
              <a:alpha val="53999"/>
            </a:srgbClr>
          </a:solidFill>
          <a:ln w="9525">
            <a:solidFill>
              <a:srgbClr val="000000"/>
            </a:solidFill>
            <a:miter lim="800000"/>
            <a:headEnd/>
            <a:tailEnd/>
          </a:ln>
          <a:effectLst/>
        </p:spPr>
        <p:txBody>
          <a:bodyPr/>
          <a:lstStyle/>
          <a:p>
            <a:endParaRPr lang="en-US" sz="4400">
              <a:cs typeface="Kufi20 Normal" pitchFamily="2" charset="-78"/>
            </a:endParaRPr>
          </a:p>
        </p:txBody>
      </p:sp>
      <p:sp>
        <p:nvSpPr>
          <p:cNvPr id="35843" name="WordArt 3"/>
          <p:cNvSpPr>
            <a:spLocks noChangeArrowheads="1" noChangeShapeType="1" noTextEdit="1"/>
          </p:cNvSpPr>
          <p:nvPr/>
        </p:nvSpPr>
        <p:spPr bwMode="auto">
          <a:xfrm>
            <a:off x="1187450" y="3571875"/>
            <a:ext cx="6480175" cy="1873250"/>
          </a:xfrm>
          <a:prstGeom prst="rect">
            <a:avLst/>
          </a:prstGeom>
        </p:spPr>
        <p:txBody>
          <a:bodyPr wrap="none" fromWordArt="1">
            <a:prstTxWarp prst="textPlain">
              <a:avLst>
                <a:gd name="adj" fmla="val 50000"/>
              </a:avLst>
            </a:prstTxWarp>
            <a:scene3d>
              <a:camera prst="legacyObliqueTopRight">
                <a:rot lat="20399999" lon="20699999" rev="0"/>
              </a:camera>
              <a:lightRig rig="legacyFlat3" dir="b"/>
            </a:scene3d>
            <a:sp3d extrusionH="3630600" prstMaterial="legacyMatte">
              <a:extrusionClr>
                <a:srgbClr val="4DAEB5"/>
              </a:extrusionClr>
            </a:sp3d>
          </a:bodyPr>
          <a:lstStyle/>
          <a:p>
            <a:r>
              <a:rPr lang="ar-SA" sz="3600" kern="10">
                <a:ln w="9525">
                  <a:noFill/>
                  <a:round/>
                  <a:headEnd/>
                  <a:tailEnd/>
                </a:ln>
                <a:solidFill>
                  <a:srgbClr val="0000FF"/>
                </a:solidFill>
                <a:latin typeface="Kufi20 Normal"/>
              </a:rPr>
              <a:t>معوقات التفكير الإبداعي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wipe(down)">
                                      <p:cBhvr>
                                        <p:cTn id="7" dur="580">
                                          <p:stCondLst>
                                            <p:cond delay="0"/>
                                          </p:stCondLst>
                                        </p:cTn>
                                        <p:tgtEl>
                                          <p:spTgt spid="35842"/>
                                        </p:tgtEl>
                                      </p:cBhvr>
                                    </p:animEffect>
                                    <p:anim calcmode="lin" valueType="num">
                                      <p:cBhvr>
                                        <p:cTn id="8" dur="1822" tmFilter="0,0; 0.14,0.36; 0.43,0.73; 0.71,0.91; 1.0,1.0">
                                          <p:stCondLst>
                                            <p:cond delay="0"/>
                                          </p:stCondLst>
                                        </p:cTn>
                                        <p:tgtEl>
                                          <p:spTgt spid="3584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584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584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584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5842"/>
                                        </p:tgtEl>
                                        <p:attrNameLst>
                                          <p:attrName>ppt_y</p:attrName>
                                        </p:attrNameLst>
                                      </p:cBhvr>
                                      <p:tavLst>
                                        <p:tav tm="0" fmla="#ppt_y-sin(pi*$)/81">
                                          <p:val>
                                            <p:fltVal val="0"/>
                                          </p:val>
                                        </p:tav>
                                        <p:tav tm="100000">
                                          <p:val>
                                            <p:fltVal val="1"/>
                                          </p:val>
                                        </p:tav>
                                      </p:tavLst>
                                    </p:anim>
                                    <p:animScale>
                                      <p:cBhvr>
                                        <p:cTn id="13" dur="26">
                                          <p:stCondLst>
                                            <p:cond delay="650"/>
                                          </p:stCondLst>
                                        </p:cTn>
                                        <p:tgtEl>
                                          <p:spTgt spid="35842"/>
                                        </p:tgtEl>
                                      </p:cBhvr>
                                      <p:to x="100000" y="60000"/>
                                    </p:animScale>
                                    <p:animScale>
                                      <p:cBhvr>
                                        <p:cTn id="14" dur="166" decel="50000">
                                          <p:stCondLst>
                                            <p:cond delay="676"/>
                                          </p:stCondLst>
                                        </p:cTn>
                                        <p:tgtEl>
                                          <p:spTgt spid="35842"/>
                                        </p:tgtEl>
                                      </p:cBhvr>
                                      <p:to x="100000" y="100000"/>
                                    </p:animScale>
                                    <p:animScale>
                                      <p:cBhvr>
                                        <p:cTn id="15" dur="26">
                                          <p:stCondLst>
                                            <p:cond delay="1312"/>
                                          </p:stCondLst>
                                        </p:cTn>
                                        <p:tgtEl>
                                          <p:spTgt spid="35842"/>
                                        </p:tgtEl>
                                      </p:cBhvr>
                                      <p:to x="100000" y="80000"/>
                                    </p:animScale>
                                    <p:animScale>
                                      <p:cBhvr>
                                        <p:cTn id="16" dur="166" decel="50000">
                                          <p:stCondLst>
                                            <p:cond delay="1338"/>
                                          </p:stCondLst>
                                        </p:cTn>
                                        <p:tgtEl>
                                          <p:spTgt spid="35842"/>
                                        </p:tgtEl>
                                      </p:cBhvr>
                                      <p:to x="100000" y="100000"/>
                                    </p:animScale>
                                    <p:animScale>
                                      <p:cBhvr>
                                        <p:cTn id="17" dur="26">
                                          <p:stCondLst>
                                            <p:cond delay="1642"/>
                                          </p:stCondLst>
                                        </p:cTn>
                                        <p:tgtEl>
                                          <p:spTgt spid="35842"/>
                                        </p:tgtEl>
                                      </p:cBhvr>
                                      <p:to x="100000" y="90000"/>
                                    </p:animScale>
                                    <p:animScale>
                                      <p:cBhvr>
                                        <p:cTn id="18" dur="166" decel="50000">
                                          <p:stCondLst>
                                            <p:cond delay="1668"/>
                                          </p:stCondLst>
                                        </p:cTn>
                                        <p:tgtEl>
                                          <p:spTgt spid="35842"/>
                                        </p:tgtEl>
                                      </p:cBhvr>
                                      <p:to x="100000" y="100000"/>
                                    </p:animScale>
                                    <p:animScale>
                                      <p:cBhvr>
                                        <p:cTn id="19" dur="26">
                                          <p:stCondLst>
                                            <p:cond delay="1808"/>
                                          </p:stCondLst>
                                        </p:cTn>
                                        <p:tgtEl>
                                          <p:spTgt spid="35842"/>
                                        </p:tgtEl>
                                      </p:cBhvr>
                                      <p:to x="100000" y="95000"/>
                                    </p:animScale>
                                    <p:animScale>
                                      <p:cBhvr>
                                        <p:cTn id="20" dur="166" decel="50000">
                                          <p:stCondLst>
                                            <p:cond delay="1834"/>
                                          </p:stCondLst>
                                        </p:cTn>
                                        <p:tgtEl>
                                          <p:spTgt spid="35842"/>
                                        </p:tgtEl>
                                      </p:cBhvr>
                                      <p:to x="100000" y="100000"/>
                                    </p:animScale>
                                  </p:childTnLst>
                                </p:cTn>
                              </p:par>
                            </p:childTnLst>
                          </p:cTn>
                        </p:par>
                        <p:par>
                          <p:cTn id="21" fill="hold">
                            <p:stCondLst>
                              <p:cond delay="2000"/>
                            </p:stCondLst>
                            <p:childTnLst>
                              <p:par>
                                <p:cTn id="22" presetID="35" presetClass="entr" presetSubtype="0" fill="hold" grpId="0" nodeType="afterEffect">
                                  <p:stCondLst>
                                    <p:cond delay="0"/>
                                  </p:stCondLst>
                                  <p:childTnLst>
                                    <p:set>
                                      <p:cBhvr>
                                        <p:cTn id="23" dur="1" fill="hold">
                                          <p:stCondLst>
                                            <p:cond delay="0"/>
                                          </p:stCondLst>
                                        </p:cTn>
                                        <p:tgtEl>
                                          <p:spTgt spid="35843"/>
                                        </p:tgtEl>
                                        <p:attrNameLst>
                                          <p:attrName>style.visibility</p:attrName>
                                        </p:attrNameLst>
                                      </p:cBhvr>
                                      <p:to>
                                        <p:strVal val="visible"/>
                                      </p:to>
                                    </p:set>
                                    <p:animEffect transition="in" filter="fade">
                                      <p:cBhvr>
                                        <p:cTn id="24" dur="2000"/>
                                        <p:tgtEl>
                                          <p:spTgt spid="35843"/>
                                        </p:tgtEl>
                                      </p:cBhvr>
                                    </p:animEffect>
                                    <p:anim calcmode="lin" valueType="num">
                                      <p:cBhvr>
                                        <p:cTn id="25" dur="2000" fill="hold"/>
                                        <p:tgtEl>
                                          <p:spTgt spid="35843"/>
                                        </p:tgtEl>
                                        <p:attrNameLst>
                                          <p:attrName>style.rotation</p:attrName>
                                        </p:attrNameLst>
                                      </p:cBhvr>
                                      <p:tavLst>
                                        <p:tav tm="0">
                                          <p:val>
                                            <p:fltVal val="720"/>
                                          </p:val>
                                        </p:tav>
                                        <p:tav tm="100000">
                                          <p:val>
                                            <p:fltVal val="0"/>
                                          </p:val>
                                        </p:tav>
                                      </p:tavLst>
                                    </p:anim>
                                    <p:anim calcmode="lin" valueType="num">
                                      <p:cBhvr>
                                        <p:cTn id="26" dur="2000" fill="hold"/>
                                        <p:tgtEl>
                                          <p:spTgt spid="35843"/>
                                        </p:tgtEl>
                                        <p:attrNameLst>
                                          <p:attrName>ppt_h</p:attrName>
                                        </p:attrNameLst>
                                      </p:cBhvr>
                                      <p:tavLst>
                                        <p:tav tm="0">
                                          <p:val>
                                            <p:fltVal val="0"/>
                                          </p:val>
                                        </p:tav>
                                        <p:tav tm="100000">
                                          <p:val>
                                            <p:strVal val="#ppt_h"/>
                                          </p:val>
                                        </p:tav>
                                      </p:tavLst>
                                    </p:anim>
                                    <p:anim calcmode="lin" valueType="num">
                                      <p:cBhvr>
                                        <p:cTn id="27" dur="2000" fill="hold"/>
                                        <p:tgtEl>
                                          <p:spTgt spid="35843"/>
                                        </p:tgtEl>
                                        <p:attrNameLst>
                                          <p:attrName>ppt_w</p:attrName>
                                        </p:attrNameLst>
                                      </p:cBhvr>
                                      <p:tavLst>
                                        <p:tav tm="0">
                                          <p:val>
                                            <p:fltVal val="0"/>
                                          </p:val>
                                        </p:tav>
                                        <p:tav tm="100000">
                                          <p:val>
                                            <p:strVal val="#ppt_w"/>
                                          </p:val>
                                        </p:tav>
                                      </p:tavLst>
                                    </p:anim>
                                  </p:childTnLst>
                                </p:cTn>
                              </p:par>
                            </p:childTnLst>
                          </p:cTn>
                        </p:par>
                        <p:par>
                          <p:cTn id="28" fill="hold">
                            <p:stCondLst>
                              <p:cond delay="4000"/>
                            </p:stCondLst>
                            <p:childTnLst>
                              <p:par>
                                <p:cTn id="29" presetID="25" presetClass="path" presetSubtype="0" accel="50000" decel="50000" fill="hold" grpId="1" nodeType="afterEffect">
                                  <p:stCondLst>
                                    <p:cond delay="0"/>
                                  </p:stCondLst>
                                  <p:childTnLst>
                                    <p:animMotion origin="layout" path="M 0.0 0.0  C -0.022 -0.02269  -0.033 -0.06139  -0.027 -0.10009  C -0.024 -0.11344  -0.02 -0.12678  -0.014 -0.13746  C -0.01 -0.10677  0.004 -0.07874  0.025 -0.06139  C 0.025 -0.09876  0.041 -0.13479  0.068 -0.15081  C 0.077 -0.15748  0.087 -0.16015  0.097 -0.16148  C 0.082 -0.1388  0.074 -0.10677  0.077 -0.0734  C 0.099 -0.09742  0.13 -0.10276  0.157 -0.08541  C 0.166 -0.08007  0.175 -0.07073  0.181 -0.06139  C 0.158 -0.06406  0.134 -0.05205  0.117 -0.02803  C 0.144 -0.02002  0.167 0.00801  0.174 0.04671  C 0.176 0.06006  0.176 0.0734  0.174 0.08675  C 0.161 0.06139  0.139 0.04404  0.115 0.04137  C 0.127 0.07474  0.124 0.11611  0.106 0.1468  C 0.099 0.15748  0.091 0.16682  0.082 0.17216  C 0.089 0.1428  0.085 0.10943  0.072 0.08274  C 0.06 0.11611  0.034 0.1388  0.004 0.1388  C -0.007 0.1388  -0.017 0.13613  -0.026 0.13079  C -0.004 0.12011  0.013 0.09475  0.021 0.06406  C -0.007 0.07207  -0.036 0.06006  -0.055 0.02936  C -0.062 0.01735  -0.066 0.00534  -0.069 -0.00801  C -0.049 0.00934  -0.023 0.01201  0.0 0.0  Z" pathEditMode="relative" ptsTypes="">
                                      <p:cBhvr>
                                        <p:cTn id="30" dur="2000" fill="hold"/>
                                        <p:tgtEl>
                                          <p:spTgt spid="35843"/>
                                        </p:tgtEl>
                                        <p:attrNameLst>
                                          <p:attrName>ppt_x</p:attrName>
                                          <p:attrName>ppt_y</p:attrName>
                                        </p:attrNameLst>
                                      </p:cBhvr>
                                    </p:animMotion>
                                  </p:childTnLst>
                                </p:cTn>
                              </p:par>
                            </p:childTnLst>
                          </p:cTn>
                        </p:par>
                        <p:par>
                          <p:cTn id="31" fill="hold">
                            <p:stCondLst>
                              <p:cond delay="6000"/>
                            </p:stCondLst>
                            <p:childTnLst>
                              <p:par>
                                <p:cTn id="32" presetID="23" presetClass="emph" presetSubtype="0" repeatCount="indefinite" fill="hold" grpId="2" nodeType="afterEffect">
                                  <p:stCondLst>
                                    <p:cond delay="0"/>
                                  </p:stCondLst>
                                  <p:childTnLst>
                                    <p:animClr clrSpc="hsl" dir="cw">
                                      <p:cBhvr override="childStyle">
                                        <p:cTn id="33" dur="2000" fill="hold"/>
                                        <p:tgtEl>
                                          <p:spTgt spid="35843"/>
                                        </p:tgtEl>
                                        <p:attrNameLst>
                                          <p:attrName>style.color</p:attrName>
                                        </p:attrNameLst>
                                      </p:cBhvr>
                                      <p:by>
                                        <p:hsl h="10842353" s="0" l="0"/>
                                      </p:by>
                                    </p:animClr>
                                    <p:animClr clrSpc="hsl" dir="cw">
                                      <p:cBhvr>
                                        <p:cTn id="34" dur="2000" fill="hold"/>
                                        <p:tgtEl>
                                          <p:spTgt spid="35843"/>
                                        </p:tgtEl>
                                        <p:attrNameLst>
                                          <p:attrName>fillcolor</p:attrName>
                                        </p:attrNameLst>
                                      </p:cBhvr>
                                      <p:by>
                                        <p:hsl h="10842353" s="0" l="0"/>
                                      </p:by>
                                    </p:animClr>
                                    <p:animClr clrSpc="hsl" dir="cw">
                                      <p:cBhvr>
                                        <p:cTn id="35" dur="2000" fill="hold"/>
                                        <p:tgtEl>
                                          <p:spTgt spid="35843"/>
                                        </p:tgtEl>
                                        <p:attrNameLst>
                                          <p:attrName>stroke.color</p:attrName>
                                        </p:attrNameLst>
                                      </p:cBhvr>
                                      <p:by>
                                        <p:hsl h="10842353" s="0" l="0"/>
                                      </p:by>
                                    </p:animClr>
                                    <p:set>
                                      <p:cBhvr>
                                        <p:cTn id="36" dur="2000" fill="hold"/>
                                        <p:tgtEl>
                                          <p:spTgt spid="35843"/>
                                        </p:tgtEl>
                                        <p:attrNameLst>
                                          <p:attrName>fill.type</p:attrName>
                                        </p:attrNameLst>
                                      </p:cBhvr>
                                      <p:to>
                                        <p:strVal val="solid"/>
                                      </p:to>
                                    </p:set>
                                  </p:childTnLst>
                                </p:cTn>
                              </p:par>
                              <p:par>
                                <p:cTn id="37" presetID="14" presetClass="emph" presetSubtype="0" repeatCount="indefinite" fill="hold" grpId="3" nodeType="withEffect">
                                  <p:stCondLst>
                                    <p:cond delay="0"/>
                                  </p:stCondLst>
                                  <p:childTnLst>
                                    <p:animClr clrSpc="rgb" dir="cw">
                                      <p:cBhvr override="childStyle">
                                        <p:cTn id="38" dur="4750" fill="hold">
                                          <p:stCondLst>
                                            <p:cond delay="250"/>
                                          </p:stCondLst>
                                        </p:cTn>
                                        <p:tgtEl>
                                          <p:spTgt spid="35843"/>
                                        </p:tgtEl>
                                        <p:attrNameLst>
                                          <p:attrName>style.color</p:attrName>
                                        </p:attrNameLst>
                                      </p:cBhvr>
                                      <p:to>
                                        <a:schemeClr val="accent2"/>
                                      </p:to>
                                    </p:animClr>
                                    <p:animClr clrSpc="rgb" dir="cw">
                                      <p:cBhvr>
                                        <p:cTn id="39" dur="4750" fill="hold">
                                          <p:stCondLst>
                                            <p:cond delay="250"/>
                                          </p:stCondLst>
                                        </p:cTn>
                                        <p:tgtEl>
                                          <p:spTgt spid="35843"/>
                                        </p:tgtEl>
                                        <p:attrNameLst>
                                          <p:attrName>fillColor</p:attrName>
                                        </p:attrNameLst>
                                      </p:cBhvr>
                                      <p:to>
                                        <a:schemeClr val="accent2"/>
                                      </p:to>
                                    </p:animClr>
                                    <p:set>
                                      <p:cBhvr>
                                        <p:cTn id="40" dur="4750" fill="hold">
                                          <p:stCondLst>
                                            <p:cond delay="250"/>
                                          </p:stCondLst>
                                        </p:cTn>
                                        <p:tgtEl>
                                          <p:spTgt spid="35843"/>
                                        </p:tgtEl>
                                        <p:attrNameLst>
                                          <p:attrName>fill.type</p:attrName>
                                        </p:attrNameLst>
                                      </p:cBhvr>
                                      <p:to>
                                        <p:strVal val="solid"/>
                                      </p:to>
                                    </p:set>
                                    <p:set>
                                      <p:cBhvr>
                                        <p:cTn id="41" dur="4750" fill="hold">
                                          <p:stCondLst>
                                            <p:cond delay="250"/>
                                          </p:stCondLst>
                                        </p:cTn>
                                        <p:tgtEl>
                                          <p:spTgt spid="35843"/>
                                        </p:tgtEl>
                                        <p:attrNameLst>
                                          <p:attrName>fill.on</p:attrName>
                                        </p:attrNameLst>
                                      </p:cBhvr>
                                      <p:to>
                                        <p:strVal val="true"/>
                                      </p:to>
                                    </p:set>
                                    <p:animScale>
                                      <p:cBhvr>
                                        <p:cTn id="42" dur="500" fill="hold">
                                          <p:stCondLst>
                                            <p:cond delay="0"/>
                                          </p:stCondLst>
                                        </p:cTn>
                                        <p:tgtEl>
                                          <p:spTgt spid="35843"/>
                                        </p:tgtEl>
                                      </p:cBhvr>
                                      <p:from x="100000" y="100000"/>
                                      <p:to x="100000" y="5000"/>
                                    </p:animScale>
                                    <p:animScale>
                                      <p:cBhvr>
                                        <p:cTn id="43" dur="500" fill="hold">
                                          <p:stCondLst>
                                            <p:cond delay="500"/>
                                          </p:stCondLst>
                                        </p:cTn>
                                        <p:tgtEl>
                                          <p:spTgt spid="35843"/>
                                        </p:tgtEl>
                                      </p:cBhvr>
                                      <p:from x="100000" y="5000"/>
                                      <p:to x="120000" y="150000"/>
                                    </p:animScale>
                                    <p:animScale>
                                      <p:cBhvr>
                                        <p:cTn id="44" dur="1500" fill="hold">
                                          <p:stCondLst>
                                            <p:cond delay="3500"/>
                                          </p:stCondLst>
                                        </p:cTn>
                                        <p:tgtEl>
                                          <p:spTgt spid="35843"/>
                                        </p:tgtEl>
                                      </p:cBhvr>
                                      <p:to x="12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nimBg="1"/>
      <p:bldP spid="35843" grpId="0" animBg="1"/>
      <p:bldP spid="35843" grpId="1" animBg="1"/>
      <p:bldP spid="35843" grpId="2" animBg="1"/>
      <p:bldP spid="35843" grpId="3"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urvedRibbon3"/>
          <p:cNvSpPr>
            <a:spLocks noEditPoints="1" noChangeArrowheads="1"/>
          </p:cNvSpPr>
          <p:nvPr/>
        </p:nvSpPr>
        <p:spPr bwMode="auto">
          <a:xfrm>
            <a:off x="-180975" y="836613"/>
            <a:ext cx="6048375" cy="4752975"/>
          </a:xfrm>
          <a:custGeom>
            <a:avLst/>
            <a:gdLst>
              <a:gd name="G0" fmla="+- 0 0 0"/>
              <a:gd name="T0" fmla="*/ 90 256 1"/>
              <a:gd name="T1" fmla="*/ 0 256 1"/>
              <a:gd name="G1" fmla="+- -10915773 T0 T1"/>
              <a:gd name="T2" fmla="*/ 180 256 1"/>
              <a:gd name="T3" fmla="*/ 0 256 1"/>
              <a:gd name="G2" fmla="+- -10915773 T2 T3"/>
              <a:gd name="G3" fmla="?: G1 -10915773 G2"/>
              <a:gd name="T4" fmla="*/ 0 256 1"/>
              <a:gd name="T5" fmla="*/ 90 256 1"/>
              <a:gd name="G4" fmla="+- G3 T4 T5"/>
              <a:gd name="T6" fmla="*/ 0 256 1"/>
              <a:gd name="T7" fmla="*/ 180 256 1"/>
              <a:gd name="G5" fmla="+- G3 T6 T7"/>
              <a:gd name="G6" fmla="?: G4 G5 G3"/>
              <a:gd name="G7" fmla="+- -10915773 0 0"/>
              <a:gd name="G8" fmla="*/ G6 2 1"/>
              <a:gd name="G9" fmla="+- 0 0 G8"/>
              <a:gd name="T8" fmla="*/ 180 256 1"/>
              <a:gd name="T9" fmla="*/ 0 256 1"/>
              <a:gd name="G10" fmla="+- G9 T8 T9"/>
              <a:gd name="G11" fmla="*/ G10 1 12"/>
              <a:gd name="G12" fmla="+- -10915773 G11 0"/>
              <a:gd name="G13" fmla="+- G12 G11 0"/>
              <a:gd name="G14" fmla="+- G13 G11 0"/>
              <a:gd name="G15" fmla="+- 5649 0 0"/>
              <a:gd name="G16" fmla="+- 10800 0 G15"/>
              <a:gd name="G17" fmla="*/ G16 1 8"/>
              <a:gd name="G18" fmla="*/ G16 7 16"/>
              <a:gd name="G19" fmla="+- G15 G17 0"/>
              <a:gd name="G20" fmla="+- G15 G18 0"/>
              <a:gd name="G21" fmla="+- 10800 0 G17"/>
              <a:gd name="G22" fmla="+- 10800 0 G15"/>
              <a:gd name="G23" fmla="+- 10800 G15 0"/>
              <a:gd name="G24" fmla="+- 10800 0 G19"/>
              <a:gd name="G25" fmla="+- 10800 G19 0"/>
              <a:gd name="G26" fmla="+- 10800 0 G21"/>
              <a:gd name="G27" fmla="+- 10800 G21 0"/>
              <a:gd name="G28" fmla="cos G15 G7"/>
              <a:gd name="G29" fmla="sin G15 G7"/>
              <a:gd name="G30" fmla="cos G20 G12"/>
              <a:gd name="G31" fmla="sin G20 G12"/>
              <a:gd name="G32" fmla="cos G21 G7"/>
              <a:gd name="G33" fmla="sin G21 G7"/>
              <a:gd name="G34" fmla="cos G21 G13"/>
              <a:gd name="G35" fmla="sin G21 G13"/>
              <a:gd name="G36" fmla="cos 10800 G13"/>
              <a:gd name="G37" fmla="sin 10800 G13"/>
              <a:gd name="G38" fmla="cos G19 G14"/>
              <a:gd name="G39" fmla="sin G19 G14"/>
              <a:gd name="G40" fmla="cos G15 G14"/>
              <a:gd name="G41" fmla="sin G15 G14"/>
              <a:gd name="G42" fmla="cos G19 G13"/>
              <a:gd name="G43" fmla="sin G19 G13"/>
              <a:gd name="G44" fmla="+- G28 10800 0"/>
              <a:gd name="G45" fmla="+- G29 10800 0"/>
              <a:gd name="G46" fmla="+- G30 10800 0"/>
              <a:gd name="G47" fmla="+- G31 10800 0"/>
              <a:gd name="G48" fmla="+- G32 10800 0"/>
              <a:gd name="G49" fmla="+- G33 10800 0"/>
              <a:gd name="G50" fmla="+- G34 10800 0"/>
              <a:gd name="G51" fmla="+- G35 10800 0"/>
              <a:gd name="G52" fmla="+- G36 10800 0"/>
              <a:gd name="G53" fmla="+- G37 10800 0"/>
              <a:gd name="G54" fmla="+- G38 10800 0"/>
              <a:gd name="G55" fmla="+- G39 10800 0"/>
              <a:gd name="G56" fmla="+- G40 10800 0"/>
              <a:gd name="G57" fmla="+- G41 10800 0"/>
              <a:gd name="G58" fmla="+- G42 10800 0"/>
              <a:gd name="G59" fmla="+- G43 10800 0"/>
              <a:gd name="G60" fmla="+- 21600 0 G52"/>
              <a:gd name="G61" fmla="+- 21600 0 G50"/>
              <a:gd name="G62" fmla="+- 21600 0 G48"/>
              <a:gd name="G63" fmla="+- 21600 0 G46"/>
              <a:gd name="G64" fmla="+- 21600 0 G44"/>
              <a:gd name="G65" fmla="+- 21600 0 G56"/>
              <a:gd name="G66" fmla="+- 21600 0 G54"/>
              <a:gd name="G67" fmla="+- 21600 0 G58"/>
              <a:gd name="G68" fmla="abs -10915773"/>
              <a:gd name="T10" fmla="*/ 0 256 1"/>
              <a:gd name="T11" fmla="*/ 90 256 1"/>
              <a:gd name="G69" fmla="+- G68 T10 T11"/>
              <a:gd name="G70" fmla="?: G69 0 21600"/>
              <a:gd name="G71" fmla="?: G69 G24 G25"/>
              <a:gd name="T12" fmla="*/ 3708 w 21600"/>
              <a:gd name="T13" fmla="*/ 7310 h 21600"/>
              <a:gd name="T14" fmla="*/ 10800 w 21600"/>
              <a:gd name="T15" fmla="*/ 0 h 21600"/>
              <a:gd name="T16" fmla="*/ 17892 w 21600"/>
              <a:gd name="T17" fmla="*/ 7310 h 21600"/>
              <a:gd name="T18" fmla="*/ 10800 w 21600"/>
              <a:gd name="T19" fmla="*/ 4507 h 21600"/>
              <a:gd name="T20" fmla="*/ 3163 w 21600"/>
              <a:gd name="T21" fmla="*/ 3163 h 21600"/>
              <a:gd name="T22" fmla="*/ 18437 w 21600"/>
              <a:gd name="T23" fmla="*/ 18437 h 21600"/>
            </a:gdLst>
            <a:ahLst/>
            <a:cxnLst>
              <a:cxn ang="0">
                <a:pos x="T12" y="T13"/>
              </a:cxn>
              <a:cxn ang="0">
                <a:pos x="T14" y="T15"/>
              </a:cxn>
              <a:cxn ang="0">
                <a:pos x="T16" y="T17"/>
              </a:cxn>
              <a:cxn ang="0">
                <a:pos x="T18" y="T19"/>
              </a:cxn>
            </a:cxnLst>
            <a:rect l="T20" t="T21" r="T22" b="T23"/>
            <a:pathLst>
              <a:path w="21600" h="21600" extrusionOk="0">
                <a:moveTo>
                  <a:pt x="5305" y="9487"/>
                </a:moveTo>
                <a:lnTo>
                  <a:pt x="3708" y="7310"/>
                </a:lnTo>
                <a:lnTo>
                  <a:pt x="922" y="8439"/>
                </a:lnTo>
                <a:cubicBezTo>
                  <a:pt x="1274" y="6966"/>
                  <a:pt x="1950" y="5591"/>
                  <a:pt x="2902" y="4414"/>
                </a:cubicBezTo>
                <a:lnTo>
                  <a:pt x="2401" y="4009"/>
                </a:lnTo>
                <a:cubicBezTo>
                  <a:pt x="4452" y="1473"/>
                  <a:pt x="7538" y="-1"/>
                  <a:pt x="10800" y="0"/>
                </a:cubicBezTo>
                <a:cubicBezTo>
                  <a:pt x="14061" y="0"/>
                  <a:pt x="17147" y="1473"/>
                  <a:pt x="19198" y="4009"/>
                </a:cubicBezTo>
                <a:lnTo>
                  <a:pt x="18697" y="4414"/>
                </a:lnTo>
                <a:cubicBezTo>
                  <a:pt x="19649" y="5591"/>
                  <a:pt x="20325" y="6966"/>
                  <a:pt x="20677" y="8439"/>
                </a:cubicBezTo>
                <a:lnTo>
                  <a:pt x="17892" y="7310"/>
                </a:lnTo>
                <a:lnTo>
                  <a:pt x="16294" y="9487"/>
                </a:lnTo>
                <a:cubicBezTo>
                  <a:pt x="15999" y="8251"/>
                  <a:pt x="15296" y="7152"/>
                  <a:pt x="14299" y="6365"/>
                </a:cubicBezTo>
                <a:lnTo>
                  <a:pt x="14698" y="5860"/>
                </a:lnTo>
                <a:cubicBezTo>
                  <a:pt x="13588" y="4983"/>
                  <a:pt x="12214" y="4507"/>
                  <a:pt x="10800" y="4507"/>
                </a:cubicBezTo>
                <a:cubicBezTo>
                  <a:pt x="9385" y="4506"/>
                  <a:pt x="8011" y="4983"/>
                  <a:pt x="6901" y="5860"/>
                </a:cubicBezTo>
                <a:lnTo>
                  <a:pt x="7300" y="6365"/>
                </a:lnTo>
                <a:cubicBezTo>
                  <a:pt x="6303" y="7152"/>
                  <a:pt x="5600" y="8251"/>
                  <a:pt x="5305" y="9487"/>
                </a:cubicBezTo>
                <a:close/>
              </a:path>
              <a:path w="21600" h="21600" fill="none" extrusionOk="0">
                <a:moveTo>
                  <a:pt x="2902" y="4414"/>
                </a:moveTo>
                <a:lnTo>
                  <a:pt x="5906" y="6843"/>
                </a:lnTo>
                <a:cubicBezTo>
                  <a:pt x="6200" y="6479"/>
                  <a:pt x="6534" y="6149"/>
                  <a:pt x="6901" y="5860"/>
                </a:cubicBezTo>
              </a:path>
              <a:path w="21600" h="21600" fill="none" extrusionOk="0">
                <a:moveTo>
                  <a:pt x="5906" y="6843"/>
                </a:moveTo>
                <a:lnTo>
                  <a:pt x="7300" y="6365"/>
                </a:lnTo>
              </a:path>
              <a:path w="21600" h="21600" fill="none" extrusionOk="0">
                <a:moveTo>
                  <a:pt x="18698" y="4414"/>
                </a:moveTo>
                <a:lnTo>
                  <a:pt x="15693" y="6843"/>
                </a:lnTo>
                <a:cubicBezTo>
                  <a:pt x="15399" y="6479"/>
                  <a:pt x="15065" y="6149"/>
                  <a:pt x="14698" y="5860"/>
                </a:cubicBezTo>
              </a:path>
              <a:path w="21600" h="21600" fill="none" extrusionOk="0">
                <a:moveTo>
                  <a:pt x="15694" y="6843"/>
                </a:moveTo>
                <a:lnTo>
                  <a:pt x="14300" y="6365"/>
                </a:lnTo>
              </a:path>
            </a:pathLst>
          </a:custGeom>
          <a:solidFill>
            <a:srgbClr val="CCCCFF"/>
          </a:solidFill>
          <a:ln w="44450">
            <a:solidFill>
              <a:srgbClr val="BEF6FE"/>
            </a:solidFill>
            <a:miter lim="800000"/>
            <a:headEnd/>
            <a:tailEnd/>
          </a:ln>
          <a:effectLst>
            <a:outerShdw dist="107763" dir="2700000" algn="ctr" rotWithShape="0">
              <a:srgbClr val="808080"/>
            </a:outerShdw>
          </a:effectLst>
        </p:spPr>
        <p:txBody>
          <a:bodyPr/>
          <a:lstStyle/>
          <a:p>
            <a:endParaRPr lang="en-US" sz="3200">
              <a:cs typeface="Al-Homam" pitchFamily="2" charset="-78"/>
            </a:endParaRPr>
          </a:p>
        </p:txBody>
      </p:sp>
      <p:sp>
        <p:nvSpPr>
          <p:cNvPr id="36867" name="WordArt 3" descr="كيس ورق"/>
          <p:cNvSpPr>
            <a:spLocks noChangeArrowheads="1" noChangeShapeType="1" noTextEdit="1"/>
          </p:cNvSpPr>
          <p:nvPr/>
        </p:nvSpPr>
        <p:spPr bwMode="auto">
          <a:xfrm rot="-281407">
            <a:off x="0" y="903288"/>
            <a:ext cx="5434013" cy="4051300"/>
          </a:xfrm>
          <a:prstGeom prst="rect">
            <a:avLst/>
          </a:prstGeom>
        </p:spPr>
        <p:txBody>
          <a:bodyPr wrap="none" fromWordArt="1">
            <a:prstTxWarp prst="textArchUpPour">
              <a:avLst>
                <a:gd name="adj1" fmla="val 12498081"/>
                <a:gd name="adj2" fmla="val 54852"/>
              </a:avLst>
            </a:prstTxWarp>
            <a:scene3d>
              <a:camera prst="legacyPerspectiveTopLeft">
                <a:rot lat="0" lon="720000" rev="0"/>
              </a:camera>
              <a:lightRig rig="legacyHarsh3" dir="r"/>
            </a:scene3d>
            <a:sp3d prstMaterial="legacyMatte">
              <a:extrusionClr>
                <a:srgbClr val="006600"/>
              </a:extrusionClr>
            </a:sp3d>
          </a:bodyPr>
          <a:lstStyle/>
          <a:p>
            <a:r>
              <a:rPr lang="ar-SA" sz="3600" kern="10">
                <a:ln w="9525">
                  <a:round/>
                  <a:headEnd/>
                  <a:tailEnd/>
                </a:ln>
                <a:blipFill dpi="0" rotWithShape="0">
                  <a:blip r:embed="rId2"/>
                  <a:srcRect/>
                  <a:tile tx="0" ty="0" sx="100000" sy="100000" flip="none" algn="tl"/>
                </a:blipFill>
                <a:latin typeface="Al-Homam"/>
              </a:rPr>
              <a:t>1-معوقات الإدراكية </a:t>
            </a:r>
          </a:p>
        </p:txBody>
      </p:sp>
      <p:sp>
        <p:nvSpPr>
          <p:cNvPr id="36868" name="Documents"/>
          <p:cNvSpPr>
            <a:spLocks noEditPoints="1" noChangeArrowheads="1"/>
          </p:cNvSpPr>
          <p:nvPr/>
        </p:nvSpPr>
        <p:spPr bwMode="auto">
          <a:xfrm rot="-602480">
            <a:off x="346075" y="2420938"/>
            <a:ext cx="8469313" cy="3889375"/>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gradFill rotWithShape="1">
            <a:gsLst>
              <a:gs pos="0">
                <a:srgbClr val="825600">
                  <a:alpha val="53999"/>
                </a:srgbClr>
              </a:gs>
              <a:gs pos="13000">
                <a:srgbClr val="FFA800">
                  <a:alpha val="59979"/>
                </a:srgbClr>
              </a:gs>
              <a:gs pos="28000">
                <a:srgbClr val="825600">
                  <a:alpha val="66880"/>
                </a:srgbClr>
              </a:gs>
              <a:gs pos="42999">
                <a:srgbClr val="FFA800">
                  <a:alpha val="73779"/>
                </a:srgbClr>
              </a:gs>
              <a:gs pos="58000">
                <a:srgbClr val="825600">
                  <a:alpha val="80680"/>
                </a:srgbClr>
              </a:gs>
              <a:gs pos="72000">
                <a:srgbClr val="FFA800">
                  <a:alpha val="87120"/>
                </a:srgbClr>
              </a:gs>
              <a:gs pos="87000">
                <a:srgbClr val="825600">
                  <a:alpha val="94020"/>
                </a:srgbClr>
              </a:gs>
              <a:gs pos="100000">
                <a:srgbClr val="FFA800"/>
              </a:gs>
            </a:gsLst>
            <a:lin ang="2700000" scaled="1"/>
          </a:gradFill>
          <a:ln w="12700">
            <a:solidFill>
              <a:srgbClr val="FF9900"/>
            </a:solidFill>
            <a:miter lim="800000"/>
            <a:headEnd/>
            <a:tailEnd/>
          </a:ln>
          <a:effectLst>
            <a:outerShdw dist="107763" dir="2700000" algn="ctr" rotWithShape="0">
              <a:srgbClr val="808080"/>
            </a:outerShdw>
          </a:effectLst>
        </p:spPr>
        <p:txBody>
          <a:bodyPr lIns="0" tIns="0" rIns="0" bIns="0"/>
          <a:lstStyle/>
          <a:p>
            <a:pPr algn="just">
              <a:lnSpc>
                <a:spcPct val="70000"/>
              </a:lnSpc>
            </a:pPr>
            <a:r>
              <a:rPr lang="ar-SA" sz="4500" b="1">
                <a:solidFill>
                  <a:srgbClr val="0000FF"/>
                </a:solidFill>
                <a:cs typeface="AL-Mohanad" pitchFamily="2" charset="-78"/>
              </a:rPr>
              <a:t>وتتمثل في تبني الإنسان طريقة واحدة للنظر إلى الأشياء أو الأمور فهو لا يدرك الشيء إلا من خلال أبعاد تحددها النظرة المقيدة التي تخفي عنه الخصائص الأخرى لهذا الشيء </a:t>
            </a:r>
            <a:endParaRPr lang="en-US" sz="4500" b="1">
              <a:solidFill>
                <a:srgbClr val="0000FF"/>
              </a:solidFill>
              <a:cs typeface="AL-Mohanad" pitchFamily="2" charset="-78"/>
            </a:endParaRPr>
          </a:p>
        </p:txBody>
      </p:sp>
      <p:pic>
        <p:nvPicPr>
          <p:cNvPr id="36869" name="Picture 5" descr="قبضة يد">
            <a:hlinkClick r:id="" action="ppaction://hlinkshowjump?jump=nextslide"/>
          </p:cNvPr>
          <p:cNvPicPr>
            <a:picLocks noChangeAspect="1" noChangeArrowheads="1" noCrop="1"/>
          </p:cNvPicPr>
          <p:nvPr/>
        </p:nvPicPr>
        <p:blipFill>
          <a:blip r:embed="rId3" cstate="print"/>
          <a:srcRect/>
          <a:stretch>
            <a:fillRect/>
          </a:stretch>
        </p:blipFill>
        <p:spPr bwMode="auto">
          <a:xfrm>
            <a:off x="1692275" y="752475"/>
            <a:ext cx="1366838" cy="94773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p:cTn id="7" dur="500" decel="50000" fill="hold">
                                          <p:stCondLst>
                                            <p:cond delay="0"/>
                                          </p:stCondLst>
                                        </p:cTn>
                                        <p:tgtEl>
                                          <p:spTgt spid="3686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686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6866"/>
                                        </p:tgtEl>
                                        <p:attrNameLst>
                                          <p:attrName>ppt_w</p:attrName>
                                        </p:attrNameLst>
                                      </p:cBhvr>
                                      <p:tavLst>
                                        <p:tav tm="0">
                                          <p:val>
                                            <p:strVal val="#ppt_w*.05"/>
                                          </p:val>
                                        </p:tav>
                                        <p:tav tm="100000">
                                          <p:val>
                                            <p:strVal val="#ppt_w"/>
                                          </p:val>
                                        </p:tav>
                                      </p:tavLst>
                                    </p:anim>
                                    <p:anim calcmode="lin" valueType="num">
                                      <p:cBhvr>
                                        <p:cTn id="10" dur="1000" fill="hold"/>
                                        <p:tgtEl>
                                          <p:spTgt spid="3686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686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686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686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6866"/>
                                        </p:tgtEl>
                                      </p:cBhvr>
                                    </p:animEffect>
                                  </p:childTnLst>
                                </p:cTn>
                              </p:par>
                            </p:childTnLst>
                          </p:cTn>
                        </p:par>
                        <p:par>
                          <p:cTn id="15" fill="hold">
                            <p:stCondLst>
                              <p:cond delay="1000"/>
                            </p:stCondLst>
                            <p:childTnLst>
                              <p:par>
                                <p:cTn id="16" presetID="1" presetClass="entr" presetSubtype="0" fill="hold" nodeType="afterEffect">
                                  <p:stCondLst>
                                    <p:cond delay="0"/>
                                  </p:stCondLst>
                                  <p:childTnLst>
                                    <p:set>
                                      <p:cBhvr>
                                        <p:cTn id="17" dur="1" fill="hold">
                                          <p:stCondLst>
                                            <p:cond delay="0"/>
                                          </p:stCondLst>
                                        </p:cTn>
                                        <p:tgtEl>
                                          <p:spTgt spid="36869"/>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2000"/>
                                        <p:tgtEl>
                                          <p:spTgt spid="36869"/>
                                        </p:tgtEl>
                                      </p:cBhvr>
                                    </p:animEffect>
                                    <p:set>
                                      <p:cBhvr>
                                        <p:cTn id="22" dur="1" fill="hold">
                                          <p:stCondLst>
                                            <p:cond delay="1999"/>
                                          </p:stCondLst>
                                        </p:cTn>
                                        <p:tgtEl>
                                          <p:spTgt spid="36869"/>
                                        </p:tgtEl>
                                        <p:attrNameLst>
                                          <p:attrName>style.visibility</p:attrName>
                                        </p:attrNameLst>
                                      </p:cBhvr>
                                      <p:to>
                                        <p:strVal val="hidden"/>
                                      </p:to>
                                    </p:set>
                                  </p:childTnLst>
                                </p:cTn>
                              </p:par>
                              <p:par>
                                <p:cTn id="23" presetID="51" presetClass="entr" presetSubtype="0" fill="hold" grpId="0" nodeType="withEffect">
                                  <p:stCondLst>
                                    <p:cond delay="0"/>
                                  </p:stCondLst>
                                  <p:childTnLst>
                                    <p:set>
                                      <p:cBhvr>
                                        <p:cTn id="24" dur="1" fill="hold">
                                          <p:stCondLst>
                                            <p:cond delay="0"/>
                                          </p:stCondLst>
                                        </p:cTn>
                                        <p:tgtEl>
                                          <p:spTgt spid="36867"/>
                                        </p:tgtEl>
                                        <p:attrNameLst>
                                          <p:attrName>style.visibility</p:attrName>
                                        </p:attrNameLst>
                                      </p:cBhvr>
                                      <p:to>
                                        <p:strVal val="visible"/>
                                      </p:to>
                                    </p:set>
                                    <p:animEffect transition="in" filter="fade">
                                      <p:cBhvr>
                                        <p:cTn id="25" dur="770" decel="100000"/>
                                        <p:tgtEl>
                                          <p:spTgt spid="36867"/>
                                        </p:tgtEl>
                                      </p:cBhvr>
                                    </p:animEffect>
                                    <p:animScale>
                                      <p:cBhvr>
                                        <p:cTn id="26" dur="770" decel="100000"/>
                                        <p:tgtEl>
                                          <p:spTgt spid="36867"/>
                                        </p:tgtEl>
                                      </p:cBhvr>
                                      <p:from x="10000" y="10000"/>
                                      <p:to x="200000" y="450000"/>
                                    </p:animScale>
                                    <p:animScale>
                                      <p:cBhvr>
                                        <p:cTn id="27" dur="1230" accel="100000" fill="hold">
                                          <p:stCondLst>
                                            <p:cond delay="770"/>
                                          </p:stCondLst>
                                        </p:cTn>
                                        <p:tgtEl>
                                          <p:spTgt spid="36867"/>
                                        </p:tgtEl>
                                      </p:cBhvr>
                                      <p:from x="200000" y="450000"/>
                                      <p:to x="100000" y="100000"/>
                                    </p:animScale>
                                    <p:set>
                                      <p:cBhvr>
                                        <p:cTn id="28" dur="770" fill="hold"/>
                                        <p:tgtEl>
                                          <p:spTgt spid="36867"/>
                                        </p:tgtEl>
                                        <p:attrNameLst>
                                          <p:attrName>ppt_x</p:attrName>
                                        </p:attrNameLst>
                                      </p:cBhvr>
                                      <p:to>
                                        <p:strVal val="(0.5)"/>
                                      </p:to>
                                    </p:set>
                                    <p:anim from="(0.5)" to="(#ppt_x)" calcmode="lin" valueType="num">
                                      <p:cBhvr>
                                        <p:cTn id="29" dur="1230" accel="100000" fill="hold">
                                          <p:stCondLst>
                                            <p:cond delay="770"/>
                                          </p:stCondLst>
                                        </p:cTn>
                                        <p:tgtEl>
                                          <p:spTgt spid="36867"/>
                                        </p:tgtEl>
                                        <p:attrNameLst>
                                          <p:attrName>ppt_x</p:attrName>
                                        </p:attrNameLst>
                                      </p:cBhvr>
                                    </p:anim>
                                    <p:set>
                                      <p:cBhvr>
                                        <p:cTn id="30" dur="770" fill="hold"/>
                                        <p:tgtEl>
                                          <p:spTgt spid="36867"/>
                                        </p:tgtEl>
                                        <p:attrNameLst>
                                          <p:attrName>ppt_y</p:attrName>
                                        </p:attrNameLst>
                                      </p:cBhvr>
                                      <p:to>
                                        <p:strVal val="(#ppt_y+0.4)"/>
                                      </p:to>
                                    </p:set>
                                    <p:anim from="(#ppt_y+0.4)" to="(#ppt_y)" calcmode="lin" valueType="num">
                                      <p:cBhvr>
                                        <p:cTn id="31" dur="1230" accel="100000" fill="hold">
                                          <p:stCondLst>
                                            <p:cond delay="770"/>
                                          </p:stCondLst>
                                        </p:cTn>
                                        <p:tgtEl>
                                          <p:spTgt spid="36867"/>
                                        </p:tgtEl>
                                        <p:attrNameLst>
                                          <p:attrName>ppt_y</p:attrName>
                                        </p:attrNameLst>
                                      </p:cBhvr>
                                    </p:anim>
                                  </p:childTnLst>
                                </p:cTn>
                              </p:par>
                            </p:childTnLst>
                          </p:cTn>
                        </p:par>
                        <p:par>
                          <p:cTn id="32" fill="hold">
                            <p:stCondLst>
                              <p:cond delay="2000"/>
                            </p:stCondLst>
                            <p:childTnLst>
                              <p:par>
                                <p:cTn id="33" presetID="35" presetClass="emph" presetSubtype="0" repeatCount="indefinite" fill="hold" grpId="1" nodeType="afterEffect">
                                  <p:stCondLst>
                                    <p:cond delay="0"/>
                                  </p:stCondLst>
                                  <p:childTnLst>
                                    <p:anim calcmode="discrete" valueType="str">
                                      <p:cBhvr>
                                        <p:cTn id="34" dur="1000" fill="hold"/>
                                        <p:tgtEl>
                                          <p:spTgt spid="36867"/>
                                        </p:tgtEl>
                                        <p:attrNameLst>
                                          <p:attrName>style.visibility</p:attrName>
                                        </p:attrNameLst>
                                      </p:cBhvr>
                                      <p:tavLst>
                                        <p:tav tm="0">
                                          <p:val>
                                            <p:strVal val="hidden"/>
                                          </p:val>
                                        </p:tav>
                                        <p:tav tm="50000">
                                          <p:val>
                                            <p:strVal val="visible"/>
                                          </p:val>
                                        </p:tav>
                                      </p:tavLst>
                                    </p:anim>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grpId="0" nodeType="clickEffect">
                                  <p:stCondLst>
                                    <p:cond delay="0"/>
                                  </p:stCondLst>
                                  <p:iterate type="lt">
                                    <p:tmPct val="10000"/>
                                  </p:iterate>
                                  <p:childTnLst>
                                    <p:set>
                                      <p:cBhvr>
                                        <p:cTn id="38" dur="1" fill="hold">
                                          <p:stCondLst>
                                            <p:cond delay="0"/>
                                          </p:stCondLst>
                                        </p:cTn>
                                        <p:tgtEl>
                                          <p:spTgt spid="36868">
                                            <p:bg/>
                                          </p:spTgt>
                                        </p:tgtEl>
                                        <p:attrNameLst>
                                          <p:attrName>style.visibility</p:attrName>
                                        </p:attrNameLst>
                                      </p:cBhvr>
                                      <p:to>
                                        <p:strVal val="visible"/>
                                      </p:to>
                                    </p:set>
                                    <p:anim by="(-#ppt_w*2)" calcmode="lin" valueType="num">
                                      <p:cBhvr rctx="PPT">
                                        <p:cTn id="39" dur="500" autoRev="1" fill="hold">
                                          <p:stCondLst>
                                            <p:cond delay="0"/>
                                          </p:stCondLst>
                                        </p:cTn>
                                        <p:tgtEl>
                                          <p:spTgt spid="36868">
                                            <p:bg/>
                                          </p:spTgt>
                                        </p:tgtEl>
                                        <p:attrNameLst>
                                          <p:attrName>ppt_w</p:attrName>
                                        </p:attrNameLst>
                                      </p:cBhvr>
                                    </p:anim>
                                    <p:anim by="(#ppt_w*0.50)" calcmode="lin" valueType="num">
                                      <p:cBhvr>
                                        <p:cTn id="40" dur="500" decel="50000" autoRev="1" fill="hold">
                                          <p:stCondLst>
                                            <p:cond delay="0"/>
                                          </p:stCondLst>
                                        </p:cTn>
                                        <p:tgtEl>
                                          <p:spTgt spid="36868">
                                            <p:bg/>
                                          </p:spTgt>
                                        </p:tgtEl>
                                        <p:attrNameLst>
                                          <p:attrName>ppt_x</p:attrName>
                                        </p:attrNameLst>
                                      </p:cBhvr>
                                    </p:anim>
                                    <p:anim from="(-#ppt_h/2)" to="(#ppt_y)" calcmode="lin" valueType="num">
                                      <p:cBhvr>
                                        <p:cTn id="41" dur="1000" fill="hold">
                                          <p:stCondLst>
                                            <p:cond delay="0"/>
                                          </p:stCondLst>
                                        </p:cTn>
                                        <p:tgtEl>
                                          <p:spTgt spid="36868">
                                            <p:bg/>
                                          </p:spTgt>
                                        </p:tgtEl>
                                        <p:attrNameLst>
                                          <p:attrName>ppt_y</p:attrName>
                                        </p:attrNameLst>
                                      </p:cBhvr>
                                    </p:anim>
                                    <p:animRot by="21600000">
                                      <p:cBhvr>
                                        <p:cTn id="42" dur="1000" fill="hold">
                                          <p:stCondLst>
                                            <p:cond delay="0"/>
                                          </p:stCondLst>
                                        </p:cTn>
                                        <p:tgtEl>
                                          <p:spTgt spid="36868">
                                            <p:bg/>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grpId="0" nodeType="clickEffect">
                                  <p:stCondLst>
                                    <p:cond delay="0"/>
                                  </p:stCondLst>
                                  <p:iterate type="wd">
                                    <p:tmPct val="10000"/>
                                  </p:iterate>
                                  <p:childTnLst>
                                    <p:set>
                                      <p:cBhvr>
                                        <p:cTn id="46" dur="1" fill="hold">
                                          <p:stCondLst>
                                            <p:cond delay="0"/>
                                          </p:stCondLst>
                                        </p:cTn>
                                        <p:tgtEl>
                                          <p:spTgt spid="36868">
                                            <p:txEl>
                                              <p:pRg st="0" end="0"/>
                                            </p:txEl>
                                          </p:spTgt>
                                        </p:tgtEl>
                                        <p:attrNameLst>
                                          <p:attrName>style.visibility</p:attrName>
                                        </p:attrNameLst>
                                      </p:cBhvr>
                                      <p:to>
                                        <p:strVal val="visible"/>
                                      </p:to>
                                    </p:set>
                                    <p:anim by="(-#ppt_w*2)" calcmode="lin" valueType="num">
                                      <p:cBhvr rctx="PPT">
                                        <p:cTn id="47" dur="500" autoRev="1" fill="hold">
                                          <p:stCondLst>
                                            <p:cond delay="0"/>
                                          </p:stCondLst>
                                        </p:cTn>
                                        <p:tgtEl>
                                          <p:spTgt spid="36868">
                                            <p:txEl>
                                              <p:pRg st="0" end="0"/>
                                            </p:txEl>
                                          </p:spTgt>
                                        </p:tgtEl>
                                        <p:attrNameLst>
                                          <p:attrName>ppt_w</p:attrName>
                                        </p:attrNameLst>
                                      </p:cBhvr>
                                    </p:anim>
                                    <p:anim by="(#ppt_w*0.50)" calcmode="lin" valueType="num">
                                      <p:cBhvr>
                                        <p:cTn id="48" dur="500" decel="50000" autoRev="1" fill="hold">
                                          <p:stCondLst>
                                            <p:cond delay="0"/>
                                          </p:stCondLst>
                                        </p:cTn>
                                        <p:tgtEl>
                                          <p:spTgt spid="36868">
                                            <p:txEl>
                                              <p:pRg st="0" end="0"/>
                                            </p:txEl>
                                          </p:spTgt>
                                        </p:tgtEl>
                                        <p:attrNameLst>
                                          <p:attrName>ppt_x</p:attrName>
                                        </p:attrNameLst>
                                      </p:cBhvr>
                                    </p:anim>
                                    <p:anim from="(-#ppt_h/2)" to="(#ppt_y)" calcmode="lin" valueType="num">
                                      <p:cBhvr>
                                        <p:cTn id="49" dur="1000" fill="hold">
                                          <p:stCondLst>
                                            <p:cond delay="0"/>
                                          </p:stCondLst>
                                        </p:cTn>
                                        <p:tgtEl>
                                          <p:spTgt spid="36868">
                                            <p:txEl>
                                              <p:pRg st="0" end="0"/>
                                            </p:txEl>
                                          </p:spTgt>
                                        </p:tgtEl>
                                        <p:attrNameLst>
                                          <p:attrName>ppt_y</p:attrName>
                                        </p:attrNameLst>
                                      </p:cBhvr>
                                    </p:anim>
                                    <p:animRot by="21600000">
                                      <p:cBhvr>
                                        <p:cTn id="50" dur="1000" fill="hold">
                                          <p:stCondLst>
                                            <p:cond delay="0"/>
                                          </p:stCondLst>
                                        </p:cTn>
                                        <p:tgtEl>
                                          <p:spTgt spid="36868">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nimBg="1"/>
      <p:bldP spid="36867" grpId="0" animBg="1"/>
      <p:bldP spid="36867" grpId="1" animBg="1"/>
      <p:bldP spid="36868"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ChangeArrowheads="1"/>
          </p:cNvSpPr>
          <p:nvPr/>
        </p:nvSpPr>
        <p:spPr bwMode="auto">
          <a:xfrm rot="-612451">
            <a:off x="2703513" y="1341438"/>
            <a:ext cx="5467350" cy="5040312"/>
          </a:xfrm>
          <a:prstGeom prst="foldedCorner">
            <a:avLst>
              <a:gd name="adj" fmla="val 28190"/>
            </a:avLst>
          </a:prstGeom>
          <a:gradFill rotWithShape="1">
            <a:gsLst>
              <a:gs pos="0">
                <a:srgbClr val="FFCC66">
                  <a:gamma/>
                  <a:shade val="0"/>
                  <a:invGamma/>
                </a:srgbClr>
              </a:gs>
              <a:gs pos="50000">
                <a:srgbClr val="FFCC66"/>
              </a:gs>
              <a:gs pos="100000">
                <a:srgbClr val="FFCC66">
                  <a:gamma/>
                  <a:shade val="0"/>
                  <a:invGamma/>
                </a:srgbClr>
              </a:gs>
            </a:gsLst>
            <a:lin ang="2700000" scaled="1"/>
          </a:gradFill>
          <a:ln w="9525">
            <a:noFill/>
            <a:round/>
            <a:headEnd/>
            <a:tailEnd/>
          </a:ln>
          <a:effectLst/>
        </p:spPr>
        <p:txBody>
          <a:bodyPr lIns="180000" tIns="180000" rIns="180000" bIns="180000"/>
          <a:lstStyle/>
          <a:p>
            <a:pPr algn="just">
              <a:lnSpc>
                <a:spcPct val="70000"/>
              </a:lnSpc>
            </a:pPr>
            <a:r>
              <a:rPr lang="ar-SA" sz="4000" b="1">
                <a:solidFill>
                  <a:srgbClr val="0000FF"/>
                </a:solidFill>
                <a:cs typeface="AL-Mohanad" pitchFamily="2" charset="-78"/>
              </a:rPr>
              <a:t>وتتمثل بالخوف من الفشل ، ويرجع هذا إلى عدم ثقة الفرد بنفسه وقدرته على ابتكار أفكار جديدة وإقناع الآخرين بها ، وللتغلب على هذا العائق يجب أن يدعم الإنسان ثقته بنفسه وقدراته على الإبداع وبأنه لا يقل كثيراً في قدراته ومواهبه</a:t>
            </a:r>
            <a:r>
              <a:rPr lang="ar-SA" sz="4000" b="1">
                <a:solidFill>
                  <a:schemeClr val="bg1"/>
                </a:solidFill>
                <a:cs typeface="AL-Mohanad" pitchFamily="2" charset="-78"/>
              </a:rPr>
              <a:t>      </a:t>
            </a:r>
            <a:r>
              <a:rPr lang="ar-SA" sz="4000" b="1">
                <a:solidFill>
                  <a:srgbClr val="FFCC66"/>
                </a:solidFill>
                <a:cs typeface="AL-Mohanad" pitchFamily="2" charset="-78"/>
              </a:rPr>
              <a:t>0</a:t>
            </a:r>
            <a:r>
              <a:rPr lang="ar-SA" sz="4000" b="1">
                <a:solidFill>
                  <a:schemeClr val="bg1"/>
                </a:solidFill>
                <a:cs typeface="AL-Mohanad" pitchFamily="2" charset="-78"/>
              </a:rPr>
              <a:t>     </a:t>
            </a:r>
            <a:r>
              <a:rPr lang="ar-SA" sz="4000" b="1">
                <a:solidFill>
                  <a:srgbClr val="0000FF"/>
                </a:solidFill>
                <a:cs typeface="AL-Mohanad" pitchFamily="2" charset="-78"/>
              </a:rPr>
              <a:t>عن العديد من العلماء</a:t>
            </a:r>
            <a:r>
              <a:rPr lang="ar-SA" sz="4000" b="1">
                <a:solidFill>
                  <a:schemeClr val="bg1"/>
                </a:solidFill>
                <a:cs typeface="AL-Mohanad" pitchFamily="2" charset="-78"/>
              </a:rPr>
              <a:t>             </a:t>
            </a:r>
            <a:r>
              <a:rPr lang="ar-SA" sz="4000" b="1">
                <a:cs typeface="AL-Mohanad" pitchFamily="2" charset="-78"/>
              </a:rPr>
              <a:t>0</a:t>
            </a:r>
            <a:r>
              <a:rPr lang="ar-SA" sz="4000" b="1">
                <a:solidFill>
                  <a:srgbClr val="FF0066"/>
                </a:solidFill>
                <a:cs typeface="AL-Mohanad" pitchFamily="2" charset="-78"/>
              </a:rPr>
              <a:t> </a:t>
            </a:r>
            <a:r>
              <a:rPr lang="ar-SA" sz="4000" b="1">
                <a:solidFill>
                  <a:schemeClr val="bg1"/>
                </a:solidFill>
                <a:cs typeface="AL-Mohanad" pitchFamily="2" charset="-78"/>
              </a:rPr>
              <a:t>     </a:t>
            </a:r>
            <a:r>
              <a:rPr lang="ar-SA" sz="4000" b="1">
                <a:solidFill>
                  <a:srgbClr val="0000FF"/>
                </a:solidFill>
                <a:cs typeface="AL-Mohanad" pitchFamily="2" charset="-78"/>
              </a:rPr>
              <a:t>الذين أبدعوا واخترعوا</a:t>
            </a:r>
            <a:r>
              <a:rPr lang="ar-SA" sz="4000" b="1">
                <a:solidFill>
                  <a:schemeClr val="bg1"/>
                </a:solidFill>
                <a:cs typeface="AL-Mohanad" pitchFamily="2" charset="-78"/>
              </a:rPr>
              <a:t>                    </a:t>
            </a:r>
            <a:r>
              <a:rPr lang="ar-SA" sz="4000" b="1">
                <a:solidFill>
                  <a:srgbClr val="FF0000"/>
                </a:solidFill>
                <a:cs typeface="AL-Mohanad" pitchFamily="2" charset="-78"/>
              </a:rPr>
              <a:t>0</a:t>
            </a:r>
            <a:r>
              <a:rPr lang="ar-SA" sz="4000" b="1">
                <a:solidFill>
                  <a:schemeClr val="bg1"/>
                </a:solidFill>
                <a:cs typeface="AL-Mohanad" pitchFamily="2" charset="-78"/>
              </a:rPr>
              <a:t>           </a:t>
            </a:r>
            <a:r>
              <a:rPr lang="ar-SA" sz="4000" b="1">
                <a:solidFill>
                  <a:srgbClr val="0000FF"/>
                </a:solidFill>
                <a:cs typeface="AL-Mohanad" pitchFamily="2" charset="-78"/>
              </a:rPr>
              <a:t>واكتشفوا 0</a:t>
            </a:r>
            <a:r>
              <a:rPr lang="ar-SA" sz="4000" b="1">
                <a:solidFill>
                  <a:srgbClr val="FF0000"/>
                </a:solidFill>
                <a:cs typeface="AL-Mohanad" pitchFamily="2" charset="-78"/>
              </a:rPr>
              <a:t> </a:t>
            </a:r>
            <a:endParaRPr lang="en-US" sz="4000" b="1">
              <a:solidFill>
                <a:srgbClr val="FF0000"/>
              </a:solidFill>
              <a:cs typeface="AL-Mohanad" pitchFamily="2" charset="-78"/>
            </a:endParaRPr>
          </a:p>
          <a:p>
            <a:pPr algn="just"/>
            <a:endParaRPr lang="en-US" sz="4000">
              <a:solidFill>
                <a:srgbClr val="FF0000"/>
              </a:solidFill>
              <a:cs typeface="AL-Mohanad" pitchFamily="2" charset="-78"/>
            </a:endParaRPr>
          </a:p>
        </p:txBody>
      </p:sp>
      <p:sp>
        <p:nvSpPr>
          <p:cNvPr id="37891" name="DiagonalStripe"/>
          <p:cNvSpPr>
            <a:spLocks noEditPoints="1" noChangeArrowheads="1"/>
          </p:cNvSpPr>
          <p:nvPr/>
        </p:nvSpPr>
        <p:spPr bwMode="auto">
          <a:xfrm>
            <a:off x="0" y="836613"/>
            <a:ext cx="3924300" cy="3313112"/>
          </a:xfrm>
          <a:custGeom>
            <a:avLst/>
            <a:gdLst>
              <a:gd name="G0" fmla="+- 0 0 0"/>
              <a:gd name="G1" fmla="*/ 12948 1 2"/>
              <a:gd name="G2" fmla="+- 12948 0 0"/>
              <a:gd name="G3" fmla="+- G1 10800 0"/>
              <a:gd name="T0" fmla="*/ 6474 w 21600"/>
              <a:gd name="T1" fmla="*/ 6474 h 21600"/>
              <a:gd name="T2" fmla="*/ 0 w 21600"/>
              <a:gd name="T3" fmla="*/ 17274 h 21600"/>
              <a:gd name="T4" fmla="*/ 10800 w 21600"/>
              <a:gd name="T5" fmla="*/ 10800 h 21600"/>
              <a:gd name="T6" fmla="*/ 17274 w 21600"/>
              <a:gd name="T7" fmla="*/ 0 h 21600"/>
              <a:gd name="T8" fmla="*/ 11796480 60000 65536"/>
              <a:gd name="T9" fmla="*/ 11796480 60000 65536"/>
              <a:gd name="T10" fmla="*/ 0 60000 65536"/>
              <a:gd name="T11" fmla="*/ 17694720 60000 65536"/>
              <a:gd name="T12" fmla="*/ 0 w 21600"/>
              <a:gd name="T13" fmla="*/ 0 h 21600"/>
              <a:gd name="T14" fmla="*/ G3 w 21600"/>
              <a:gd name="T15" fmla="*/ G3 h 21600"/>
            </a:gdLst>
            <a:ahLst/>
            <a:cxnLst>
              <a:cxn ang="T8">
                <a:pos x="T0" y="T1"/>
              </a:cxn>
              <a:cxn ang="T9">
                <a:pos x="T2" y="T3"/>
              </a:cxn>
              <a:cxn ang="T10">
                <a:pos x="T4" y="T5"/>
              </a:cxn>
              <a:cxn ang="T11">
                <a:pos x="T6" y="T7"/>
              </a:cxn>
            </a:cxnLst>
            <a:rect l="T12" t="T13" r="T14" b="T15"/>
            <a:pathLst>
              <a:path w="21600" h="21600">
                <a:moveTo>
                  <a:pt x="12948" y="0"/>
                </a:moveTo>
                <a:lnTo>
                  <a:pt x="0" y="12948"/>
                </a:lnTo>
                <a:lnTo>
                  <a:pt x="0" y="21600"/>
                </a:lnTo>
                <a:lnTo>
                  <a:pt x="21600" y="0"/>
                </a:lnTo>
                <a:close/>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endParaRPr lang="en-US">
              <a:cs typeface="Arial" pitchFamily="34" charset="0"/>
            </a:endParaRPr>
          </a:p>
        </p:txBody>
      </p:sp>
      <p:sp>
        <p:nvSpPr>
          <p:cNvPr id="37892" name="Text Box 4"/>
          <p:cNvSpPr txBox="1">
            <a:spLocks noChangeArrowheads="1"/>
          </p:cNvSpPr>
          <p:nvPr/>
        </p:nvSpPr>
        <p:spPr bwMode="auto">
          <a:xfrm rot="-2445248">
            <a:off x="-276225" y="1812925"/>
            <a:ext cx="3768725" cy="823913"/>
          </a:xfrm>
          <a:prstGeom prst="rect">
            <a:avLst/>
          </a:prstGeom>
          <a:noFill/>
          <a:ln w="9525">
            <a:noFill/>
            <a:miter lim="800000"/>
            <a:headEnd/>
            <a:tailEnd/>
          </a:ln>
          <a:effectLst/>
        </p:spPr>
        <p:txBody>
          <a:bodyPr>
            <a:spAutoFit/>
          </a:bodyPr>
          <a:lstStyle/>
          <a:p>
            <a:r>
              <a:rPr lang="ar-SA" sz="4000">
                <a:solidFill>
                  <a:srgbClr val="FF0000"/>
                </a:solidFill>
                <a:cs typeface="Al-Homam" pitchFamily="2" charset="-78"/>
              </a:rPr>
              <a:t>2-العوائق النفسية</a:t>
            </a:r>
            <a:r>
              <a:rPr lang="ar-SA" sz="4800">
                <a:solidFill>
                  <a:srgbClr val="FF0000"/>
                </a:solidFill>
                <a:cs typeface="Al-Homam" pitchFamily="2" charset="-78"/>
              </a:rPr>
              <a:t> </a:t>
            </a:r>
            <a:endParaRPr lang="en-US" sz="4800">
              <a:solidFill>
                <a:srgbClr val="FF0000"/>
              </a:solidFill>
              <a:cs typeface="Al-Homa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37891"/>
                                        </p:tgtEl>
                                        <p:attrNameLst>
                                          <p:attrName>style.visibility</p:attrName>
                                        </p:attrNameLst>
                                      </p:cBhvr>
                                      <p:to>
                                        <p:strVal val="visible"/>
                                      </p:to>
                                    </p:set>
                                    <p:anim by="(-#ppt_w*2)" calcmode="lin" valueType="num">
                                      <p:cBhvr rctx="PPT">
                                        <p:cTn id="7" dur="500" autoRev="1" fill="hold">
                                          <p:stCondLst>
                                            <p:cond delay="0"/>
                                          </p:stCondLst>
                                        </p:cTn>
                                        <p:tgtEl>
                                          <p:spTgt spid="37891"/>
                                        </p:tgtEl>
                                        <p:attrNameLst>
                                          <p:attrName>ppt_w</p:attrName>
                                        </p:attrNameLst>
                                      </p:cBhvr>
                                    </p:anim>
                                    <p:anim by="(#ppt_w*0.50)" calcmode="lin" valueType="num">
                                      <p:cBhvr>
                                        <p:cTn id="8" dur="500" decel="50000" autoRev="1" fill="hold">
                                          <p:stCondLst>
                                            <p:cond delay="0"/>
                                          </p:stCondLst>
                                        </p:cTn>
                                        <p:tgtEl>
                                          <p:spTgt spid="37891"/>
                                        </p:tgtEl>
                                        <p:attrNameLst>
                                          <p:attrName>ppt_x</p:attrName>
                                        </p:attrNameLst>
                                      </p:cBhvr>
                                    </p:anim>
                                    <p:anim from="(-#ppt_h/2)" to="(#ppt_y)" calcmode="lin" valueType="num">
                                      <p:cBhvr>
                                        <p:cTn id="9" dur="1000" fill="hold">
                                          <p:stCondLst>
                                            <p:cond delay="0"/>
                                          </p:stCondLst>
                                        </p:cTn>
                                        <p:tgtEl>
                                          <p:spTgt spid="37891"/>
                                        </p:tgtEl>
                                        <p:attrNameLst>
                                          <p:attrName>ppt_y</p:attrName>
                                        </p:attrNameLst>
                                      </p:cBhvr>
                                    </p:anim>
                                    <p:animRot by="21600000">
                                      <p:cBhvr>
                                        <p:cTn id="10" dur="1000" fill="hold">
                                          <p:stCondLst>
                                            <p:cond delay="0"/>
                                          </p:stCondLst>
                                        </p:cTn>
                                        <p:tgtEl>
                                          <p:spTgt spid="37891"/>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iterate type="lt">
                                    <p:tmPct val="0"/>
                                  </p:iterate>
                                  <p:childTnLst>
                                    <p:set>
                                      <p:cBhvr>
                                        <p:cTn id="14" dur="1" fill="hold">
                                          <p:stCondLst>
                                            <p:cond delay="0"/>
                                          </p:stCondLst>
                                        </p:cTn>
                                        <p:tgtEl>
                                          <p:spTgt spid="37892">
                                            <p:txEl>
                                              <p:pRg st="0" end="0"/>
                                            </p:txEl>
                                          </p:spTgt>
                                        </p:tgtEl>
                                        <p:attrNameLst>
                                          <p:attrName>style.visibility</p:attrName>
                                        </p:attrNameLst>
                                      </p:cBhvr>
                                      <p:to>
                                        <p:strVal val="visible"/>
                                      </p:to>
                                    </p:set>
                                    <p:animEffect transition="in" filter="wipe(down)">
                                      <p:cBhvr>
                                        <p:cTn id="15" dur="580">
                                          <p:stCondLst>
                                            <p:cond delay="0"/>
                                          </p:stCondLst>
                                        </p:cTn>
                                        <p:tgtEl>
                                          <p:spTgt spid="37892">
                                            <p:txEl>
                                              <p:pRg st="0" end="0"/>
                                            </p:txEl>
                                          </p:spTgt>
                                        </p:tgtEl>
                                      </p:cBhvr>
                                    </p:animEffect>
                                    <p:anim calcmode="lin" valueType="num">
                                      <p:cBhvr>
                                        <p:cTn id="16" dur="1822" tmFilter="0,0; 0.14,0.36; 0.43,0.73; 0.71,0.91; 1.0,1.0">
                                          <p:stCondLst>
                                            <p:cond delay="0"/>
                                          </p:stCondLst>
                                        </p:cTn>
                                        <p:tgtEl>
                                          <p:spTgt spid="37892">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7892">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7892">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7892">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7892">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7892">
                                            <p:txEl>
                                              <p:pRg st="0" end="0"/>
                                            </p:txEl>
                                          </p:spTgt>
                                        </p:tgtEl>
                                      </p:cBhvr>
                                      <p:to x="100000" y="60000"/>
                                    </p:animScale>
                                    <p:animScale>
                                      <p:cBhvr>
                                        <p:cTn id="22" dur="166" decel="50000">
                                          <p:stCondLst>
                                            <p:cond delay="676"/>
                                          </p:stCondLst>
                                        </p:cTn>
                                        <p:tgtEl>
                                          <p:spTgt spid="37892">
                                            <p:txEl>
                                              <p:pRg st="0" end="0"/>
                                            </p:txEl>
                                          </p:spTgt>
                                        </p:tgtEl>
                                      </p:cBhvr>
                                      <p:to x="100000" y="100000"/>
                                    </p:animScale>
                                    <p:animScale>
                                      <p:cBhvr>
                                        <p:cTn id="23" dur="26">
                                          <p:stCondLst>
                                            <p:cond delay="1312"/>
                                          </p:stCondLst>
                                        </p:cTn>
                                        <p:tgtEl>
                                          <p:spTgt spid="37892">
                                            <p:txEl>
                                              <p:pRg st="0" end="0"/>
                                            </p:txEl>
                                          </p:spTgt>
                                        </p:tgtEl>
                                      </p:cBhvr>
                                      <p:to x="100000" y="80000"/>
                                    </p:animScale>
                                    <p:animScale>
                                      <p:cBhvr>
                                        <p:cTn id="24" dur="166" decel="50000">
                                          <p:stCondLst>
                                            <p:cond delay="1338"/>
                                          </p:stCondLst>
                                        </p:cTn>
                                        <p:tgtEl>
                                          <p:spTgt spid="37892">
                                            <p:txEl>
                                              <p:pRg st="0" end="0"/>
                                            </p:txEl>
                                          </p:spTgt>
                                        </p:tgtEl>
                                      </p:cBhvr>
                                      <p:to x="100000" y="100000"/>
                                    </p:animScale>
                                    <p:animScale>
                                      <p:cBhvr>
                                        <p:cTn id="25" dur="26">
                                          <p:stCondLst>
                                            <p:cond delay="1642"/>
                                          </p:stCondLst>
                                        </p:cTn>
                                        <p:tgtEl>
                                          <p:spTgt spid="37892">
                                            <p:txEl>
                                              <p:pRg st="0" end="0"/>
                                            </p:txEl>
                                          </p:spTgt>
                                        </p:tgtEl>
                                      </p:cBhvr>
                                      <p:to x="100000" y="90000"/>
                                    </p:animScale>
                                    <p:animScale>
                                      <p:cBhvr>
                                        <p:cTn id="26" dur="166" decel="50000">
                                          <p:stCondLst>
                                            <p:cond delay="1668"/>
                                          </p:stCondLst>
                                        </p:cTn>
                                        <p:tgtEl>
                                          <p:spTgt spid="37892">
                                            <p:txEl>
                                              <p:pRg st="0" end="0"/>
                                            </p:txEl>
                                          </p:spTgt>
                                        </p:tgtEl>
                                      </p:cBhvr>
                                      <p:to x="100000" y="100000"/>
                                    </p:animScale>
                                    <p:animScale>
                                      <p:cBhvr>
                                        <p:cTn id="27" dur="26">
                                          <p:stCondLst>
                                            <p:cond delay="1808"/>
                                          </p:stCondLst>
                                        </p:cTn>
                                        <p:tgtEl>
                                          <p:spTgt spid="37892">
                                            <p:txEl>
                                              <p:pRg st="0" end="0"/>
                                            </p:txEl>
                                          </p:spTgt>
                                        </p:tgtEl>
                                      </p:cBhvr>
                                      <p:to x="100000" y="95000"/>
                                    </p:animScale>
                                    <p:animScale>
                                      <p:cBhvr>
                                        <p:cTn id="28" dur="166" decel="50000">
                                          <p:stCondLst>
                                            <p:cond delay="1834"/>
                                          </p:stCondLst>
                                        </p:cTn>
                                        <p:tgtEl>
                                          <p:spTgt spid="37892">
                                            <p:txEl>
                                              <p:pRg st="0" end="0"/>
                                            </p:txEl>
                                          </p:spTgt>
                                        </p:tgtEl>
                                      </p:cBhvr>
                                      <p:to x="100000" y="100000"/>
                                    </p:animScale>
                                  </p:childTnLst>
                                </p:cTn>
                              </p:par>
                            </p:childTnLst>
                          </p:cTn>
                        </p:par>
                        <p:par>
                          <p:cTn id="29" fill="hold">
                            <p:stCondLst>
                              <p:cond delay="2000"/>
                            </p:stCondLst>
                            <p:childTnLst>
                              <p:par>
                                <p:cTn id="30" presetID="36" presetClass="emph" presetSubtype="0" repeatCount="indefinite" fill="hold" nodeType="afterEffect">
                                  <p:stCondLst>
                                    <p:cond delay="0"/>
                                  </p:stCondLst>
                                  <p:iterate type="lt">
                                    <p:tmPct val="10000"/>
                                  </p:iterate>
                                  <p:childTnLst>
                                    <p:animScale>
                                      <p:cBhvr>
                                        <p:cTn id="31" dur="250" autoRev="1" fill="hold">
                                          <p:stCondLst>
                                            <p:cond delay="0"/>
                                          </p:stCondLst>
                                        </p:cTn>
                                        <p:tgtEl>
                                          <p:spTgt spid="37892">
                                            <p:txEl>
                                              <p:pRg st="0" end="0"/>
                                            </p:txEl>
                                          </p:spTgt>
                                        </p:tgtEl>
                                      </p:cBhvr>
                                      <p:to x="80000" y="100000"/>
                                    </p:animScale>
                                    <p:anim by="(#ppt_w*0.10)" calcmode="lin" valueType="num">
                                      <p:cBhvr>
                                        <p:cTn id="32" dur="250" autoRev="1" fill="hold">
                                          <p:stCondLst>
                                            <p:cond delay="0"/>
                                          </p:stCondLst>
                                        </p:cTn>
                                        <p:tgtEl>
                                          <p:spTgt spid="37892">
                                            <p:txEl>
                                              <p:pRg st="0" end="0"/>
                                            </p:txEl>
                                          </p:spTgt>
                                        </p:tgtEl>
                                        <p:attrNameLst>
                                          <p:attrName>ppt_x</p:attrName>
                                        </p:attrNameLst>
                                      </p:cBhvr>
                                    </p:anim>
                                    <p:anim by="(-#ppt_w*0.10)" calcmode="lin" valueType="num">
                                      <p:cBhvr>
                                        <p:cTn id="33" dur="250" autoRev="1" fill="hold">
                                          <p:stCondLst>
                                            <p:cond delay="0"/>
                                          </p:stCondLst>
                                        </p:cTn>
                                        <p:tgtEl>
                                          <p:spTgt spid="37892">
                                            <p:txEl>
                                              <p:pRg st="0" end="0"/>
                                            </p:txEl>
                                          </p:spTgt>
                                        </p:tgtEl>
                                        <p:attrNameLst>
                                          <p:attrName>ppt_y</p:attrName>
                                        </p:attrNameLst>
                                      </p:cBhvr>
                                    </p:anim>
                                    <p:animRot by="-480000">
                                      <p:cBhvr>
                                        <p:cTn id="34" dur="250" autoRev="1" fill="hold">
                                          <p:stCondLst>
                                            <p:cond delay="0"/>
                                          </p:stCondLst>
                                        </p:cTn>
                                        <p:tgtEl>
                                          <p:spTgt spid="37892">
                                            <p:txEl>
                                              <p:pRg st="0" end="0"/>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40" presetClass="entr" presetSubtype="0" fill="hold" grpId="0" nodeType="clickEffect">
                                  <p:stCondLst>
                                    <p:cond delay="0"/>
                                  </p:stCondLst>
                                  <p:iterate type="lt">
                                    <p:tmPct val="10000"/>
                                  </p:iterate>
                                  <p:childTnLst>
                                    <p:set>
                                      <p:cBhvr>
                                        <p:cTn id="38" dur="1" fill="hold">
                                          <p:stCondLst>
                                            <p:cond delay="0"/>
                                          </p:stCondLst>
                                        </p:cTn>
                                        <p:tgtEl>
                                          <p:spTgt spid="37890">
                                            <p:bg/>
                                          </p:spTgt>
                                        </p:tgtEl>
                                        <p:attrNameLst>
                                          <p:attrName>style.visibility</p:attrName>
                                        </p:attrNameLst>
                                      </p:cBhvr>
                                      <p:to>
                                        <p:strVal val="visible"/>
                                      </p:to>
                                    </p:set>
                                    <p:animEffect transition="in" filter="fade">
                                      <p:cBhvr>
                                        <p:cTn id="39" dur="1000"/>
                                        <p:tgtEl>
                                          <p:spTgt spid="37890">
                                            <p:bg/>
                                          </p:spTgt>
                                        </p:tgtEl>
                                      </p:cBhvr>
                                    </p:animEffect>
                                    <p:anim calcmode="lin" valueType="num">
                                      <p:cBhvr>
                                        <p:cTn id="40" dur="1000" fill="hold"/>
                                        <p:tgtEl>
                                          <p:spTgt spid="37890">
                                            <p:bg/>
                                          </p:spTgt>
                                        </p:tgtEl>
                                        <p:attrNameLst>
                                          <p:attrName>ppt_x</p:attrName>
                                        </p:attrNameLst>
                                      </p:cBhvr>
                                      <p:tavLst>
                                        <p:tav tm="0">
                                          <p:val>
                                            <p:strVal val="#ppt_x-.1"/>
                                          </p:val>
                                        </p:tav>
                                        <p:tav tm="100000">
                                          <p:val>
                                            <p:strVal val="#ppt_x"/>
                                          </p:val>
                                        </p:tav>
                                      </p:tavLst>
                                    </p:anim>
                                    <p:anim calcmode="lin" valueType="num">
                                      <p:cBhvr>
                                        <p:cTn id="41" dur="1000" fill="hold"/>
                                        <p:tgtEl>
                                          <p:spTgt spid="37890">
                                            <p:bg/>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51" presetClass="entr" presetSubtype="0" fill="hold" nodeType="clickEffect">
                                  <p:stCondLst>
                                    <p:cond delay="0"/>
                                  </p:stCondLst>
                                  <p:iterate type="wd">
                                    <p:tmPct val="0"/>
                                  </p:iterate>
                                  <p:childTnLst>
                                    <p:set>
                                      <p:cBhvr>
                                        <p:cTn id="45" dur="1" fill="hold">
                                          <p:stCondLst>
                                            <p:cond delay="0"/>
                                          </p:stCondLst>
                                        </p:cTn>
                                        <p:tgtEl>
                                          <p:spTgt spid="37890">
                                            <p:txEl>
                                              <p:pRg st="0" end="0"/>
                                            </p:txEl>
                                          </p:spTgt>
                                        </p:tgtEl>
                                        <p:attrNameLst>
                                          <p:attrName>style.visibility</p:attrName>
                                        </p:attrNameLst>
                                      </p:cBhvr>
                                      <p:to>
                                        <p:strVal val="visible"/>
                                      </p:to>
                                    </p:set>
                                    <p:animEffect transition="in" filter="fade">
                                      <p:cBhvr>
                                        <p:cTn id="46" dur="770" decel="100000"/>
                                        <p:tgtEl>
                                          <p:spTgt spid="37890">
                                            <p:txEl>
                                              <p:pRg st="0" end="0"/>
                                            </p:txEl>
                                          </p:spTgt>
                                        </p:tgtEl>
                                      </p:cBhvr>
                                    </p:animEffect>
                                    <p:animScale>
                                      <p:cBhvr>
                                        <p:cTn id="47" dur="770" decel="100000"/>
                                        <p:tgtEl>
                                          <p:spTgt spid="37890">
                                            <p:txEl>
                                              <p:pRg st="0" end="0"/>
                                            </p:txEl>
                                          </p:spTgt>
                                        </p:tgtEl>
                                      </p:cBhvr>
                                      <p:from x="10000" y="10000"/>
                                      <p:to x="200000" y="450000"/>
                                    </p:animScale>
                                    <p:animScale>
                                      <p:cBhvr>
                                        <p:cTn id="48" dur="1230" accel="100000" fill="hold">
                                          <p:stCondLst>
                                            <p:cond delay="770"/>
                                          </p:stCondLst>
                                        </p:cTn>
                                        <p:tgtEl>
                                          <p:spTgt spid="37890">
                                            <p:txEl>
                                              <p:pRg st="0" end="0"/>
                                            </p:txEl>
                                          </p:spTgt>
                                        </p:tgtEl>
                                      </p:cBhvr>
                                      <p:from x="200000" y="450000"/>
                                      <p:to x="100000" y="100000"/>
                                    </p:animScale>
                                    <p:set>
                                      <p:cBhvr>
                                        <p:cTn id="49" dur="770" fill="hold"/>
                                        <p:tgtEl>
                                          <p:spTgt spid="37890">
                                            <p:txEl>
                                              <p:pRg st="0" end="0"/>
                                            </p:txEl>
                                          </p:spTgt>
                                        </p:tgtEl>
                                        <p:attrNameLst>
                                          <p:attrName>ppt_x</p:attrName>
                                        </p:attrNameLst>
                                      </p:cBhvr>
                                      <p:to>
                                        <p:strVal val="(0.5)"/>
                                      </p:to>
                                    </p:set>
                                    <p:anim from="(0.5)" to="(#ppt_x)" calcmode="lin" valueType="num">
                                      <p:cBhvr>
                                        <p:cTn id="50" dur="1230" accel="100000" fill="hold">
                                          <p:stCondLst>
                                            <p:cond delay="770"/>
                                          </p:stCondLst>
                                        </p:cTn>
                                        <p:tgtEl>
                                          <p:spTgt spid="37890">
                                            <p:txEl>
                                              <p:pRg st="0" end="0"/>
                                            </p:txEl>
                                          </p:spTgt>
                                        </p:tgtEl>
                                        <p:attrNameLst>
                                          <p:attrName>ppt_x</p:attrName>
                                        </p:attrNameLst>
                                      </p:cBhvr>
                                    </p:anim>
                                    <p:set>
                                      <p:cBhvr>
                                        <p:cTn id="51" dur="770" fill="hold"/>
                                        <p:tgtEl>
                                          <p:spTgt spid="37890">
                                            <p:txEl>
                                              <p:pRg st="0" end="0"/>
                                            </p:txEl>
                                          </p:spTgt>
                                        </p:tgtEl>
                                        <p:attrNameLst>
                                          <p:attrName>ppt_y</p:attrName>
                                        </p:attrNameLst>
                                      </p:cBhvr>
                                      <p:to>
                                        <p:strVal val="(#ppt_y+0.4)"/>
                                      </p:to>
                                    </p:set>
                                    <p:anim from="(#ppt_y+0.4)" to="(#ppt_y)" calcmode="lin" valueType="num">
                                      <p:cBhvr>
                                        <p:cTn id="52" dur="1230" accel="100000" fill="hold">
                                          <p:stCondLst>
                                            <p:cond delay="770"/>
                                          </p:stCondLst>
                                        </p:cTn>
                                        <p:tgtEl>
                                          <p:spTgt spid="37890">
                                            <p:txEl>
                                              <p:pRg st="0" end="0"/>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build="p" animBg="1"/>
      <p:bldP spid="3789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PC"/>
          <p:cNvSpPr>
            <a:spLocks noEditPoints="1" noChangeArrowheads="1"/>
          </p:cNvSpPr>
          <p:nvPr/>
        </p:nvSpPr>
        <p:spPr bwMode="auto">
          <a:xfrm>
            <a:off x="360363" y="1484313"/>
            <a:ext cx="8459787" cy="5400675"/>
          </a:xfrm>
          <a:custGeom>
            <a:avLst/>
            <a:gdLst>
              <a:gd name="T0" fmla="*/ 0 w 21600"/>
              <a:gd name="T1" fmla="*/ 0 h 21600"/>
              <a:gd name="T2" fmla="*/ 10800 w 21600"/>
              <a:gd name="T3" fmla="*/ 0 h 21600"/>
              <a:gd name="T4" fmla="*/ 21600 w 21600"/>
              <a:gd name="T5" fmla="*/ 0 h 21600"/>
              <a:gd name="T6" fmla="*/ 21600 w 21600"/>
              <a:gd name="T7" fmla="*/ 10800 h 21600"/>
              <a:gd name="T8" fmla="*/ 10800 w 21600"/>
              <a:gd name="T9" fmla="*/ 21600 h 21600"/>
              <a:gd name="T10" fmla="*/ 0 w 21600"/>
              <a:gd name="T11" fmla="*/ 10800 h 21600"/>
              <a:gd name="T12" fmla="*/ 2802 w 21600"/>
              <a:gd name="T13" fmla="*/ 3891 h 21600"/>
              <a:gd name="T14" fmla="*/ 19065 w 21600"/>
              <a:gd name="T15" fmla="*/ 14250 h 21600"/>
            </a:gdLst>
            <a:ahLst/>
            <a:cxnLst>
              <a:cxn ang="0">
                <a:pos x="T0" y="T1"/>
              </a:cxn>
              <a:cxn ang="0">
                <a:pos x="T2" y="T3"/>
              </a:cxn>
              <a:cxn ang="0">
                <a:pos x="T4" y="T5"/>
              </a:cxn>
              <a:cxn ang="0">
                <a:pos x="T6" y="T7"/>
              </a:cxn>
              <a:cxn ang="0">
                <a:pos x="T8" y="T9"/>
              </a:cxn>
              <a:cxn ang="0">
                <a:pos x="T10" y="T11"/>
              </a:cxn>
            </a:cxnLst>
            <a:rect l="T12" t="T13" r="T14" b="T15"/>
            <a:pathLst>
              <a:path w="21600" h="21600" extrusionOk="0">
                <a:moveTo>
                  <a:pt x="21600" y="10851"/>
                </a:moveTo>
                <a:lnTo>
                  <a:pt x="21600" y="0"/>
                </a:lnTo>
                <a:lnTo>
                  <a:pt x="10823" y="0"/>
                </a:lnTo>
                <a:lnTo>
                  <a:pt x="0" y="0"/>
                </a:lnTo>
                <a:lnTo>
                  <a:pt x="0" y="10919"/>
                </a:lnTo>
                <a:lnTo>
                  <a:pt x="0" y="19328"/>
                </a:lnTo>
                <a:lnTo>
                  <a:pt x="5924" y="19328"/>
                </a:lnTo>
                <a:lnTo>
                  <a:pt x="6494" y="21600"/>
                </a:lnTo>
                <a:lnTo>
                  <a:pt x="10663" y="21600"/>
                </a:lnTo>
                <a:lnTo>
                  <a:pt x="15334" y="21600"/>
                </a:lnTo>
                <a:lnTo>
                  <a:pt x="15904" y="19328"/>
                </a:lnTo>
                <a:lnTo>
                  <a:pt x="21600" y="19328"/>
                </a:lnTo>
                <a:lnTo>
                  <a:pt x="21600" y="10851"/>
                </a:lnTo>
                <a:close/>
              </a:path>
              <a:path w="21600" h="21600" extrusionOk="0">
                <a:moveTo>
                  <a:pt x="15904" y="19328"/>
                </a:moveTo>
                <a:lnTo>
                  <a:pt x="16861" y="14750"/>
                </a:lnTo>
                <a:lnTo>
                  <a:pt x="19367" y="14750"/>
                </a:lnTo>
                <a:lnTo>
                  <a:pt x="19367" y="3459"/>
                </a:lnTo>
                <a:lnTo>
                  <a:pt x="2461" y="3459"/>
                </a:lnTo>
                <a:lnTo>
                  <a:pt x="2461" y="14750"/>
                </a:lnTo>
                <a:lnTo>
                  <a:pt x="4967" y="14750"/>
                </a:lnTo>
                <a:lnTo>
                  <a:pt x="5924" y="19159"/>
                </a:lnTo>
                <a:moveTo>
                  <a:pt x="15904" y="19328"/>
                </a:moveTo>
                <a:lnTo>
                  <a:pt x="16861" y="14750"/>
                </a:lnTo>
                <a:lnTo>
                  <a:pt x="2461" y="14750"/>
                </a:lnTo>
              </a:path>
            </a:pathLst>
          </a:custGeom>
          <a:gradFill rotWithShape="1">
            <a:gsLst>
              <a:gs pos="0">
                <a:srgbClr val="66FFFF">
                  <a:gamma/>
                  <a:shade val="0"/>
                  <a:invGamma/>
                </a:srgbClr>
              </a:gs>
              <a:gs pos="100000">
                <a:srgbClr val="66FFFF">
                  <a:alpha val="46001"/>
                </a:srgbClr>
              </a:gs>
            </a:gsLst>
            <a:path path="rect">
              <a:fillToRect l="50000" t="50000" r="50000" b="50000"/>
            </a:path>
          </a:gradFill>
          <a:ln w="9525">
            <a:noFill/>
            <a:miter lim="800000"/>
            <a:headEnd/>
            <a:tailEnd/>
          </a:ln>
        </p:spPr>
        <p:txBody>
          <a:bodyPr/>
          <a:lstStyle/>
          <a:p>
            <a:pPr algn="just"/>
            <a:r>
              <a:rPr lang="ar-SA" sz="4400">
                <a:solidFill>
                  <a:schemeClr val="bg1"/>
                </a:solidFill>
                <a:cs typeface="AL-Mohanad" pitchFamily="2" charset="-78"/>
              </a:rPr>
              <a:t>يرجع ذلك إلى الخوف من أن يظهر الشخص أمام الآخرين بمظهر يدعو للسخرية لأنه أتى بشئ أبعد ما يكون عن المألوف بالنسبة لهم 0</a:t>
            </a:r>
            <a:endParaRPr lang="en-US" sz="1600">
              <a:solidFill>
                <a:schemeClr val="bg1"/>
              </a:solidFill>
              <a:cs typeface="Arial" pitchFamily="34" charset="0"/>
            </a:endParaRPr>
          </a:p>
        </p:txBody>
      </p:sp>
      <p:sp>
        <p:nvSpPr>
          <p:cNvPr id="38915" name="AutoShape 3"/>
          <p:cNvSpPr>
            <a:spLocks noChangeArrowheads="1"/>
          </p:cNvSpPr>
          <p:nvPr/>
        </p:nvSpPr>
        <p:spPr bwMode="auto">
          <a:xfrm>
            <a:off x="179388" y="836613"/>
            <a:ext cx="8713787" cy="1439862"/>
          </a:xfrm>
          <a:prstGeom prst="ellipseRibbon2">
            <a:avLst>
              <a:gd name="adj1" fmla="val 41667"/>
              <a:gd name="adj2" fmla="val 75000"/>
              <a:gd name="adj3" fmla="val 12500"/>
            </a:avLst>
          </a:prstGeom>
          <a:gradFill rotWithShape="1">
            <a:gsLst>
              <a:gs pos="0">
                <a:schemeClr val="accent1"/>
              </a:gs>
              <a:gs pos="100000">
                <a:schemeClr val="accent1">
                  <a:gamma/>
                  <a:shade val="0"/>
                  <a:invGamma/>
                </a:schemeClr>
              </a:gs>
            </a:gsLst>
            <a:path path="rect">
              <a:fillToRect l="50000" t="50000" r="50000" b="50000"/>
            </a:path>
          </a:gradFill>
          <a:ln w="9525">
            <a:noFill/>
            <a:round/>
            <a:headEnd/>
            <a:tailEnd/>
          </a:ln>
          <a:effectLst/>
        </p:spPr>
        <p:txBody>
          <a:bodyPr wrap="none" anchor="ctr"/>
          <a:lstStyle/>
          <a:p>
            <a:r>
              <a:rPr lang="ar-SA" sz="3200">
                <a:solidFill>
                  <a:schemeClr val="bg1"/>
                </a:solidFill>
                <a:cs typeface="Al-Homam" pitchFamily="2" charset="-78"/>
              </a:rPr>
              <a:t>3-التركيز على ضرورة التوافق مع الآخرين</a:t>
            </a:r>
            <a:r>
              <a:rPr lang="ar-SA" sz="3200">
                <a:solidFill>
                  <a:schemeClr val="bg1"/>
                </a:solidFill>
                <a:cs typeface="Al-Mothnna" pitchFamily="2" charset="-78"/>
              </a:rPr>
              <a:t> </a:t>
            </a:r>
            <a:endParaRPr lang="en-US" sz="3200">
              <a:solidFill>
                <a:schemeClr val="bg1"/>
              </a:solidFill>
              <a:cs typeface="Al-Mothnn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8915">
                                            <p:bg/>
                                          </p:spTgt>
                                        </p:tgtEl>
                                        <p:attrNameLst>
                                          <p:attrName>style.visibility</p:attrName>
                                        </p:attrNameLst>
                                      </p:cBhvr>
                                      <p:to>
                                        <p:strVal val="visible"/>
                                      </p:to>
                                    </p:set>
                                    <p:anim calcmode="lin" valueType="num">
                                      <p:cBhvr>
                                        <p:cTn id="7" dur="1000" fill="hold"/>
                                        <p:tgtEl>
                                          <p:spTgt spid="38915">
                                            <p:bg/>
                                          </p:spTgt>
                                        </p:tgtEl>
                                        <p:attrNameLst>
                                          <p:attrName>ppt_w</p:attrName>
                                        </p:attrNameLst>
                                      </p:cBhvr>
                                      <p:tavLst>
                                        <p:tav tm="0">
                                          <p:val>
                                            <p:strVal val="#ppt_w*0.70"/>
                                          </p:val>
                                        </p:tav>
                                        <p:tav tm="100000">
                                          <p:val>
                                            <p:strVal val="#ppt_w"/>
                                          </p:val>
                                        </p:tav>
                                      </p:tavLst>
                                    </p:anim>
                                    <p:anim calcmode="lin" valueType="num">
                                      <p:cBhvr>
                                        <p:cTn id="8" dur="1000" fill="hold"/>
                                        <p:tgtEl>
                                          <p:spTgt spid="38915">
                                            <p:bg/>
                                          </p:spTgt>
                                        </p:tgtEl>
                                        <p:attrNameLst>
                                          <p:attrName>ppt_h</p:attrName>
                                        </p:attrNameLst>
                                      </p:cBhvr>
                                      <p:tavLst>
                                        <p:tav tm="0">
                                          <p:val>
                                            <p:strVal val="#ppt_h"/>
                                          </p:val>
                                        </p:tav>
                                        <p:tav tm="100000">
                                          <p:val>
                                            <p:strVal val="#ppt_h"/>
                                          </p:val>
                                        </p:tav>
                                      </p:tavLst>
                                    </p:anim>
                                    <p:animEffect transition="in" filter="fade">
                                      <p:cBhvr>
                                        <p:cTn id="9" dur="1000"/>
                                        <p:tgtEl>
                                          <p:spTgt spid="38915">
                                            <p:bg/>
                                          </p:spTgt>
                                        </p:tgtEl>
                                      </p:cBhvr>
                                    </p:animEffect>
                                  </p:childTnLst>
                                </p:cTn>
                              </p:par>
                            </p:childTnLst>
                          </p:cTn>
                        </p:par>
                      </p:childTnLst>
                    </p:cTn>
                  </p:par>
                  <p:par>
                    <p:cTn id="10" fill="hold">
                      <p:stCondLst>
                        <p:cond delay="indefinite"/>
                      </p:stCondLst>
                      <p:childTnLst>
                        <p:par>
                          <p:cTn id="11" fill="hold">
                            <p:stCondLst>
                              <p:cond delay="0"/>
                            </p:stCondLst>
                            <p:childTnLst>
                              <p:par>
                                <p:cTn id="12" presetID="56" presetClass="entr" presetSubtype="0" fill="hold" grpId="0" nodeType="clickEffect">
                                  <p:stCondLst>
                                    <p:cond delay="0"/>
                                  </p:stCondLst>
                                  <p:iterate type="lt">
                                    <p:tmPct val="10000"/>
                                  </p:iterate>
                                  <p:childTnLst>
                                    <p:set>
                                      <p:cBhvr>
                                        <p:cTn id="13" dur="1" fill="hold">
                                          <p:stCondLst>
                                            <p:cond delay="0"/>
                                          </p:stCondLst>
                                        </p:cTn>
                                        <p:tgtEl>
                                          <p:spTgt spid="38915">
                                            <p:txEl>
                                              <p:pRg st="0" end="0"/>
                                            </p:txEl>
                                          </p:spTgt>
                                        </p:tgtEl>
                                        <p:attrNameLst>
                                          <p:attrName>style.visibility</p:attrName>
                                        </p:attrNameLst>
                                      </p:cBhvr>
                                      <p:to>
                                        <p:strVal val="visible"/>
                                      </p:to>
                                    </p:set>
                                    <p:anim by="(-#ppt_w*2)" calcmode="lin" valueType="num">
                                      <p:cBhvr rctx="PPT">
                                        <p:cTn id="14" dur="500" autoRev="1" fill="hold">
                                          <p:stCondLst>
                                            <p:cond delay="0"/>
                                          </p:stCondLst>
                                        </p:cTn>
                                        <p:tgtEl>
                                          <p:spTgt spid="38915">
                                            <p:txEl>
                                              <p:pRg st="0" end="0"/>
                                            </p:txEl>
                                          </p:spTgt>
                                        </p:tgtEl>
                                        <p:attrNameLst>
                                          <p:attrName>ppt_w</p:attrName>
                                        </p:attrNameLst>
                                      </p:cBhvr>
                                    </p:anim>
                                    <p:anim by="(#ppt_w*0.50)" calcmode="lin" valueType="num">
                                      <p:cBhvr>
                                        <p:cTn id="15" dur="500" decel="50000" autoRev="1" fill="hold">
                                          <p:stCondLst>
                                            <p:cond delay="0"/>
                                          </p:stCondLst>
                                        </p:cTn>
                                        <p:tgtEl>
                                          <p:spTgt spid="38915">
                                            <p:txEl>
                                              <p:pRg st="0" end="0"/>
                                            </p:txEl>
                                          </p:spTgt>
                                        </p:tgtEl>
                                        <p:attrNameLst>
                                          <p:attrName>ppt_x</p:attrName>
                                        </p:attrNameLst>
                                      </p:cBhvr>
                                    </p:anim>
                                    <p:anim from="(-#ppt_h/2)" to="(#ppt_y)" calcmode="lin" valueType="num">
                                      <p:cBhvr>
                                        <p:cTn id="16" dur="1000" fill="hold">
                                          <p:stCondLst>
                                            <p:cond delay="0"/>
                                          </p:stCondLst>
                                        </p:cTn>
                                        <p:tgtEl>
                                          <p:spTgt spid="38915">
                                            <p:txEl>
                                              <p:pRg st="0" end="0"/>
                                            </p:txEl>
                                          </p:spTgt>
                                        </p:tgtEl>
                                        <p:attrNameLst>
                                          <p:attrName>ppt_y</p:attrName>
                                        </p:attrNameLst>
                                      </p:cBhvr>
                                    </p:anim>
                                    <p:animRot by="21600000">
                                      <p:cBhvr>
                                        <p:cTn id="17" dur="1000" fill="hold">
                                          <p:stCondLst>
                                            <p:cond delay="0"/>
                                          </p:stCondLst>
                                        </p:cTn>
                                        <p:tgtEl>
                                          <p:spTgt spid="38915">
                                            <p:txEl>
                                              <p:pRg st="0" end="0"/>
                                            </p:txEl>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26" presetClass="emph" presetSubtype="0" repeatCount="indefinite" fill="hold" nodeType="clickEffect">
                                  <p:stCondLst>
                                    <p:cond delay="0"/>
                                  </p:stCondLst>
                                  <p:iterate type="lt">
                                    <p:tmPct val="0"/>
                                  </p:iterate>
                                  <p:childTnLst>
                                    <p:animEffect transition="out" filter="fade">
                                      <p:cBhvr>
                                        <p:cTn id="21" dur="500" tmFilter="0, 0; .2, .5; .8, .5; 1, 0"/>
                                        <p:tgtEl>
                                          <p:spTgt spid="38915">
                                            <p:txEl>
                                              <p:pRg st="0" end="0"/>
                                            </p:txEl>
                                          </p:spTgt>
                                        </p:tgtEl>
                                      </p:cBhvr>
                                    </p:animEffect>
                                    <p:animScale>
                                      <p:cBhvr>
                                        <p:cTn id="22" dur="250" autoRev="1" fill="hold"/>
                                        <p:tgtEl>
                                          <p:spTgt spid="38915">
                                            <p:txEl>
                                              <p:pRg st="0" end="0"/>
                                            </p:txEl>
                                          </p:spTgt>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38914">
                                            <p:bg/>
                                          </p:spTgt>
                                        </p:tgtEl>
                                        <p:attrNameLst>
                                          <p:attrName>style.visibility</p:attrName>
                                        </p:attrNameLst>
                                      </p:cBhvr>
                                      <p:to>
                                        <p:strVal val="visible"/>
                                      </p:to>
                                    </p:set>
                                    <p:animEffect transition="in" filter="wipe(down)">
                                      <p:cBhvr>
                                        <p:cTn id="27" dur="580">
                                          <p:stCondLst>
                                            <p:cond delay="0"/>
                                          </p:stCondLst>
                                        </p:cTn>
                                        <p:tgtEl>
                                          <p:spTgt spid="38914">
                                            <p:bg/>
                                          </p:spTgt>
                                        </p:tgtEl>
                                      </p:cBhvr>
                                    </p:animEffect>
                                    <p:anim calcmode="lin" valueType="num">
                                      <p:cBhvr>
                                        <p:cTn id="28" dur="1822" tmFilter="0,0; 0.14,0.36; 0.43,0.73; 0.71,0.91; 1.0,1.0">
                                          <p:stCondLst>
                                            <p:cond delay="0"/>
                                          </p:stCondLst>
                                        </p:cTn>
                                        <p:tgtEl>
                                          <p:spTgt spid="38914">
                                            <p:bg/>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38914">
                                            <p:bg/>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38914">
                                            <p:bg/>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38914">
                                            <p:bg/>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38914">
                                            <p:bg/>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38914">
                                            <p:bg/>
                                          </p:spTgt>
                                        </p:tgtEl>
                                      </p:cBhvr>
                                      <p:to x="100000" y="60000"/>
                                    </p:animScale>
                                    <p:animScale>
                                      <p:cBhvr>
                                        <p:cTn id="34" dur="166" decel="50000">
                                          <p:stCondLst>
                                            <p:cond delay="676"/>
                                          </p:stCondLst>
                                        </p:cTn>
                                        <p:tgtEl>
                                          <p:spTgt spid="38914">
                                            <p:bg/>
                                          </p:spTgt>
                                        </p:tgtEl>
                                      </p:cBhvr>
                                      <p:to x="100000" y="100000"/>
                                    </p:animScale>
                                    <p:animScale>
                                      <p:cBhvr>
                                        <p:cTn id="35" dur="26">
                                          <p:stCondLst>
                                            <p:cond delay="1312"/>
                                          </p:stCondLst>
                                        </p:cTn>
                                        <p:tgtEl>
                                          <p:spTgt spid="38914">
                                            <p:bg/>
                                          </p:spTgt>
                                        </p:tgtEl>
                                      </p:cBhvr>
                                      <p:to x="100000" y="80000"/>
                                    </p:animScale>
                                    <p:animScale>
                                      <p:cBhvr>
                                        <p:cTn id="36" dur="166" decel="50000">
                                          <p:stCondLst>
                                            <p:cond delay="1338"/>
                                          </p:stCondLst>
                                        </p:cTn>
                                        <p:tgtEl>
                                          <p:spTgt spid="38914">
                                            <p:bg/>
                                          </p:spTgt>
                                        </p:tgtEl>
                                      </p:cBhvr>
                                      <p:to x="100000" y="100000"/>
                                    </p:animScale>
                                    <p:animScale>
                                      <p:cBhvr>
                                        <p:cTn id="37" dur="26">
                                          <p:stCondLst>
                                            <p:cond delay="1642"/>
                                          </p:stCondLst>
                                        </p:cTn>
                                        <p:tgtEl>
                                          <p:spTgt spid="38914">
                                            <p:bg/>
                                          </p:spTgt>
                                        </p:tgtEl>
                                      </p:cBhvr>
                                      <p:to x="100000" y="90000"/>
                                    </p:animScale>
                                    <p:animScale>
                                      <p:cBhvr>
                                        <p:cTn id="38" dur="166" decel="50000">
                                          <p:stCondLst>
                                            <p:cond delay="1668"/>
                                          </p:stCondLst>
                                        </p:cTn>
                                        <p:tgtEl>
                                          <p:spTgt spid="38914">
                                            <p:bg/>
                                          </p:spTgt>
                                        </p:tgtEl>
                                      </p:cBhvr>
                                      <p:to x="100000" y="100000"/>
                                    </p:animScale>
                                    <p:animScale>
                                      <p:cBhvr>
                                        <p:cTn id="39" dur="26">
                                          <p:stCondLst>
                                            <p:cond delay="1808"/>
                                          </p:stCondLst>
                                        </p:cTn>
                                        <p:tgtEl>
                                          <p:spTgt spid="38914">
                                            <p:bg/>
                                          </p:spTgt>
                                        </p:tgtEl>
                                      </p:cBhvr>
                                      <p:to x="100000" y="95000"/>
                                    </p:animScale>
                                    <p:animScale>
                                      <p:cBhvr>
                                        <p:cTn id="40" dur="166" decel="50000">
                                          <p:stCondLst>
                                            <p:cond delay="1834"/>
                                          </p:stCondLst>
                                        </p:cTn>
                                        <p:tgtEl>
                                          <p:spTgt spid="38914">
                                            <p:bg/>
                                          </p:spTgt>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56" presetClass="entr" presetSubtype="0" fill="hold" grpId="0" nodeType="clickEffect">
                                  <p:stCondLst>
                                    <p:cond delay="0"/>
                                  </p:stCondLst>
                                  <p:iterate type="lt">
                                    <p:tmPct val="10000"/>
                                  </p:iterate>
                                  <p:childTnLst>
                                    <p:set>
                                      <p:cBhvr>
                                        <p:cTn id="44" dur="1" fill="hold">
                                          <p:stCondLst>
                                            <p:cond delay="0"/>
                                          </p:stCondLst>
                                        </p:cTn>
                                        <p:tgtEl>
                                          <p:spTgt spid="38914">
                                            <p:txEl>
                                              <p:pRg st="0" end="0"/>
                                            </p:txEl>
                                          </p:spTgt>
                                        </p:tgtEl>
                                        <p:attrNameLst>
                                          <p:attrName>style.visibility</p:attrName>
                                        </p:attrNameLst>
                                      </p:cBhvr>
                                      <p:to>
                                        <p:strVal val="visible"/>
                                      </p:to>
                                    </p:set>
                                    <p:anim by="(-#ppt_w*2)" calcmode="lin" valueType="num">
                                      <p:cBhvr rctx="PPT">
                                        <p:cTn id="45" dur="500" autoRev="1" fill="hold">
                                          <p:stCondLst>
                                            <p:cond delay="0"/>
                                          </p:stCondLst>
                                        </p:cTn>
                                        <p:tgtEl>
                                          <p:spTgt spid="38914">
                                            <p:txEl>
                                              <p:pRg st="0" end="0"/>
                                            </p:txEl>
                                          </p:spTgt>
                                        </p:tgtEl>
                                        <p:attrNameLst>
                                          <p:attrName>ppt_w</p:attrName>
                                        </p:attrNameLst>
                                      </p:cBhvr>
                                    </p:anim>
                                    <p:anim by="(#ppt_w*0.50)" calcmode="lin" valueType="num">
                                      <p:cBhvr>
                                        <p:cTn id="46" dur="500" decel="50000" autoRev="1" fill="hold">
                                          <p:stCondLst>
                                            <p:cond delay="0"/>
                                          </p:stCondLst>
                                        </p:cTn>
                                        <p:tgtEl>
                                          <p:spTgt spid="38914">
                                            <p:txEl>
                                              <p:pRg st="0" end="0"/>
                                            </p:txEl>
                                          </p:spTgt>
                                        </p:tgtEl>
                                        <p:attrNameLst>
                                          <p:attrName>ppt_x</p:attrName>
                                        </p:attrNameLst>
                                      </p:cBhvr>
                                    </p:anim>
                                    <p:anim from="(-#ppt_h/2)" to="(#ppt_y)" calcmode="lin" valueType="num">
                                      <p:cBhvr>
                                        <p:cTn id="47" dur="1000" fill="hold">
                                          <p:stCondLst>
                                            <p:cond delay="0"/>
                                          </p:stCondLst>
                                        </p:cTn>
                                        <p:tgtEl>
                                          <p:spTgt spid="38914">
                                            <p:txEl>
                                              <p:pRg st="0" end="0"/>
                                            </p:txEl>
                                          </p:spTgt>
                                        </p:tgtEl>
                                        <p:attrNameLst>
                                          <p:attrName>ppt_y</p:attrName>
                                        </p:attrNameLst>
                                      </p:cBhvr>
                                    </p:anim>
                                    <p:animRot by="21600000">
                                      <p:cBhvr>
                                        <p:cTn id="48" dur="1000" fill="hold">
                                          <p:stCondLst>
                                            <p:cond delay="0"/>
                                          </p:stCondLst>
                                        </p:cTn>
                                        <p:tgtEl>
                                          <p:spTgt spid="38914">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animBg="1"/>
      <p:bldP spid="38915" grpId="0" build="p" animBg="1"/>
    </p:bldLst>
  </p:timing>
</p:sld>
</file>

<file path=ppt/theme/theme1.xml><?xml version="1.0" encoding="utf-8"?>
<a:theme xmlns:a="http://schemas.openxmlformats.org/drawingml/2006/main" name="عرض تنمية مهارات المدربين ">
  <a:themeElements>
    <a:clrScheme name="عرض تنمية مهارات المدربين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عرض تنمية مهارات المدربين ">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Zokrofi"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Zokrofi" pitchFamily="2" charset="-78"/>
          </a:defRPr>
        </a:defPPr>
      </a:lstStyle>
    </a:lnDef>
  </a:objectDefaults>
  <a:extraClrSchemeLst>
    <a:extraClrScheme>
      <a:clrScheme name="عرض تنمية مهارات المدربين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عرض تنمية مهارات المدربين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عرض تنمية مهارات المدربين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عرض تنمية مهارات المدربين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عرض تنمية مهارات المدربين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عرض تنمية مهارات المدربين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عرض تنمية مهارات المدربين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عرض تنمية مهارات المدربين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عرض تنمية مهارات المدربين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عرض تنمية مهارات المدربين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عرض تنمية مهارات المدربين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عرض تنمية مهارات المدربين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1644</TotalTime>
  <Words>810</Words>
  <Application>Microsoft Office PowerPoint</Application>
  <PresentationFormat>On-screen Show (4:3)</PresentationFormat>
  <Paragraphs>62</Paragraphs>
  <Slides>22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AL-Mohanad</vt:lpstr>
      <vt:lpstr>Kufi20 Normal</vt:lpstr>
      <vt:lpstr>AL-Hor</vt:lpstr>
      <vt:lpstr>Al-Homam</vt:lpstr>
      <vt:lpstr>Al-Mothnna</vt:lpstr>
      <vt:lpstr>AXtLotfi</vt:lpstr>
      <vt:lpstr>Times New Roman</vt:lpstr>
      <vt:lpstr>Zokrofi</vt:lpstr>
      <vt:lpstr>عرض تنمية مهارات المدربين </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حتومي</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subject>055700748</dc:subject>
  <dc:creator>تعديل غرم الله الزهراني_الباحة</dc:creator>
  <cp:lastModifiedBy>TOSHIBA</cp:lastModifiedBy>
  <cp:revision>297</cp:revision>
  <dcterms:created xsi:type="dcterms:W3CDTF">2002-01-13T02:00:16Z</dcterms:created>
  <dcterms:modified xsi:type="dcterms:W3CDTF">2012-05-28T21:31:46Z</dcterms:modified>
</cp:coreProperties>
</file>