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04/08/34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434677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04/08/34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099105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04/08/34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1847295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04/08/34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060603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04/08/34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1438402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AC0BCFE8-EB7B-4725-A4C8-7A3EEFBFB97C}" type="datetimeFigureOut">
              <a:rPr lang="ar-SA" smtClean="0"/>
              <a:t>04/08/34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376102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AC0BCFE8-EB7B-4725-A4C8-7A3EEFBFB97C}" type="datetimeFigureOut">
              <a:rPr lang="ar-SA" smtClean="0"/>
              <a:t>04/08/34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688910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AC0BCFE8-EB7B-4725-A4C8-7A3EEFBFB97C}" type="datetimeFigureOut">
              <a:rPr lang="ar-SA" smtClean="0"/>
              <a:t>04/08/34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003220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C0BCFE8-EB7B-4725-A4C8-7A3EEFBFB97C}" type="datetimeFigureOut">
              <a:rPr lang="ar-SA" smtClean="0"/>
              <a:t>04/08/34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217093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C0BCFE8-EB7B-4725-A4C8-7A3EEFBFB97C}" type="datetimeFigureOut">
              <a:rPr lang="ar-SA" smtClean="0"/>
              <a:t>04/08/34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741895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C0BCFE8-EB7B-4725-A4C8-7A3EEFBFB97C}" type="datetimeFigureOut">
              <a:rPr lang="ar-SA" smtClean="0"/>
              <a:t>04/08/34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76821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C0BCFE8-EB7B-4725-A4C8-7A3EEFBFB97C}" type="datetimeFigureOut">
              <a:rPr lang="ar-SA" smtClean="0"/>
              <a:t>04/08/34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3D4572C-CA5D-45BA-B985-2F1BE3A64225}" type="slidenum">
              <a:rPr lang="ar-SA" smtClean="0"/>
              <a:t>‹#›</a:t>
            </a:fld>
            <a:endParaRPr lang="ar-SA"/>
          </a:p>
        </p:txBody>
      </p:sp>
    </p:spTree>
    <p:extLst>
      <p:ext uri="{BB962C8B-B14F-4D97-AF65-F5344CB8AC3E}">
        <p14:creationId xmlns:p14="http://schemas.microsoft.com/office/powerpoint/2010/main" val="350776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ar/news/%D9%88%D9%83%D8%A7%D9%84%D8%A9-%D8%A7%D9%84%D8%AC%D8%A7%D9%85%D8%B9%D8%A9-%D9%84%D9%84%D8%AF%D8%B1%D8%A7%D8%B3%D8%A7%D8%AA-%D8%A7%D9%84%D8%B9%D9%84%D9%8A%D8%A7-%D9%88%D8%A7%D9%84%D8%A8%D8%AD%D8%AB-%D8%A7%D9%84%D8%B9%D9%84%D9%85%D9%8A/%D9%88%D9%83%D9%8A%D9%84-%D8%A7%D9%84%D8%AC%D8%A7%D9%85%D8%B9%D8%A9-%D9%84%D9%84%D8%AF%D8%B1%D8%A7%D8%B3%D8%A7%D8%AA-%D8%A7%D9%84%D8%B9%D9%84%D9%8A%D8%A7-%D9%88%D8%A7%D9%84%D8%A8%D8%AD%D8%AB-%D8%A7%D9%84%D8%B9%D9%84%D9%85%D9%8A-%D9%8A%D8%B1%D8%B9%D9%89-%D8%AD%D9%81%D9%84"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SA" dirty="0">
                <a:hlinkClick r:id="rId2"/>
              </a:rPr>
              <a:t>وكيل الجامعة للدراسات العليا والبحث العلمي يرعى حفل توقيع عقود المشاريع البحثية المدعومة</a:t>
            </a:r>
            <a:r>
              <a:rPr lang="ar-SA" dirty="0"/>
              <a:t/>
            </a:r>
            <a:br>
              <a:rPr lang="ar-SA" dirty="0"/>
            </a:br>
            <a:endParaRPr lang="ar-SA" dirty="0"/>
          </a:p>
        </p:txBody>
      </p:sp>
    </p:spTree>
    <p:extLst>
      <p:ext uri="{BB962C8B-B14F-4D97-AF65-F5344CB8AC3E}">
        <p14:creationId xmlns:p14="http://schemas.microsoft.com/office/powerpoint/2010/main" val="1658463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1052736"/>
            <a:ext cx="8363272" cy="4929411"/>
          </a:xfrm>
        </p:spPr>
        <p:txBody>
          <a:bodyPr>
            <a:normAutofit lnSpcReduction="10000"/>
          </a:bodyPr>
          <a:lstStyle/>
          <a:p>
            <a:r>
              <a:rPr lang="ar-SA" b="1" dirty="0"/>
              <a:t>تحت رعاية سعادة وكيل الجامعة للدراسات العليا والبحث العلمي الدكتور محسن بن عبد الرحمن المحسن, أقيم حفل مبسط لتدشين توقيع عقود تمويل المشاريع البحثية للعام الجامعي 1431-1432هـ بحضور سعادة عميد البحث العلمي الدكتور ابراهيم بن علي </a:t>
            </a:r>
            <a:r>
              <a:rPr lang="ar-SA" b="1" dirty="0" err="1"/>
              <a:t>اللحيدان</a:t>
            </a:r>
            <a:r>
              <a:rPr lang="ar-SA" b="1" dirty="0"/>
              <a:t> وسعادة عميد الدراسات العليا الاستاذ الدكتور ابراهيم بن صالح السلامة , وقد صرح عميد البحث العلمي أن عدد المشاريع البحثية المدعومة لهذا العام بلغت 59 مشروعاً بحثيا, سوف يقوم بها 77 عضو هيئة تدريس في كليات الجامعة المختلفة بميزانية إجمالية تبلغ 1,938,300 ريال (مليون وتسعمائة وثمان وثلاثون الف وثلاثمائة ريال).</a:t>
            </a:r>
            <a:endParaRPr lang="en-US" dirty="0"/>
          </a:p>
          <a:p>
            <a:endParaRPr lang="ar-SA" dirty="0"/>
          </a:p>
        </p:txBody>
      </p:sp>
    </p:spTree>
    <p:extLst>
      <p:ext uri="{BB962C8B-B14F-4D97-AF65-F5344CB8AC3E}">
        <p14:creationId xmlns:p14="http://schemas.microsoft.com/office/powerpoint/2010/main" val="2919633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363272" cy="4857403"/>
          </a:xfrm>
        </p:spPr>
        <p:txBody>
          <a:bodyPr>
            <a:normAutofit fontScale="92500" lnSpcReduction="20000"/>
          </a:bodyPr>
          <a:lstStyle/>
          <a:p>
            <a:r>
              <a:rPr lang="ar-SA" b="1" dirty="0"/>
              <a:t>وفي نهاية الحفل أشاد</a:t>
            </a:r>
            <a:r>
              <a:rPr lang="en-US" b="1" dirty="0"/>
              <a:t> </a:t>
            </a:r>
            <a:r>
              <a:rPr lang="en-US" b="1" dirty="0" err="1"/>
              <a:t>سعادة</a:t>
            </a:r>
            <a:r>
              <a:rPr lang="en-US" b="1" dirty="0"/>
              <a:t> </a:t>
            </a:r>
            <a:r>
              <a:rPr lang="en-US" b="1" dirty="0" err="1"/>
              <a:t>وكيل</a:t>
            </a:r>
            <a:r>
              <a:rPr lang="en-US" b="1" dirty="0"/>
              <a:t> </a:t>
            </a:r>
            <a:r>
              <a:rPr lang="en-US" b="1" dirty="0" err="1"/>
              <a:t>الجامعة</a:t>
            </a:r>
            <a:r>
              <a:rPr lang="en-US" b="1" dirty="0"/>
              <a:t> </a:t>
            </a:r>
            <a:r>
              <a:rPr lang="en-US" b="1" dirty="0" err="1"/>
              <a:t>للدراسات</a:t>
            </a:r>
            <a:r>
              <a:rPr lang="en-US" b="1" dirty="0"/>
              <a:t> </a:t>
            </a:r>
            <a:r>
              <a:rPr lang="en-US" b="1" dirty="0" err="1"/>
              <a:t>العليا</a:t>
            </a:r>
            <a:r>
              <a:rPr lang="en-US" b="1" dirty="0"/>
              <a:t> </a:t>
            </a:r>
            <a:r>
              <a:rPr lang="en-US" b="1" dirty="0" err="1"/>
              <a:t>والبحث</a:t>
            </a:r>
            <a:r>
              <a:rPr lang="en-US" b="1" dirty="0"/>
              <a:t> </a:t>
            </a:r>
            <a:r>
              <a:rPr lang="en-US" b="1" dirty="0" err="1"/>
              <a:t>العلمي</a:t>
            </a:r>
            <a:r>
              <a:rPr lang="en-US" b="1" dirty="0"/>
              <a:t> </a:t>
            </a:r>
            <a:r>
              <a:rPr lang="en-US" b="1" dirty="0" err="1"/>
              <a:t>بالدعم</a:t>
            </a:r>
            <a:r>
              <a:rPr lang="en-US" b="1" dirty="0"/>
              <a:t> </a:t>
            </a:r>
            <a:r>
              <a:rPr lang="en-US" b="1" dirty="0" err="1"/>
              <a:t>الكبير</a:t>
            </a:r>
            <a:r>
              <a:rPr lang="en-US" b="1" dirty="0"/>
              <a:t> </a:t>
            </a:r>
            <a:r>
              <a:rPr lang="en-US" b="1" dirty="0" err="1"/>
              <a:t>الذي</a:t>
            </a:r>
            <a:r>
              <a:rPr lang="en-US" b="1" dirty="0"/>
              <a:t> </a:t>
            </a:r>
            <a:r>
              <a:rPr lang="en-US" b="1" dirty="0" err="1"/>
              <a:t>تقدمه</a:t>
            </a:r>
            <a:r>
              <a:rPr lang="en-US" b="1" dirty="0"/>
              <a:t> </a:t>
            </a:r>
            <a:r>
              <a:rPr lang="en-US" b="1" dirty="0" err="1"/>
              <a:t>جامعة</a:t>
            </a:r>
            <a:r>
              <a:rPr lang="en-US" b="1" dirty="0"/>
              <a:t> </a:t>
            </a:r>
            <a:r>
              <a:rPr lang="en-US" b="1" dirty="0" err="1"/>
              <a:t>المجمعة</a:t>
            </a:r>
            <a:r>
              <a:rPr lang="en-US" b="1" dirty="0"/>
              <a:t> </a:t>
            </a:r>
            <a:r>
              <a:rPr lang="en-US" b="1" dirty="0" err="1"/>
              <a:t>بتوجيه</a:t>
            </a:r>
            <a:r>
              <a:rPr lang="en-US" b="1" dirty="0"/>
              <a:t> </a:t>
            </a:r>
            <a:r>
              <a:rPr lang="en-US" b="1" dirty="0" err="1"/>
              <a:t>من</a:t>
            </a:r>
            <a:r>
              <a:rPr lang="en-US" b="1" dirty="0"/>
              <a:t> </a:t>
            </a:r>
            <a:r>
              <a:rPr lang="en-US" b="1" dirty="0" err="1"/>
              <a:t>معالي</a:t>
            </a:r>
            <a:r>
              <a:rPr lang="en-US" b="1" dirty="0"/>
              <a:t> </a:t>
            </a:r>
            <a:r>
              <a:rPr lang="en-US" b="1" dirty="0" err="1"/>
              <a:t>مدير</a:t>
            </a:r>
            <a:r>
              <a:rPr lang="en-US" b="1" dirty="0"/>
              <a:t> </a:t>
            </a:r>
            <a:r>
              <a:rPr lang="en-US" b="1" dirty="0" err="1"/>
              <a:t>الجامعة</a:t>
            </a:r>
            <a:r>
              <a:rPr lang="en-US" b="1" dirty="0"/>
              <a:t> </a:t>
            </a:r>
            <a:r>
              <a:rPr lang="en-US" b="1" dirty="0" err="1"/>
              <a:t>الدكتور</a:t>
            </a:r>
            <a:r>
              <a:rPr lang="en-US" b="1" dirty="0"/>
              <a:t> </a:t>
            </a:r>
            <a:r>
              <a:rPr lang="en-US" b="1" dirty="0" err="1"/>
              <a:t>خالد</a:t>
            </a:r>
            <a:r>
              <a:rPr lang="en-US" b="1" dirty="0"/>
              <a:t> </a:t>
            </a:r>
            <a:r>
              <a:rPr lang="en-US" b="1" dirty="0" err="1"/>
              <a:t>بن</a:t>
            </a:r>
            <a:r>
              <a:rPr lang="en-US" b="1" dirty="0"/>
              <a:t> </a:t>
            </a:r>
            <a:r>
              <a:rPr lang="en-US" b="1" dirty="0" err="1"/>
              <a:t>سعد</a:t>
            </a:r>
            <a:r>
              <a:rPr lang="en-US" b="1" dirty="0"/>
              <a:t> </a:t>
            </a:r>
            <a:r>
              <a:rPr lang="en-US" b="1" dirty="0" err="1"/>
              <a:t>المقرن</a:t>
            </a:r>
            <a:r>
              <a:rPr lang="en-US" b="1" dirty="0"/>
              <a:t>, </a:t>
            </a:r>
            <a:r>
              <a:rPr lang="en-US" b="1" dirty="0" err="1"/>
              <a:t>مؤكدا</a:t>
            </a:r>
            <a:r>
              <a:rPr lang="en-US" b="1" dirty="0"/>
              <a:t> </a:t>
            </a:r>
            <a:r>
              <a:rPr lang="en-US" b="1" dirty="0" err="1"/>
              <a:t>على</a:t>
            </a:r>
            <a:r>
              <a:rPr lang="en-US" b="1" dirty="0"/>
              <a:t> </a:t>
            </a:r>
            <a:r>
              <a:rPr lang="en-US" b="1" dirty="0" err="1"/>
              <a:t>الأثر</a:t>
            </a:r>
            <a:r>
              <a:rPr lang="en-US" b="1" dirty="0"/>
              <a:t> </a:t>
            </a:r>
            <a:r>
              <a:rPr lang="en-US" b="1" dirty="0" err="1"/>
              <a:t>الإيجابي</a:t>
            </a:r>
            <a:r>
              <a:rPr lang="en-US" b="1" dirty="0"/>
              <a:t> </a:t>
            </a:r>
            <a:r>
              <a:rPr lang="en-US" b="1" dirty="0" err="1"/>
              <a:t>لهذا</a:t>
            </a:r>
            <a:r>
              <a:rPr lang="en-US" b="1" dirty="0"/>
              <a:t> </a:t>
            </a:r>
            <a:r>
              <a:rPr lang="en-US" b="1" dirty="0" err="1"/>
              <a:t>الدعم</a:t>
            </a:r>
            <a:r>
              <a:rPr lang="en-US" b="1" dirty="0"/>
              <a:t> </a:t>
            </a:r>
            <a:r>
              <a:rPr lang="en-US" b="1" dirty="0" err="1"/>
              <a:t>في</a:t>
            </a:r>
            <a:r>
              <a:rPr lang="en-US" b="1" dirty="0"/>
              <a:t> </a:t>
            </a:r>
            <a:r>
              <a:rPr lang="en-US" b="1" dirty="0" err="1"/>
              <a:t>تطوير</a:t>
            </a:r>
            <a:r>
              <a:rPr lang="en-US" b="1" dirty="0"/>
              <a:t> </a:t>
            </a:r>
            <a:r>
              <a:rPr lang="en-US" b="1" dirty="0" err="1"/>
              <a:t>حركة</a:t>
            </a:r>
            <a:r>
              <a:rPr lang="en-US" b="1" dirty="0"/>
              <a:t> </a:t>
            </a:r>
            <a:r>
              <a:rPr lang="en-US" b="1" dirty="0" err="1"/>
              <a:t>البحث</a:t>
            </a:r>
            <a:r>
              <a:rPr lang="en-US" b="1" dirty="0"/>
              <a:t> </a:t>
            </a:r>
            <a:r>
              <a:rPr lang="en-US" b="1" dirty="0" err="1"/>
              <a:t>العلمي</a:t>
            </a:r>
            <a:r>
              <a:rPr lang="en-US" b="1" dirty="0"/>
              <a:t> </a:t>
            </a:r>
            <a:r>
              <a:rPr lang="en-US" b="1" dirty="0" err="1"/>
              <a:t>في</a:t>
            </a:r>
            <a:r>
              <a:rPr lang="en-US" b="1" dirty="0"/>
              <a:t> </a:t>
            </a:r>
            <a:r>
              <a:rPr lang="en-US" b="1" dirty="0" err="1"/>
              <a:t>الجامعة</a:t>
            </a:r>
            <a:r>
              <a:rPr lang="en-US" b="1" dirty="0"/>
              <a:t> </a:t>
            </a:r>
            <a:r>
              <a:rPr lang="en-US" b="1" dirty="0" err="1"/>
              <a:t>للمساهمة</a:t>
            </a:r>
            <a:r>
              <a:rPr lang="en-US" b="1" dirty="0"/>
              <a:t> </a:t>
            </a:r>
            <a:r>
              <a:rPr lang="en-US" b="1" dirty="0" err="1"/>
              <a:t>في</a:t>
            </a:r>
            <a:r>
              <a:rPr lang="en-US" b="1" dirty="0"/>
              <a:t> </a:t>
            </a:r>
            <a:r>
              <a:rPr lang="en-US" b="1" dirty="0" err="1"/>
              <a:t>التنمية</a:t>
            </a:r>
            <a:r>
              <a:rPr lang="en-US" b="1" dirty="0"/>
              <a:t> </a:t>
            </a:r>
            <a:r>
              <a:rPr lang="en-US" b="1" dirty="0" err="1"/>
              <a:t>المستدامة</a:t>
            </a:r>
            <a:r>
              <a:rPr lang="en-US" b="1" dirty="0"/>
              <a:t> </a:t>
            </a:r>
            <a:r>
              <a:rPr lang="en-US" b="1" dirty="0" err="1"/>
              <a:t>في</a:t>
            </a:r>
            <a:r>
              <a:rPr lang="en-US" b="1" dirty="0"/>
              <a:t> </a:t>
            </a:r>
            <a:r>
              <a:rPr lang="en-US" b="1" dirty="0" err="1"/>
              <a:t>المنطقة</a:t>
            </a:r>
            <a:r>
              <a:rPr lang="en-US" b="1" dirty="0"/>
              <a:t>، </a:t>
            </a:r>
            <a:r>
              <a:rPr lang="en-US" b="1" dirty="0" err="1"/>
              <a:t>ومن</a:t>
            </a:r>
            <a:r>
              <a:rPr lang="en-US" b="1" dirty="0"/>
              <a:t> </a:t>
            </a:r>
            <a:r>
              <a:rPr lang="en-US" b="1" dirty="0" err="1"/>
              <a:t>جهته</a:t>
            </a:r>
            <a:r>
              <a:rPr lang="en-US" b="1" dirty="0"/>
              <a:t> </a:t>
            </a:r>
            <a:r>
              <a:rPr lang="en-US" b="1" dirty="0" err="1"/>
              <a:t>اكد</a:t>
            </a:r>
            <a:r>
              <a:rPr lang="en-US" b="1" dirty="0"/>
              <a:t> </a:t>
            </a:r>
            <a:r>
              <a:rPr lang="en-US" b="1" dirty="0" err="1"/>
              <a:t>سعادة</a:t>
            </a:r>
            <a:r>
              <a:rPr lang="en-US" b="1" dirty="0"/>
              <a:t> </a:t>
            </a:r>
            <a:r>
              <a:rPr lang="en-US" b="1" dirty="0" err="1"/>
              <a:t>عميد</a:t>
            </a:r>
            <a:r>
              <a:rPr lang="en-US" b="1" dirty="0"/>
              <a:t> </a:t>
            </a:r>
            <a:r>
              <a:rPr lang="en-US" b="1" dirty="0" err="1"/>
              <a:t>البحث</a:t>
            </a:r>
            <a:r>
              <a:rPr lang="en-US" b="1" dirty="0"/>
              <a:t> </a:t>
            </a:r>
            <a:r>
              <a:rPr lang="en-US" b="1" dirty="0" err="1"/>
              <a:t>العلمي</a:t>
            </a:r>
            <a:r>
              <a:rPr lang="en-US" b="1" dirty="0"/>
              <a:t> </a:t>
            </a:r>
            <a:r>
              <a:rPr lang="en-US" b="1" dirty="0" err="1"/>
              <a:t>على</a:t>
            </a:r>
            <a:r>
              <a:rPr lang="en-US" b="1" dirty="0"/>
              <a:t> </a:t>
            </a:r>
            <a:r>
              <a:rPr lang="en-US" b="1" dirty="0" err="1"/>
              <a:t>ان</a:t>
            </a:r>
            <a:r>
              <a:rPr lang="en-US" b="1" dirty="0"/>
              <a:t> </a:t>
            </a:r>
            <a:r>
              <a:rPr lang="en-US" b="1" dirty="0" err="1"/>
              <a:t>دعم</a:t>
            </a:r>
            <a:r>
              <a:rPr lang="en-US" b="1" dirty="0"/>
              <a:t> </a:t>
            </a:r>
            <a:r>
              <a:rPr lang="en-US" b="1" dirty="0" err="1"/>
              <a:t>المشاريع</a:t>
            </a:r>
            <a:r>
              <a:rPr lang="en-US" b="1" dirty="0"/>
              <a:t> </a:t>
            </a:r>
            <a:r>
              <a:rPr lang="en-US" b="1" dirty="0" err="1"/>
              <a:t>البحثية</a:t>
            </a:r>
            <a:r>
              <a:rPr lang="en-US" b="1" dirty="0"/>
              <a:t> </a:t>
            </a:r>
            <a:r>
              <a:rPr lang="en-US" b="1" dirty="0" err="1"/>
              <a:t>للعام</a:t>
            </a:r>
            <a:r>
              <a:rPr lang="en-US" b="1" dirty="0"/>
              <a:t> </a:t>
            </a:r>
            <a:r>
              <a:rPr lang="en-US" b="1" dirty="0" err="1"/>
              <a:t>القادم</a:t>
            </a:r>
            <a:r>
              <a:rPr lang="en-US" b="1" dirty="0"/>
              <a:t> </a:t>
            </a:r>
            <a:r>
              <a:rPr lang="en-US" b="1" dirty="0" err="1"/>
              <a:t>سيكون</a:t>
            </a:r>
            <a:r>
              <a:rPr lang="en-US" b="1" dirty="0"/>
              <a:t> </a:t>
            </a:r>
            <a:r>
              <a:rPr lang="en-US" b="1" dirty="0" err="1"/>
              <a:t>وفقاً</a:t>
            </a:r>
            <a:r>
              <a:rPr lang="en-US" b="1" dirty="0"/>
              <a:t> </a:t>
            </a:r>
            <a:r>
              <a:rPr lang="en-US" b="1" dirty="0" err="1"/>
              <a:t>للأوليات</a:t>
            </a:r>
            <a:r>
              <a:rPr lang="en-US" b="1" dirty="0"/>
              <a:t> </a:t>
            </a:r>
            <a:r>
              <a:rPr lang="en-US" b="1" dirty="0" err="1"/>
              <a:t>البحثية</a:t>
            </a:r>
            <a:r>
              <a:rPr lang="en-US" b="1" dirty="0"/>
              <a:t> </a:t>
            </a:r>
            <a:r>
              <a:rPr lang="en-US" b="1" dirty="0" err="1"/>
              <a:t>التي</a:t>
            </a:r>
            <a:r>
              <a:rPr lang="en-US" b="1" dirty="0"/>
              <a:t> </a:t>
            </a:r>
            <a:r>
              <a:rPr lang="en-US" b="1" dirty="0" err="1"/>
              <a:t>سيتم</a:t>
            </a:r>
            <a:r>
              <a:rPr lang="en-US" b="1" dirty="0"/>
              <a:t> </a:t>
            </a:r>
            <a:r>
              <a:rPr lang="en-US" b="1" dirty="0" err="1"/>
              <a:t>الاعلان</a:t>
            </a:r>
            <a:r>
              <a:rPr lang="en-US" b="1" dirty="0"/>
              <a:t> </a:t>
            </a:r>
            <a:r>
              <a:rPr lang="en-US" b="1" dirty="0" err="1"/>
              <a:t>عنها</a:t>
            </a:r>
            <a:r>
              <a:rPr lang="en-US" b="1" dirty="0"/>
              <a:t> </a:t>
            </a:r>
            <a:r>
              <a:rPr lang="en-US" b="1" dirty="0" err="1"/>
              <a:t>في</a:t>
            </a:r>
            <a:r>
              <a:rPr lang="en-US" b="1" dirty="0"/>
              <a:t> </a:t>
            </a:r>
            <a:r>
              <a:rPr lang="en-US" b="1" dirty="0" err="1"/>
              <a:t>نهاية</a:t>
            </a:r>
            <a:r>
              <a:rPr lang="en-US" b="1" dirty="0"/>
              <a:t> </a:t>
            </a:r>
            <a:r>
              <a:rPr lang="en-US" b="1" dirty="0" err="1"/>
              <a:t>شهر</a:t>
            </a:r>
            <a:r>
              <a:rPr lang="en-US" b="1" dirty="0"/>
              <a:t> </a:t>
            </a:r>
            <a:r>
              <a:rPr lang="en-US" b="1" dirty="0" err="1"/>
              <a:t>رجب</a:t>
            </a:r>
            <a:r>
              <a:rPr lang="en-US" b="1" dirty="0"/>
              <a:t> </a:t>
            </a:r>
            <a:r>
              <a:rPr lang="en-US" b="1" dirty="0" err="1"/>
              <a:t>من</a:t>
            </a:r>
            <a:r>
              <a:rPr lang="en-US" b="1" dirty="0"/>
              <a:t> </a:t>
            </a:r>
            <a:r>
              <a:rPr lang="en-US" b="1" dirty="0" err="1"/>
              <a:t>هذا</a:t>
            </a:r>
            <a:r>
              <a:rPr lang="en-US" b="1" dirty="0"/>
              <a:t> </a:t>
            </a:r>
            <a:r>
              <a:rPr lang="en-US" b="1" dirty="0" err="1"/>
              <a:t>العام</a:t>
            </a:r>
            <a:r>
              <a:rPr lang="en-US" b="1" dirty="0"/>
              <a:t> </a:t>
            </a:r>
            <a:r>
              <a:rPr lang="en-US" b="1" dirty="0" err="1"/>
              <a:t>والتي</a:t>
            </a:r>
            <a:r>
              <a:rPr lang="en-US" b="1" dirty="0"/>
              <a:t> </a:t>
            </a:r>
            <a:r>
              <a:rPr lang="en-US" b="1" dirty="0" err="1"/>
              <a:t>تم</a:t>
            </a:r>
            <a:r>
              <a:rPr lang="en-US" b="1" dirty="0"/>
              <a:t> </a:t>
            </a:r>
            <a:r>
              <a:rPr lang="en-US" b="1" dirty="0" err="1"/>
              <a:t>التركيز</a:t>
            </a:r>
            <a:r>
              <a:rPr lang="en-US" b="1" dirty="0"/>
              <a:t> </a:t>
            </a:r>
            <a:r>
              <a:rPr lang="en-US" b="1" dirty="0" err="1"/>
              <a:t>فيها</a:t>
            </a:r>
            <a:r>
              <a:rPr lang="en-US" b="1" dirty="0"/>
              <a:t> </a:t>
            </a:r>
            <a:r>
              <a:rPr lang="en-US" b="1" dirty="0" err="1"/>
              <a:t>على</a:t>
            </a:r>
            <a:r>
              <a:rPr lang="en-US" b="1" dirty="0"/>
              <a:t> </a:t>
            </a:r>
            <a:r>
              <a:rPr lang="en-US" b="1" dirty="0" err="1"/>
              <a:t>ان</a:t>
            </a:r>
            <a:r>
              <a:rPr lang="en-US" b="1" dirty="0"/>
              <a:t> </a:t>
            </a:r>
            <a:r>
              <a:rPr lang="en-US" b="1" dirty="0" err="1"/>
              <a:t>تساهم</a:t>
            </a:r>
            <a:r>
              <a:rPr lang="en-US" b="1" dirty="0"/>
              <a:t> </a:t>
            </a:r>
            <a:r>
              <a:rPr lang="en-US" b="1" dirty="0" err="1"/>
              <a:t>في</a:t>
            </a:r>
            <a:r>
              <a:rPr lang="en-US" b="1" dirty="0"/>
              <a:t> </a:t>
            </a:r>
            <a:r>
              <a:rPr lang="en-US" b="1" dirty="0" err="1"/>
              <a:t>التنمية</a:t>
            </a:r>
            <a:r>
              <a:rPr lang="en-US" b="1" dirty="0"/>
              <a:t> </a:t>
            </a:r>
            <a:r>
              <a:rPr lang="en-US" b="1" dirty="0" err="1"/>
              <a:t>المستدامة</a:t>
            </a:r>
            <a:r>
              <a:rPr lang="en-US" b="1" dirty="0"/>
              <a:t> </a:t>
            </a:r>
            <a:r>
              <a:rPr lang="en-US" b="1" dirty="0" err="1"/>
              <a:t>في</a:t>
            </a:r>
            <a:r>
              <a:rPr lang="en-US" b="1" dirty="0"/>
              <a:t> </a:t>
            </a:r>
            <a:r>
              <a:rPr lang="en-US" b="1" dirty="0" err="1"/>
              <a:t>المنطقة</a:t>
            </a:r>
            <a:r>
              <a:rPr lang="en-US" b="1" dirty="0"/>
              <a:t> </a:t>
            </a:r>
            <a:r>
              <a:rPr lang="en-US" b="1" dirty="0" err="1"/>
              <a:t>وحل</a:t>
            </a:r>
            <a:r>
              <a:rPr lang="en-US" b="1" dirty="0"/>
              <a:t> </a:t>
            </a:r>
            <a:r>
              <a:rPr lang="en-US" b="1" dirty="0" err="1"/>
              <a:t>مشاكل</a:t>
            </a:r>
            <a:r>
              <a:rPr lang="en-US" b="1" dirty="0"/>
              <a:t> </a:t>
            </a:r>
            <a:r>
              <a:rPr lang="en-US" b="1" dirty="0" err="1"/>
              <a:t>المجتمع</a:t>
            </a:r>
            <a:r>
              <a:rPr lang="en-US" b="1" dirty="0"/>
              <a:t> </a:t>
            </a:r>
            <a:r>
              <a:rPr lang="en-US" b="1" dirty="0" err="1"/>
              <a:t>المحلي</a:t>
            </a:r>
            <a:r>
              <a:rPr lang="en-US" b="1" dirty="0"/>
              <a:t>, </a:t>
            </a:r>
            <a:r>
              <a:rPr lang="en-US" b="1" dirty="0" err="1"/>
              <a:t>وفي</a:t>
            </a:r>
            <a:r>
              <a:rPr lang="en-US" b="1" dirty="0"/>
              <a:t> </a:t>
            </a:r>
            <a:r>
              <a:rPr lang="en-US" b="1" dirty="0" err="1"/>
              <a:t>الختام</a:t>
            </a:r>
            <a:r>
              <a:rPr lang="en-US" b="1" dirty="0"/>
              <a:t> </a:t>
            </a:r>
            <a:r>
              <a:rPr lang="en-US" b="1" dirty="0" err="1"/>
              <a:t>قدم</a:t>
            </a:r>
            <a:r>
              <a:rPr lang="en-US" b="1" dirty="0"/>
              <a:t> </a:t>
            </a:r>
            <a:r>
              <a:rPr lang="en-US" b="1" dirty="0" err="1"/>
              <a:t>سعادته</a:t>
            </a:r>
            <a:r>
              <a:rPr lang="en-US" b="1" dirty="0"/>
              <a:t> </a:t>
            </a:r>
            <a:r>
              <a:rPr lang="en-US" b="1" dirty="0" err="1"/>
              <a:t>شكره</a:t>
            </a:r>
            <a:r>
              <a:rPr lang="en-US" b="1" dirty="0"/>
              <a:t> </a:t>
            </a:r>
            <a:r>
              <a:rPr lang="en-US" b="1" dirty="0" err="1"/>
              <a:t>لمعالي</a:t>
            </a:r>
            <a:r>
              <a:rPr lang="en-US" b="1" dirty="0"/>
              <a:t> </a:t>
            </a:r>
            <a:r>
              <a:rPr lang="en-US" b="1" dirty="0" err="1"/>
              <a:t>مدير</a:t>
            </a:r>
            <a:r>
              <a:rPr lang="en-US" b="1" dirty="0"/>
              <a:t> </a:t>
            </a:r>
            <a:r>
              <a:rPr lang="en-US" b="1" dirty="0" err="1"/>
              <a:t>الجامعة</a:t>
            </a:r>
            <a:r>
              <a:rPr lang="en-US" b="1" dirty="0"/>
              <a:t> </a:t>
            </a:r>
            <a:r>
              <a:rPr lang="en-US" b="1" dirty="0" err="1"/>
              <a:t>على</a:t>
            </a:r>
            <a:r>
              <a:rPr lang="en-US" b="1" dirty="0"/>
              <a:t> </a:t>
            </a:r>
            <a:r>
              <a:rPr lang="en-US" b="1" dirty="0" err="1"/>
              <a:t>الدعم</a:t>
            </a:r>
            <a:r>
              <a:rPr lang="en-US" b="1" dirty="0"/>
              <a:t> </a:t>
            </a:r>
            <a:r>
              <a:rPr lang="en-US" b="1" dirty="0" err="1"/>
              <a:t>اللامحدود</a:t>
            </a:r>
            <a:r>
              <a:rPr lang="en-US" b="1" dirty="0"/>
              <a:t> </a:t>
            </a:r>
            <a:r>
              <a:rPr lang="en-US" b="1" dirty="0" err="1"/>
              <a:t>الذي</a:t>
            </a:r>
            <a:r>
              <a:rPr lang="en-US" b="1" dirty="0"/>
              <a:t> </a:t>
            </a:r>
            <a:r>
              <a:rPr lang="en-US" b="1" dirty="0" err="1"/>
              <a:t>قدمه</a:t>
            </a:r>
            <a:r>
              <a:rPr lang="en-US" b="1" dirty="0"/>
              <a:t> </a:t>
            </a:r>
            <a:r>
              <a:rPr lang="en-US" b="1" dirty="0" err="1"/>
              <a:t>معاليه</a:t>
            </a:r>
            <a:r>
              <a:rPr lang="en-US" b="1" dirty="0"/>
              <a:t> </a:t>
            </a:r>
            <a:r>
              <a:rPr lang="en-US" b="1" dirty="0" err="1"/>
              <a:t>للعمادة</a:t>
            </a:r>
            <a:r>
              <a:rPr lang="en-US" b="1" dirty="0"/>
              <a:t>، </a:t>
            </a:r>
            <a:r>
              <a:rPr lang="en-US" b="1" dirty="0" err="1"/>
              <a:t>كما</a:t>
            </a:r>
            <a:r>
              <a:rPr lang="en-US" b="1" dirty="0"/>
              <a:t> </a:t>
            </a:r>
            <a:r>
              <a:rPr lang="en-US" b="1" dirty="0" err="1"/>
              <a:t>قدم</a:t>
            </a:r>
            <a:r>
              <a:rPr lang="en-US" b="1" dirty="0"/>
              <a:t> </a:t>
            </a:r>
            <a:r>
              <a:rPr lang="en-US" b="1" dirty="0" err="1"/>
              <a:t>الشكر</a:t>
            </a:r>
            <a:r>
              <a:rPr lang="en-US" b="1" dirty="0"/>
              <a:t> </a:t>
            </a:r>
            <a:r>
              <a:rPr lang="en-US" b="1" dirty="0" err="1"/>
              <a:t>الجزيل</a:t>
            </a:r>
            <a:r>
              <a:rPr lang="en-US" b="1" dirty="0"/>
              <a:t> </a:t>
            </a:r>
            <a:r>
              <a:rPr lang="en-US" b="1" dirty="0" err="1"/>
              <a:t>لسعادة</a:t>
            </a:r>
            <a:r>
              <a:rPr lang="en-US" b="1" dirty="0"/>
              <a:t> </a:t>
            </a:r>
            <a:r>
              <a:rPr lang="en-US" b="1" dirty="0" err="1"/>
              <a:t>وكيل</a:t>
            </a:r>
            <a:r>
              <a:rPr lang="en-US" b="1" dirty="0"/>
              <a:t> </a:t>
            </a:r>
            <a:r>
              <a:rPr lang="en-US" b="1" dirty="0" err="1"/>
              <a:t>الجامعة</a:t>
            </a:r>
            <a:r>
              <a:rPr lang="en-US" b="1" dirty="0"/>
              <a:t> </a:t>
            </a:r>
            <a:r>
              <a:rPr lang="en-US" b="1" dirty="0" err="1"/>
              <a:t>للدراسات</a:t>
            </a:r>
            <a:r>
              <a:rPr lang="en-US" b="1" dirty="0"/>
              <a:t> </a:t>
            </a:r>
            <a:r>
              <a:rPr lang="en-US" b="1" dirty="0" err="1"/>
              <a:t>العليا</a:t>
            </a:r>
            <a:r>
              <a:rPr lang="en-US" b="1" dirty="0"/>
              <a:t> </a:t>
            </a:r>
            <a:r>
              <a:rPr lang="en-US" b="1" dirty="0" err="1"/>
              <a:t>والبحث</a:t>
            </a:r>
            <a:r>
              <a:rPr lang="en-US" b="1" dirty="0"/>
              <a:t> </a:t>
            </a:r>
            <a:r>
              <a:rPr lang="en-US" b="1" dirty="0" err="1"/>
              <a:t>العلمي</a:t>
            </a:r>
            <a:r>
              <a:rPr lang="en-US" b="1" dirty="0"/>
              <a:t> </a:t>
            </a:r>
            <a:r>
              <a:rPr lang="en-US" b="1" dirty="0" err="1"/>
              <a:t>على</a:t>
            </a:r>
            <a:r>
              <a:rPr lang="en-US" b="1" dirty="0"/>
              <a:t> </a:t>
            </a:r>
            <a:r>
              <a:rPr lang="en-US" b="1" dirty="0" err="1"/>
              <a:t>دعمه</a:t>
            </a:r>
            <a:r>
              <a:rPr lang="en-US" b="1" dirty="0"/>
              <a:t> </a:t>
            </a:r>
            <a:r>
              <a:rPr lang="en-US" b="1" dirty="0" err="1"/>
              <a:t>للعمادة</a:t>
            </a:r>
            <a:endParaRPr lang="en-US" dirty="0"/>
          </a:p>
        </p:txBody>
      </p:sp>
    </p:spTree>
    <p:extLst>
      <p:ext uri="{BB962C8B-B14F-4D97-AF65-F5344CB8AC3E}">
        <p14:creationId xmlns:p14="http://schemas.microsoft.com/office/powerpoint/2010/main" val="77836504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20</Words>
  <Application>Microsoft Office PowerPoint</Application>
  <PresentationFormat>عرض على الشاشة (3:4)‏</PresentationFormat>
  <Paragraphs>3</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نسق Office</vt:lpstr>
      <vt:lpstr>وكيل الجامعة للدراسات العليا والبحث العلمي يرعى حفل توقيع عقود المشاريع البحثية المدعومة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وكيل الجامعة للدراسات العليا والبحث العلمي يرعى حفل توقيع عقود المشاريع البحثية المدعومة </dc:title>
  <dc:creator>Kholoud Eid</dc:creator>
  <cp:lastModifiedBy>Kholoud Eid</cp:lastModifiedBy>
  <cp:revision>1</cp:revision>
  <dcterms:created xsi:type="dcterms:W3CDTF">2013-06-12T15:43:00Z</dcterms:created>
  <dcterms:modified xsi:type="dcterms:W3CDTF">2013-06-12T15:46:10Z</dcterms:modified>
</cp:coreProperties>
</file>