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3" d="100"/>
          <a:sy n="63" d="100"/>
        </p:scale>
        <p:origin x="-151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4404DD-D47E-496A-9065-A8458A6D4148}" type="doc">
      <dgm:prSet loTypeId="urn:microsoft.com/office/officeart/2005/8/layout/chevron1" loCatId="process" qsTypeId="urn:microsoft.com/office/officeart/2005/8/quickstyle/simple1" qsCatId="simple" csTypeId="urn:microsoft.com/office/officeart/2005/8/colors/colorful1" csCatId="colorful"/>
      <dgm:spPr/>
      <dgm:t>
        <a:bodyPr/>
        <a:lstStyle/>
        <a:p>
          <a:pPr rtl="1"/>
          <a:endParaRPr lang="ar-SA"/>
        </a:p>
      </dgm:t>
    </dgm:pt>
    <dgm:pt modelId="{8B3907E2-26E9-40DD-A446-68E56EC8BE57}">
      <dgm:prSet/>
      <dgm:spPr/>
      <dgm:t>
        <a:bodyPr/>
        <a:lstStyle/>
        <a:p>
          <a:pPr rtl="1"/>
          <a:r>
            <a:rPr lang="ar-SA" b="1" baseline="0" smtClean="0"/>
            <a:t>المسنين</a:t>
          </a:r>
          <a:endParaRPr lang="ar-SA"/>
        </a:p>
      </dgm:t>
    </dgm:pt>
    <dgm:pt modelId="{58F65660-0746-4698-89CE-E31096B2FDC3}" type="parTrans" cxnId="{5F9DA389-47E6-49D8-814A-60CC938D2B9C}">
      <dgm:prSet/>
      <dgm:spPr/>
      <dgm:t>
        <a:bodyPr/>
        <a:lstStyle/>
        <a:p>
          <a:pPr rtl="1"/>
          <a:endParaRPr lang="ar-SA"/>
        </a:p>
      </dgm:t>
    </dgm:pt>
    <dgm:pt modelId="{EBFCF193-B5B7-4255-8297-CA218F391878}" type="sibTrans" cxnId="{5F9DA389-47E6-49D8-814A-60CC938D2B9C}">
      <dgm:prSet/>
      <dgm:spPr/>
      <dgm:t>
        <a:bodyPr/>
        <a:lstStyle/>
        <a:p>
          <a:pPr rtl="1"/>
          <a:endParaRPr lang="ar-SA"/>
        </a:p>
      </dgm:t>
    </dgm:pt>
    <dgm:pt modelId="{3E8760E6-510B-4D19-BD0F-0C5FCAE9DB29}">
      <dgm:prSet/>
      <dgm:spPr/>
      <dgm:t>
        <a:bodyPr/>
        <a:lstStyle/>
        <a:p>
          <a:pPr rtl="1"/>
          <a:r>
            <a:rPr lang="ar-SA" b="1" baseline="0" smtClean="0"/>
            <a:t>المعوقين</a:t>
          </a:r>
          <a:endParaRPr lang="ar-SA"/>
        </a:p>
      </dgm:t>
    </dgm:pt>
    <dgm:pt modelId="{4CFD0585-4A87-4AE4-880A-2AA6132AC288}" type="parTrans" cxnId="{3AC901BB-9DBA-4165-A00A-93E7E691BF35}">
      <dgm:prSet/>
      <dgm:spPr/>
      <dgm:t>
        <a:bodyPr/>
        <a:lstStyle/>
        <a:p>
          <a:pPr rtl="1"/>
          <a:endParaRPr lang="ar-SA"/>
        </a:p>
      </dgm:t>
    </dgm:pt>
    <dgm:pt modelId="{C0B4FA2F-0CB5-4F7D-81CF-83B21AA22EAF}" type="sibTrans" cxnId="{3AC901BB-9DBA-4165-A00A-93E7E691BF35}">
      <dgm:prSet/>
      <dgm:spPr/>
      <dgm:t>
        <a:bodyPr/>
        <a:lstStyle/>
        <a:p>
          <a:pPr rtl="1"/>
          <a:endParaRPr lang="ar-SA"/>
        </a:p>
      </dgm:t>
    </dgm:pt>
    <dgm:pt modelId="{5BC76AE9-251A-4CD7-8ABA-59984284B4E8}">
      <dgm:prSet custT="1"/>
      <dgm:spPr/>
      <dgm:t>
        <a:bodyPr/>
        <a:lstStyle/>
        <a:p>
          <a:pPr rtl="1"/>
          <a:r>
            <a:rPr lang="ar-SA" sz="1200" b="1" baseline="0" dirty="0" smtClean="0"/>
            <a:t>المكفوفين</a:t>
          </a:r>
          <a:endParaRPr lang="ar-SA" sz="1200" dirty="0"/>
        </a:p>
      </dgm:t>
    </dgm:pt>
    <dgm:pt modelId="{C01744A2-2F01-4895-873C-49F400A2C2D3}" type="parTrans" cxnId="{65B3C562-552F-475A-8668-69C759EF7845}">
      <dgm:prSet/>
      <dgm:spPr/>
      <dgm:t>
        <a:bodyPr/>
        <a:lstStyle/>
        <a:p>
          <a:pPr rtl="1"/>
          <a:endParaRPr lang="ar-SA"/>
        </a:p>
      </dgm:t>
    </dgm:pt>
    <dgm:pt modelId="{0A14437D-33C1-4B85-BB11-C1357CACA233}" type="sibTrans" cxnId="{65B3C562-552F-475A-8668-69C759EF7845}">
      <dgm:prSet/>
      <dgm:spPr/>
      <dgm:t>
        <a:bodyPr/>
        <a:lstStyle/>
        <a:p>
          <a:pPr rtl="1"/>
          <a:endParaRPr lang="ar-SA"/>
        </a:p>
      </dgm:t>
    </dgm:pt>
    <dgm:pt modelId="{00DCF5F1-FCA1-47CB-BE9B-435DDB4E4B8C}">
      <dgm:prSet/>
      <dgm:spPr/>
      <dgm:t>
        <a:bodyPr/>
        <a:lstStyle/>
        <a:p>
          <a:pPr rtl="1"/>
          <a:r>
            <a:rPr lang="ar-SA" b="1" baseline="0" smtClean="0"/>
            <a:t>المرضى العقليين</a:t>
          </a:r>
          <a:endParaRPr lang="ar-SA"/>
        </a:p>
      </dgm:t>
    </dgm:pt>
    <dgm:pt modelId="{60D0AAF2-1203-434C-8C9F-6A84D98DCE40}" type="parTrans" cxnId="{AA73D3C3-721F-40E4-A61A-89E56057C189}">
      <dgm:prSet/>
      <dgm:spPr/>
      <dgm:t>
        <a:bodyPr/>
        <a:lstStyle/>
        <a:p>
          <a:pPr rtl="1"/>
          <a:endParaRPr lang="ar-SA"/>
        </a:p>
      </dgm:t>
    </dgm:pt>
    <dgm:pt modelId="{1D32BEB9-339E-4339-8BF3-BCFC65AADC10}" type="sibTrans" cxnId="{AA73D3C3-721F-40E4-A61A-89E56057C189}">
      <dgm:prSet/>
      <dgm:spPr/>
      <dgm:t>
        <a:bodyPr/>
        <a:lstStyle/>
        <a:p>
          <a:pPr rtl="1"/>
          <a:endParaRPr lang="ar-SA"/>
        </a:p>
      </dgm:t>
    </dgm:pt>
    <dgm:pt modelId="{85653A15-05AE-4981-BB12-BBB646AA8463}">
      <dgm:prSet/>
      <dgm:spPr/>
      <dgm:t>
        <a:bodyPr/>
        <a:lstStyle/>
        <a:p>
          <a:pPr rtl="1"/>
          <a:r>
            <a:rPr lang="ar-SA" b="1" baseline="0" smtClean="0"/>
            <a:t>المشردين </a:t>
          </a:r>
          <a:endParaRPr lang="ar-SA"/>
        </a:p>
      </dgm:t>
    </dgm:pt>
    <dgm:pt modelId="{37C3F894-6559-4FCD-B81A-6855E5F1BA7D}" type="parTrans" cxnId="{5B7075EE-D3C1-4548-A9D5-24940D30715B}">
      <dgm:prSet/>
      <dgm:spPr/>
      <dgm:t>
        <a:bodyPr/>
        <a:lstStyle/>
        <a:p>
          <a:pPr rtl="1"/>
          <a:endParaRPr lang="ar-SA"/>
        </a:p>
      </dgm:t>
    </dgm:pt>
    <dgm:pt modelId="{48598883-1464-400F-BCED-92C41B435399}" type="sibTrans" cxnId="{5B7075EE-D3C1-4548-A9D5-24940D30715B}">
      <dgm:prSet/>
      <dgm:spPr/>
      <dgm:t>
        <a:bodyPr/>
        <a:lstStyle/>
        <a:p>
          <a:pPr rtl="1"/>
          <a:endParaRPr lang="ar-SA"/>
        </a:p>
      </dgm:t>
    </dgm:pt>
    <dgm:pt modelId="{E1FFE897-9355-4655-87FC-2B23D8A69BBE}">
      <dgm:prSet/>
      <dgm:spPr/>
      <dgm:t>
        <a:bodyPr/>
        <a:lstStyle/>
        <a:p>
          <a:pPr rtl="1"/>
          <a:r>
            <a:rPr lang="ar-SA" b="1" baseline="0" dirty="0" smtClean="0"/>
            <a:t>الأحداث</a:t>
          </a:r>
          <a:endParaRPr lang="ar-SA" dirty="0"/>
        </a:p>
      </dgm:t>
    </dgm:pt>
    <dgm:pt modelId="{083F17B1-8675-454F-89A8-D3856F29778B}" type="parTrans" cxnId="{A0DB82EA-B090-468C-A02B-0DE47B34D999}">
      <dgm:prSet/>
      <dgm:spPr/>
      <dgm:t>
        <a:bodyPr/>
        <a:lstStyle/>
        <a:p>
          <a:pPr rtl="1"/>
          <a:endParaRPr lang="ar-SA"/>
        </a:p>
      </dgm:t>
    </dgm:pt>
    <dgm:pt modelId="{3458FB84-A09E-4B67-BF5E-9B7FEDDD8D12}" type="sibTrans" cxnId="{A0DB82EA-B090-468C-A02B-0DE47B34D999}">
      <dgm:prSet/>
      <dgm:spPr/>
      <dgm:t>
        <a:bodyPr/>
        <a:lstStyle/>
        <a:p>
          <a:pPr rtl="1"/>
          <a:endParaRPr lang="ar-SA"/>
        </a:p>
      </dgm:t>
    </dgm:pt>
    <dgm:pt modelId="{0DF9112E-D4EA-4AAF-93D2-C5B9A087F1AE}">
      <dgm:prSet/>
      <dgm:spPr/>
      <dgm:t>
        <a:bodyPr/>
        <a:lstStyle/>
        <a:p>
          <a:pPr rtl="1"/>
          <a:r>
            <a:rPr lang="ar-SA" b="1" baseline="0" smtClean="0"/>
            <a:t>المنكوبين</a:t>
          </a:r>
          <a:endParaRPr lang="ar-SA"/>
        </a:p>
      </dgm:t>
    </dgm:pt>
    <dgm:pt modelId="{E25D4680-161E-4936-A4BB-7EDE78340F4E}" type="parTrans" cxnId="{1B58A7CB-E08B-4A9B-9218-65C7A0EB9B69}">
      <dgm:prSet/>
      <dgm:spPr/>
      <dgm:t>
        <a:bodyPr/>
        <a:lstStyle/>
        <a:p>
          <a:pPr rtl="1"/>
          <a:endParaRPr lang="ar-SA"/>
        </a:p>
      </dgm:t>
    </dgm:pt>
    <dgm:pt modelId="{E710C2A9-BFB3-4546-8B7D-A09EE3533137}" type="sibTrans" cxnId="{1B58A7CB-E08B-4A9B-9218-65C7A0EB9B69}">
      <dgm:prSet/>
      <dgm:spPr/>
      <dgm:t>
        <a:bodyPr/>
        <a:lstStyle/>
        <a:p>
          <a:pPr rtl="1"/>
          <a:endParaRPr lang="ar-SA"/>
        </a:p>
      </dgm:t>
    </dgm:pt>
    <dgm:pt modelId="{650FB82B-EAB6-4E7D-85DD-4A0C04E64E25}">
      <dgm:prSet/>
      <dgm:spPr/>
      <dgm:t>
        <a:bodyPr/>
        <a:lstStyle/>
        <a:p>
          <a:pPr rtl="1"/>
          <a:r>
            <a:rPr lang="ar-SA" b="1" baseline="0" smtClean="0"/>
            <a:t>الأطفال</a:t>
          </a:r>
          <a:endParaRPr lang="ar-SA"/>
        </a:p>
      </dgm:t>
    </dgm:pt>
    <dgm:pt modelId="{04589222-17DD-425C-B769-9564BF78D8E9}" type="parTrans" cxnId="{2F8FEE23-620D-4C60-8022-0AAA72A50DC1}">
      <dgm:prSet/>
      <dgm:spPr/>
      <dgm:t>
        <a:bodyPr/>
        <a:lstStyle/>
        <a:p>
          <a:pPr rtl="1"/>
          <a:endParaRPr lang="ar-SA"/>
        </a:p>
      </dgm:t>
    </dgm:pt>
    <dgm:pt modelId="{6461A054-5274-44BF-B6A1-8CF3FB1EB5A1}" type="sibTrans" cxnId="{2F8FEE23-620D-4C60-8022-0AAA72A50DC1}">
      <dgm:prSet/>
      <dgm:spPr/>
      <dgm:t>
        <a:bodyPr/>
        <a:lstStyle/>
        <a:p>
          <a:pPr rtl="1"/>
          <a:endParaRPr lang="ar-SA"/>
        </a:p>
      </dgm:t>
    </dgm:pt>
    <dgm:pt modelId="{8C47F94F-B40C-4B3D-BED3-3434BBD7AF35}" type="pres">
      <dgm:prSet presAssocID="{A64404DD-D47E-496A-9065-A8458A6D4148}" presName="Name0" presStyleCnt="0">
        <dgm:presLayoutVars>
          <dgm:dir/>
          <dgm:animLvl val="lvl"/>
          <dgm:resizeHandles val="exact"/>
        </dgm:presLayoutVars>
      </dgm:prSet>
      <dgm:spPr/>
      <dgm:t>
        <a:bodyPr/>
        <a:lstStyle/>
        <a:p>
          <a:pPr rtl="1"/>
          <a:endParaRPr lang="ar-SA"/>
        </a:p>
      </dgm:t>
    </dgm:pt>
    <dgm:pt modelId="{B19C3170-330B-46C4-B18B-7A911D22A3B7}" type="pres">
      <dgm:prSet presAssocID="{8B3907E2-26E9-40DD-A446-68E56EC8BE57}" presName="parTxOnly" presStyleLbl="node1" presStyleIdx="0" presStyleCnt="8">
        <dgm:presLayoutVars>
          <dgm:chMax val="0"/>
          <dgm:chPref val="0"/>
          <dgm:bulletEnabled val="1"/>
        </dgm:presLayoutVars>
      </dgm:prSet>
      <dgm:spPr/>
      <dgm:t>
        <a:bodyPr/>
        <a:lstStyle/>
        <a:p>
          <a:pPr rtl="1"/>
          <a:endParaRPr lang="ar-SA"/>
        </a:p>
      </dgm:t>
    </dgm:pt>
    <dgm:pt modelId="{D72004DF-4593-40B8-8C6A-02823E7ED142}" type="pres">
      <dgm:prSet presAssocID="{EBFCF193-B5B7-4255-8297-CA218F391878}" presName="parTxOnlySpace" presStyleCnt="0"/>
      <dgm:spPr/>
    </dgm:pt>
    <dgm:pt modelId="{4A06CA1F-27D8-42BB-A0FD-92C7B79873D6}" type="pres">
      <dgm:prSet presAssocID="{3E8760E6-510B-4D19-BD0F-0C5FCAE9DB29}" presName="parTxOnly" presStyleLbl="node1" presStyleIdx="1" presStyleCnt="8">
        <dgm:presLayoutVars>
          <dgm:chMax val="0"/>
          <dgm:chPref val="0"/>
          <dgm:bulletEnabled val="1"/>
        </dgm:presLayoutVars>
      </dgm:prSet>
      <dgm:spPr/>
      <dgm:t>
        <a:bodyPr/>
        <a:lstStyle/>
        <a:p>
          <a:pPr rtl="1"/>
          <a:endParaRPr lang="ar-SA"/>
        </a:p>
      </dgm:t>
    </dgm:pt>
    <dgm:pt modelId="{AC3C88C3-DCD6-45F9-9CD1-6520B67C2B2E}" type="pres">
      <dgm:prSet presAssocID="{C0B4FA2F-0CB5-4F7D-81CF-83B21AA22EAF}" presName="parTxOnlySpace" presStyleCnt="0"/>
      <dgm:spPr/>
    </dgm:pt>
    <dgm:pt modelId="{847F62BA-9F98-4BC2-9EEC-DCFD2DF72F7F}" type="pres">
      <dgm:prSet presAssocID="{5BC76AE9-251A-4CD7-8ABA-59984284B4E8}" presName="parTxOnly" presStyleLbl="node1" presStyleIdx="2" presStyleCnt="8">
        <dgm:presLayoutVars>
          <dgm:chMax val="0"/>
          <dgm:chPref val="0"/>
          <dgm:bulletEnabled val="1"/>
        </dgm:presLayoutVars>
      </dgm:prSet>
      <dgm:spPr/>
      <dgm:t>
        <a:bodyPr/>
        <a:lstStyle/>
        <a:p>
          <a:pPr rtl="1"/>
          <a:endParaRPr lang="ar-SA"/>
        </a:p>
      </dgm:t>
    </dgm:pt>
    <dgm:pt modelId="{FA5834A9-FEFF-44DB-ABBE-EF46133DB1C9}" type="pres">
      <dgm:prSet presAssocID="{0A14437D-33C1-4B85-BB11-C1357CACA233}" presName="parTxOnlySpace" presStyleCnt="0"/>
      <dgm:spPr/>
    </dgm:pt>
    <dgm:pt modelId="{34B6EF02-7373-494B-9293-F19EF8FF2ADE}" type="pres">
      <dgm:prSet presAssocID="{00DCF5F1-FCA1-47CB-BE9B-435DDB4E4B8C}" presName="parTxOnly" presStyleLbl="node1" presStyleIdx="3" presStyleCnt="8">
        <dgm:presLayoutVars>
          <dgm:chMax val="0"/>
          <dgm:chPref val="0"/>
          <dgm:bulletEnabled val="1"/>
        </dgm:presLayoutVars>
      </dgm:prSet>
      <dgm:spPr/>
      <dgm:t>
        <a:bodyPr/>
        <a:lstStyle/>
        <a:p>
          <a:pPr rtl="1"/>
          <a:endParaRPr lang="ar-SA"/>
        </a:p>
      </dgm:t>
    </dgm:pt>
    <dgm:pt modelId="{802550C8-91CF-46C6-A5DB-AC69EBFE5593}" type="pres">
      <dgm:prSet presAssocID="{1D32BEB9-339E-4339-8BF3-BCFC65AADC10}" presName="parTxOnlySpace" presStyleCnt="0"/>
      <dgm:spPr/>
    </dgm:pt>
    <dgm:pt modelId="{0B0468D4-64A8-4E05-A7D8-BF51EFB3B993}" type="pres">
      <dgm:prSet presAssocID="{85653A15-05AE-4981-BB12-BBB646AA8463}" presName="parTxOnly" presStyleLbl="node1" presStyleIdx="4" presStyleCnt="8">
        <dgm:presLayoutVars>
          <dgm:chMax val="0"/>
          <dgm:chPref val="0"/>
          <dgm:bulletEnabled val="1"/>
        </dgm:presLayoutVars>
      </dgm:prSet>
      <dgm:spPr/>
      <dgm:t>
        <a:bodyPr/>
        <a:lstStyle/>
        <a:p>
          <a:pPr rtl="1"/>
          <a:endParaRPr lang="ar-SA"/>
        </a:p>
      </dgm:t>
    </dgm:pt>
    <dgm:pt modelId="{F7349701-9BDC-4D38-8F43-3F50F3F42941}" type="pres">
      <dgm:prSet presAssocID="{48598883-1464-400F-BCED-92C41B435399}" presName="parTxOnlySpace" presStyleCnt="0"/>
      <dgm:spPr/>
    </dgm:pt>
    <dgm:pt modelId="{4E808E8F-D269-42A2-BE99-B3505B6762B9}" type="pres">
      <dgm:prSet presAssocID="{E1FFE897-9355-4655-87FC-2B23D8A69BBE}" presName="parTxOnly" presStyleLbl="node1" presStyleIdx="5" presStyleCnt="8">
        <dgm:presLayoutVars>
          <dgm:chMax val="0"/>
          <dgm:chPref val="0"/>
          <dgm:bulletEnabled val="1"/>
        </dgm:presLayoutVars>
      </dgm:prSet>
      <dgm:spPr/>
      <dgm:t>
        <a:bodyPr/>
        <a:lstStyle/>
        <a:p>
          <a:pPr rtl="1"/>
          <a:endParaRPr lang="ar-SA"/>
        </a:p>
      </dgm:t>
    </dgm:pt>
    <dgm:pt modelId="{013D2C40-12A6-4058-974E-207FB915F72D}" type="pres">
      <dgm:prSet presAssocID="{3458FB84-A09E-4B67-BF5E-9B7FEDDD8D12}" presName="parTxOnlySpace" presStyleCnt="0"/>
      <dgm:spPr/>
    </dgm:pt>
    <dgm:pt modelId="{6D67B5D5-433F-4FDA-8688-4A536C116E7F}" type="pres">
      <dgm:prSet presAssocID="{0DF9112E-D4EA-4AAF-93D2-C5B9A087F1AE}" presName="parTxOnly" presStyleLbl="node1" presStyleIdx="6" presStyleCnt="8">
        <dgm:presLayoutVars>
          <dgm:chMax val="0"/>
          <dgm:chPref val="0"/>
          <dgm:bulletEnabled val="1"/>
        </dgm:presLayoutVars>
      </dgm:prSet>
      <dgm:spPr/>
      <dgm:t>
        <a:bodyPr/>
        <a:lstStyle/>
        <a:p>
          <a:pPr rtl="1"/>
          <a:endParaRPr lang="ar-SA"/>
        </a:p>
      </dgm:t>
    </dgm:pt>
    <dgm:pt modelId="{8D05639E-5D11-4C41-A1F4-0B0AF95F44BD}" type="pres">
      <dgm:prSet presAssocID="{E710C2A9-BFB3-4546-8B7D-A09EE3533137}" presName="parTxOnlySpace" presStyleCnt="0"/>
      <dgm:spPr/>
    </dgm:pt>
    <dgm:pt modelId="{665EF89C-352F-44C2-9622-62259603465B}" type="pres">
      <dgm:prSet presAssocID="{650FB82B-EAB6-4E7D-85DD-4A0C04E64E25}" presName="parTxOnly" presStyleLbl="node1" presStyleIdx="7" presStyleCnt="8">
        <dgm:presLayoutVars>
          <dgm:chMax val="0"/>
          <dgm:chPref val="0"/>
          <dgm:bulletEnabled val="1"/>
        </dgm:presLayoutVars>
      </dgm:prSet>
      <dgm:spPr/>
      <dgm:t>
        <a:bodyPr/>
        <a:lstStyle/>
        <a:p>
          <a:pPr rtl="1"/>
          <a:endParaRPr lang="ar-SA"/>
        </a:p>
      </dgm:t>
    </dgm:pt>
  </dgm:ptLst>
  <dgm:cxnLst>
    <dgm:cxn modelId="{A0DB82EA-B090-468C-A02B-0DE47B34D999}" srcId="{A64404DD-D47E-496A-9065-A8458A6D4148}" destId="{E1FFE897-9355-4655-87FC-2B23D8A69BBE}" srcOrd="5" destOrd="0" parTransId="{083F17B1-8675-454F-89A8-D3856F29778B}" sibTransId="{3458FB84-A09E-4B67-BF5E-9B7FEDDD8D12}"/>
    <dgm:cxn modelId="{52EB5D76-FF11-4D06-BBE1-B00F6046646A}" type="presOf" srcId="{5BC76AE9-251A-4CD7-8ABA-59984284B4E8}" destId="{847F62BA-9F98-4BC2-9EEC-DCFD2DF72F7F}" srcOrd="0" destOrd="0" presId="urn:microsoft.com/office/officeart/2005/8/layout/chevron1"/>
    <dgm:cxn modelId="{F1292DB4-A6AA-4C57-8207-E78E224BF312}" type="presOf" srcId="{00DCF5F1-FCA1-47CB-BE9B-435DDB4E4B8C}" destId="{34B6EF02-7373-494B-9293-F19EF8FF2ADE}" srcOrd="0" destOrd="0" presId="urn:microsoft.com/office/officeart/2005/8/layout/chevron1"/>
    <dgm:cxn modelId="{1B58A7CB-E08B-4A9B-9218-65C7A0EB9B69}" srcId="{A64404DD-D47E-496A-9065-A8458A6D4148}" destId="{0DF9112E-D4EA-4AAF-93D2-C5B9A087F1AE}" srcOrd="6" destOrd="0" parTransId="{E25D4680-161E-4936-A4BB-7EDE78340F4E}" sibTransId="{E710C2A9-BFB3-4546-8B7D-A09EE3533137}"/>
    <dgm:cxn modelId="{3AC901BB-9DBA-4165-A00A-93E7E691BF35}" srcId="{A64404DD-D47E-496A-9065-A8458A6D4148}" destId="{3E8760E6-510B-4D19-BD0F-0C5FCAE9DB29}" srcOrd="1" destOrd="0" parTransId="{4CFD0585-4A87-4AE4-880A-2AA6132AC288}" sibTransId="{C0B4FA2F-0CB5-4F7D-81CF-83B21AA22EAF}"/>
    <dgm:cxn modelId="{2F8FEE23-620D-4C60-8022-0AAA72A50DC1}" srcId="{A64404DD-D47E-496A-9065-A8458A6D4148}" destId="{650FB82B-EAB6-4E7D-85DD-4A0C04E64E25}" srcOrd="7" destOrd="0" parTransId="{04589222-17DD-425C-B769-9564BF78D8E9}" sibTransId="{6461A054-5274-44BF-B6A1-8CF3FB1EB5A1}"/>
    <dgm:cxn modelId="{75840251-8B1C-4FD1-8E49-C001EBAF472C}" type="presOf" srcId="{85653A15-05AE-4981-BB12-BBB646AA8463}" destId="{0B0468D4-64A8-4E05-A7D8-BF51EFB3B993}" srcOrd="0" destOrd="0" presId="urn:microsoft.com/office/officeart/2005/8/layout/chevron1"/>
    <dgm:cxn modelId="{99D70228-FF3D-453D-A478-E7FBA02208E9}" type="presOf" srcId="{8B3907E2-26E9-40DD-A446-68E56EC8BE57}" destId="{B19C3170-330B-46C4-B18B-7A911D22A3B7}" srcOrd="0" destOrd="0" presId="urn:microsoft.com/office/officeart/2005/8/layout/chevron1"/>
    <dgm:cxn modelId="{5F9DA389-47E6-49D8-814A-60CC938D2B9C}" srcId="{A64404DD-D47E-496A-9065-A8458A6D4148}" destId="{8B3907E2-26E9-40DD-A446-68E56EC8BE57}" srcOrd="0" destOrd="0" parTransId="{58F65660-0746-4698-89CE-E31096B2FDC3}" sibTransId="{EBFCF193-B5B7-4255-8297-CA218F391878}"/>
    <dgm:cxn modelId="{5B7075EE-D3C1-4548-A9D5-24940D30715B}" srcId="{A64404DD-D47E-496A-9065-A8458A6D4148}" destId="{85653A15-05AE-4981-BB12-BBB646AA8463}" srcOrd="4" destOrd="0" parTransId="{37C3F894-6559-4FCD-B81A-6855E5F1BA7D}" sibTransId="{48598883-1464-400F-BCED-92C41B435399}"/>
    <dgm:cxn modelId="{F424B1FC-21A4-45B0-AEB8-BD58149C5DD0}" type="presOf" srcId="{3E8760E6-510B-4D19-BD0F-0C5FCAE9DB29}" destId="{4A06CA1F-27D8-42BB-A0FD-92C7B79873D6}" srcOrd="0" destOrd="0" presId="urn:microsoft.com/office/officeart/2005/8/layout/chevron1"/>
    <dgm:cxn modelId="{BB5D997B-9C4A-4D80-9D34-3C44E87CD686}" type="presOf" srcId="{E1FFE897-9355-4655-87FC-2B23D8A69BBE}" destId="{4E808E8F-D269-42A2-BE99-B3505B6762B9}" srcOrd="0" destOrd="0" presId="urn:microsoft.com/office/officeart/2005/8/layout/chevron1"/>
    <dgm:cxn modelId="{F24ADDAD-7897-4724-905B-2B2DFA5892D8}" type="presOf" srcId="{0DF9112E-D4EA-4AAF-93D2-C5B9A087F1AE}" destId="{6D67B5D5-433F-4FDA-8688-4A536C116E7F}" srcOrd="0" destOrd="0" presId="urn:microsoft.com/office/officeart/2005/8/layout/chevron1"/>
    <dgm:cxn modelId="{BED2118B-0DC3-477F-A375-4359C556F1FE}" type="presOf" srcId="{650FB82B-EAB6-4E7D-85DD-4A0C04E64E25}" destId="{665EF89C-352F-44C2-9622-62259603465B}" srcOrd="0" destOrd="0" presId="urn:microsoft.com/office/officeart/2005/8/layout/chevron1"/>
    <dgm:cxn modelId="{5867A5B5-6EA7-41AD-8A7C-EBC283D5924E}" type="presOf" srcId="{A64404DD-D47E-496A-9065-A8458A6D4148}" destId="{8C47F94F-B40C-4B3D-BED3-3434BBD7AF35}" srcOrd="0" destOrd="0" presId="urn:microsoft.com/office/officeart/2005/8/layout/chevron1"/>
    <dgm:cxn modelId="{AA73D3C3-721F-40E4-A61A-89E56057C189}" srcId="{A64404DD-D47E-496A-9065-A8458A6D4148}" destId="{00DCF5F1-FCA1-47CB-BE9B-435DDB4E4B8C}" srcOrd="3" destOrd="0" parTransId="{60D0AAF2-1203-434C-8C9F-6A84D98DCE40}" sibTransId="{1D32BEB9-339E-4339-8BF3-BCFC65AADC10}"/>
    <dgm:cxn modelId="{65B3C562-552F-475A-8668-69C759EF7845}" srcId="{A64404DD-D47E-496A-9065-A8458A6D4148}" destId="{5BC76AE9-251A-4CD7-8ABA-59984284B4E8}" srcOrd="2" destOrd="0" parTransId="{C01744A2-2F01-4895-873C-49F400A2C2D3}" sibTransId="{0A14437D-33C1-4B85-BB11-C1357CACA233}"/>
    <dgm:cxn modelId="{A4C81505-5B4B-4ABC-8459-7443FD1BE899}" type="presParOf" srcId="{8C47F94F-B40C-4B3D-BED3-3434BBD7AF35}" destId="{B19C3170-330B-46C4-B18B-7A911D22A3B7}" srcOrd="0" destOrd="0" presId="urn:microsoft.com/office/officeart/2005/8/layout/chevron1"/>
    <dgm:cxn modelId="{8C222835-5261-450D-845D-037FA53A98DE}" type="presParOf" srcId="{8C47F94F-B40C-4B3D-BED3-3434BBD7AF35}" destId="{D72004DF-4593-40B8-8C6A-02823E7ED142}" srcOrd="1" destOrd="0" presId="urn:microsoft.com/office/officeart/2005/8/layout/chevron1"/>
    <dgm:cxn modelId="{3ADD4651-A6AC-4AF4-98EA-B7079027EF12}" type="presParOf" srcId="{8C47F94F-B40C-4B3D-BED3-3434BBD7AF35}" destId="{4A06CA1F-27D8-42BB-A0FD-92C7B79873D6}" srcOrd="2" destOrd="0" presId="urn:microsoft.com/office/officeart/2005/8/layout/chevron1"/>
    <dgm:cxn modelId="{DB3CD5F3-58E4-4DC3-9908-F5A701988103}" type="presParOf" srcId="{8C47F94F-B40C-4B3D-BED3-3434BBD7AF35}" destId="{AC3C88C3-DCD6-45F9-9CD1-6520B67C2B2E}" srcOrd="3" destOrd="0" presId="urn:microsoft.com/office/officeart/2005/8/layout/chevron1"/>
    <dgm:cxn modelId="{F74945F4-8F60-494B-B683-C441A8418652}" type="presParOf" srcId="{8C47F94F-B40C-4B3D-BED3-3434BBD7AF35}" destId="{847F62BA-9F98-4BC2-9EEC-DCFD2DF72F7F}" srcOrd="4" destOrd="0" presId="urn:microsoft.com/office/officeart/2005/8/layout/chevron1"/>
    <dgm:cxn modelId="{B73A86FA-C2FA-4F24-B2D4-4D14BB7DC7B3}" type="presParOf" srcId="{8C47F94F-B40C-4B3D-BED3-3434BBD7AF35}" destId="{FA5834A9-FEFF-44DB-ABBE-EF46133DB1C9}" srcOrd="5" destOrd="0" presId="urn:microsoft.com/office/officeart/2005/8/layout/chevron1"/>
    <dgm:cxn modelId="{51156B02-9616-425D-9F6E-91247027594D}" type="presParOf" srcId="{8C47F94F-B40C-4B3D-BED3-3434BBD7AF35}" destId="{34B6EF02-7373-494B-9293-F19EF8FF2ADE}" srcOrd="6" destOrd="0" presId="urn:microsoft.com/office/officeart/2005/8/layout/chevron1"/>
    <dgm:cxn modelId="{2977B7DB-DC49-4B4B-A703-9A94D4C4FBBA}" type="presParOf" srcId="{8C47F94F-B40C-4B3D-BED3-3434BBD7AF35}" destId="{802550C8-91CF-46C6-A5DB-AC69EBFE5593}" srcOrd="7" destOrd="0" presId="urn:microsoft.com/office/officeart/2005/8/layout/chevron1"/>
    <dgm:cxn modelId="{CDFEAEA6-2780-420E-B0D8-7E22D720EA9F}" type="presParOf" srcId="{8C47F94F-B40C-4B3D-BED3-3434BBD7AF35}" destId="{0B0468D4-64A8-4E05-A7D8-BF51EFB3B993}" srcOrd="8" destOrd="0" presId="urn:microsoft.com/office/officeart/2005/8/layout/chevron1"/>
    <dgm:cxn modelId="{67DDD0EB-009D-4F56-BBFE-18D6057731E1}" type="presParOf" srcId="{8C47F94F-B40C-4B3D-BED3-3434BBD7AF35}" destId="{F7349701-9BDC-4D38-8F43-3F50F3F42941}" srcOrd="9" destOrd="0" presId="urn:microsoft.com/office/officeart/2005/8/layout/chevron1"/>
    <dgm:cxn modelId="{8EBD4040-286D-45B8-AEBF-42B446CCAB6B}" type="presParOf" srcId="{8C47F94F-B40C-4B3D-BED3-3434BBD7AF35}" destId="{4E808E8F-D269-42A2-BE99-B3505B6762B9}" srcOrd="10" destOrd="0" presId="urn:microsoft.com/office/officeart/2005/8/layout/chevron1"/>
    <dgm:cxn modelId="{4DF8BDA6-5848-401B-BCDC-0DCF4BEE6D48}" type="presParOf" srcId="{8C47F94F-B40C-4B3D-BED3-3434BBD7AF35}" destId="{013D2C40-12A6-4058-974E-207FB915F72D}" srcOrd="11" destOrd="0" presId="urn:microsoft.com/office/officeart/2005/8/layout/chevron1"/>
    <dgm:cxn modelId="{2EF2F07F-1063-46A6-A0F5-D63CB78F5D94}" type="presParOf" srcId="{8C47F94F-B40C-4B3D-BED3-3434BBD7AF35}" destId="{6D67B5D5-433F-4FDA-8688-4A536C116E7F}" srcOrd="12" destOrd="0" presId="urn:microsoft.com/office/officeart/2005/8/layout/chevron1"/>
    <dgm:cxn modelId="{0ACC2CC8-6C3A-40EF-B760-DDD38058FDB5}" type="presParOf" srcId="{8C47F94F-B40C-4B3D-BED3-3434BBD7AF35}" destId="{8D05639E-5D11-4C41-A1F4-0B0AF95F44BD}" srcOrd="13" destOrd="0" presId="urn:microsoft.com/office/officeart/2005/8/layout/chevron1"/>
    <dgm:cxn modelId="{4FC58B95-FB91-47C9-9900-156401CA33CA}" type="presParOf" srcId="{8C47F94F-B40C-4B3D-BED3-3434BBD7AF35}" destId="{665EF89C-352F-44C2-9622-62259603465B}" srcOrd="1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9C3170-330B-46C4-B18B-7A911D22A3B7}">
      <dsp:nvSpPr>
        <dsp:cNvPr id="0" name=""/>
        <dsp:cNvSpPr/>
      </dsp:nvSpPr>
      <dsp:spPr>
        <a:xfrm>
          <a:off x="562" y="1431050"/>
          <a:ext cx="901869" cy="360747"/>
        </a:xfrm>
        <a:prstGeom prst="chevron">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rtl="1">
            <a:lnSpc>
              <a:spcPct val="90000"/>
            </a:lnSpc>
            <a:spcBef>
              <a:spcPct val="0"/>
            </a:spcBef>
            <a:spcAft>
              <a:spcPct val="35000"/>
            </a:spcAft>
          </a:pPr>
          <a:r>
            <a:rPr lang="ar-SA" sz="1200" b="1" kern="1200" baseline="0" smtClean="0"/>
            <a:t>المسنين</a:t>
          </a:r>
          <a:endParaRPr lang="ar-SA" sz="1200" kern="1200"/>
        </a:p>
      </dsp:txBody>
      <dsp:txXfrm>
        <a:off x="180936" y="1431050"/>
        <a:ext cx="541122" cy="360747"/>
      </dsp:txXfrm>
    </dsp:sp>
    <dsp:sp modelId="{4A06CA1F-27D8-42BB-A0FD-92C7B79873D6}">
      <dsp:nvSpPr>
        <dsp:cNvPr id="0" name=""/>
        <dsp:cNvSpPr/>
      </dsp:nvSpPr>
      <dsp:spPr>
        <a:xfrm>
          <a:off x="812245" y="1431050"/>
          <a:ext cx="901869" cy="360747"/>
        </a:xfrm>
        <a:prstGeom prst="chevron">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rtl="1">
            <a:lnSpc>
              <a:spcPct val="90000"/>
            </a:lnSpc>
            <a:spcBef>
              <a:spcPct val="0"/>
            </a:spcBef>
            <a:spcAft>
              <a:spcPct val="35000"/>
            </a:spcAft>
          </a:pPr>
          <a:r>
            <a:rPr lang="ar-SA" sz="1200" b="1" kern="1200" baseline="0" smtClean="0"/>
            <a:t>المعوقين</a:t>
          </a:r>
          <a:endParaRPr lang="ar-SA" sz="1200" kern="1200"/>
        </a:p>
      </dsp:txBody>
      <dsp:txXfrm>
        <a:off x="992619" y="1431050"/>
        <a:ext cx="541122" cy="360747"/>
      </dsp:txXfrm>
    </dsp:sp>
    <dsp:sp modelId="{847F62BA-9F98-4BC2-9EEC-DCFD2DF72F7F}">
      <dsp:nvSpPr>
        <dsp:cNvPr id="0" name=""/>
        <dsp:cNvSpPr/>
      </dsp:nvSpPr>
      <dsp:spPr>
        <a:xfrm>
          <a:off x="1623928" y="1431050"/>
          <a:ext cx="901869" cy="360747"/>
        </a:xfrm>
        <a:prstGeom prst="chevron">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rtl="1">
            <a:lnSpc>
              <a:spcPct val="90000"/>
            </a:lnSpc>
            <a:spcBef>
              <a:spcPct val="0"/>
            </a:spcBef>
            <a:spcAft>
              <a:spcPct val="35000"/>
            </a:spcAft>
          </a:pPr>
          <a:r>
            <a:rPr lang="ar-SA" sz="1200" b="1" kern="1200" baseline="0" dirty="0" smtClean="0"/>
            <a:t>المكفوفين</a:t>
          </a:r>
          <a:endParaRPr lang="ar-SA" sz="1200" kern="1200" dirty="0"/>
        </a:p>
      </dsp:txBody>
      <dsp:txXfrm>
        <a:off x="1804302" y="1431050"/>
        <a:ext cx="541122" cy="360747"/>
      </dsp:txXfrm>
    </dsp:sp>
    <dsp:sp modelId="{34B6EF02-7373-494B-9293-F19EF8FF2ADE}">
      <dsp:nvSpPr>
        <dsp:cNvPr id="0" name=""/>
        <dsp:cNvSpPr/>
      </dsp:nvSpPr>
      <dsp:spPr>
        <a:xfrm>
          <a:off x="2435611" y="1431050"/>
          <a:ext cx="901869" cy="360747"/>
        </a:xfrm>
        <a:prstGeom prst="chevron">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rtl="1">
            <a:lnSpc>
              <a:spcPct val="90000"/>
            </a:lnSpc>
            <a:spcBef>
              <a:spcPct val="0"/>
            </a:spcBef>
            <a:spcAft>
              <a:spcPct val="35000"/>
            </a:spcAft>
          </a:pPr>
          <a:r>
            <a:rPr lang="ar-SA" sz="1200" b="1" kern="1200" baseline="0" smtClean="0"/>
            <a:t>المرضى العقليين</a:t>
          </a:r>
          <a:endParaRPr lang="ar-SA" sz="1200" kern="1200"/>
        </a:p>
      </dsp:txBody>
      <dsp:txXfrm>
        <a:off x="2615985" y="1431050"/>
        <a:ext cx="541122" cy="360747"/>
      </dsp:txXfrm>
    </dsp:sp>
    <dsp:sp modelId="{0B0468D4-64A8-4E05-A7D8-BF51EFB3B993}">
      <dsp:nvSpPr>
        <dsp:cNvPr id="0" name=""/>
        <dsp:cNvSpPr/>
      </dsp:nvSpPr>
      <dsp:spPr>
        <a:xfrm>
          <a:off x="3247294" y="1431050"/>
          <a:ext cx="901869" cy="360747"/>
        </a:xfrm>
        <a:prstGeom prst="chevron">
          <a:avLst/>
        </a:prstGeom>
        <a:solidFill>
          <a:schemeClr val="accent6">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rtl="1">
            <a:lnSpc>
              <a:spcPct val="90000"/>
            </a:lnSpc>
            <a:spcBef>
              <a:spcPct val="0"/>
            </a:spcBef>
            <a:spcAft>
              <a:spcPct val="35000"/>
            </a:spcAft>
          </a:pPr>
          <a:r>
            <a:rPr lang="ar-SA" sz="1200" b="1" kern="1200" baseline="0" smtClean="0"/>
            <a:t>المشردين </a:t>
          </a:r>
          <a:endParaRPr lang="ar-SA" sz="1200" kern="1200"/>
        </a:p>
      </dsp:txBody>
      <dsp:txXfrm>
        <a:off x="3427668" y="1431050"/>
        <a:ext cx="541122" cy="360747"/>
      </dsp:txXfrm>
    </dsp:sp>
    <dsp:sp modelId="{4E808E8F-D269-42A2-BE99-B3505B6762B9}">
      <dsp:nvSpPr>
        <dsp:cNvPr id="0" name=""/>
        <dsp:cNvSpPr/>
      </dsp:nvSpPr>
      <dsp:spPr>
        <a:xfrm>
          <a:off x="4058977" y="1431050"/>
          <a:ext cx="901869" cy="360747"/>
        </a:xfrm>
        <a:prstGeom prst="chevron">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rtl="1">
            <a:lnSpc>
              <a:spcPct val="90000"/>
            </a:lnSpc>
            <a:spcBef>
              <a:spcPct val="0"/>
            </a:spcBef>
            <a:spcAft>
              <a:spcPct val="35000"/>
            </a:spcAft>
          </a:pPr>
          <a:r>
            <a:rPr lang="ar-SA" sz="1200" b="1" kern="1200" baseline="0" dirty="0" smtClean="0"/>
            <a:t>الأحداث</a:t>
          </a:r>
          <a:endParaRPr lang="ar-SA" sz="1200" kern="1200" dirty="0"/>
        </a:p>
      </dsp:txBody>
      <dsp:txXfrm>
        <a:off x="4239351" y="1431050"/>
        <a:ext cx="541122" cy="360747"/>
      </dsp:txXfrm>
    </dsp:sp>
    <dsp:sp modelId="{6D67B5D5-433F-4FDA-8688-4A536C116E7F}">
      <dsp:nvSpPr>
        <dsp:cNvPr id="0" name=""/>
        <dsp:cNvSpPr/>
      </dsp:nvSpPr>
      <dsp:spPr>
        <a:xfrm>
          <a:off x="4870660" y="1431050"/>
          <a:ext cx="901869" cy="360747"/>
        </a:xfrm>
        <a:prstGeom prst="chevron">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rtl="1">
            <a:lnSpc>
              <a:spcPct val="90000"/>
            </a:lnSpc>
            <a:spcBef>
              <a:spcPct val="0"/>
            </a:spcBef>
            <a:spcAft>
              <a:spcPct val="35000"/>
            </a:spcAft>
          </a:pPr>
          <a:r>
            <a:rPr lang="ar-SA" sz="1200" b="1" kern="1200" baseline="0" smtClean="0"/>
            <a:t>المنكوبين</a:t>
          </a:r>
          <a:endParaRPr lang="ar-SA" sz="1200" kern="1200"/>
        </a:p>
      </dsp:txBody>
      <dsp:txXfrm>
        <a:off x="5051034" y="1431050"/>
        <a:ext cx="541122" cy="360747"/>
      </dsp:txXfrm>
    </dsp:sp>
    <dsp:sp modelId="{665EF89C-352F-44C2-9622-62259603465B}">
      <dsp:nvSpPr>
        <dsp:cNvPr id="0" name=""/>
        <dsp:cNvSpPr/>
      </dsp:nvSpPr>
      <dsp:spPr>
        <a:xfrm>
          <a:off x="5682343" y="1431050"/>
          <a:ext cx="901869" cy="360747"/>
        </a:xfrm>
        <a:prstGeom prst="chevron">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rtl="1">
            <a:lnSpc>
              <a:spcPct val="90000"/>
            </a:lnSpc>
            <a:spcBef>
              <a:spcPct val="0"/>
            </a:spcBef>
            <a:spcAft>
              <a:spcPct val="35000"/>
            </a:spcAft>
          </a:pPr>
          <a:r>
            <a:rPr lang="ar-SA" sz="1200" b="1" kern="1200" baseline="0" smtClean="0"/>
            <a:t>الأطفال</a:t>
          </a:r>
          <a:endParaRPr lang="ar-SA" sz="1200" kern="1200"/>
        </a:p>
      </dsp:txBody>
      <dsp:txXfrm>
        <a:off x="5862717" y="1431050"/>
        <a:ext cx="541122" cy="360747"/>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ar-SA" smtClean="0"/>
              <a:t>انقر لتحرير نمط العنوان الرئيسي</a:t>
            </a:r>
            <a:endParaRPr lang="en-US" dirty="0"/>
          </a:p>
        </p:txBody>
      </p:sp>
      <p:pic>
        <p:nvPicPr>
          <p:cNvPr id="8" name="Picture 7" descr="flourish2.png"/>
          <p:cNvPicPr>
            <a:picLocks noChangeAspect="1"/>
          </p:cNvPicPr>
          <p:nvPr/>
        </p:nvPicPr>
        <p:blipFill>
          <a:blip r:embed="rId3">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bwMode="white"/>
        <p:txBody>
          <a:bodyPr/>
          <a:lstStyle/>
          <a:p>
            <a:fld id="{A3C03D5D-6E39-47B5-BD48-3196DF5C8DA5}" type="datetimeFigureOut">
              <a:rPr lang="ar-SA" smtClean="0"/>
              <a:t>11/07/34</a:t>
            </a:fld>
            <a:endParaRPr lang="ar-SA"/>
          </a:p>
        </p:txBody>
      </p:sp>
      <p:sp>
        <p:nvSpPr>
          <p:cNvPr id="5" name="Footer Placeholder 4"/>
          <p:cNvSpPr>
            <a:spLocks noGrp="1"/>
          </p:cNvSpPr>
          <p:nvPr>
            <p:ph type="ftr" sz="quarter" idx="11"/>
          </p:nvPr>
        </p:nvSpPr>
        <p:spPr bwMode="white"/>
        <p:txBody>
          <a:bodyPr/>
          <a:lstStyle/>
          <a:p>
            <a:endParaRPr lang="ar-SA"/>
          </a:p>
        </p:txBody>
      </p:sp>
      <p:sp>
        <p:nvSpPr>
          <p:cNvPr id="6" name="Slide Number Placeholder 5"/>
          <p:cNvSpPr>
            <a:spLocks noGrp="1"/>
          </p:cNvSpPr>
          <p:nvPr>
            <p:ph type="sldNum" sz="quarter" idx="12"/>
          </p:nvPr>
        </p:nvSpPr>
        <p:spPr/>
        <p:txBody>
          <a:bodyPr/>
          <a:lstStyle/>
          <a:p>
            <a:fld id="{325F38A3-2DE7-4BD0-90A1-B095C14C65D3}"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2500" advTm="14000">
        <p:checker/>
        <p:sndAc>
          <p:stSnd>
            <p:snd r:embed="rId1" name="chimes.wav"/>
          </p:stSnd>
        </p:sndAc>
      </p:transition>
    </mc:Choice>
    <mc:Fallback xmlns="">
      <p:transition spd="slow" advTm="14000">
        <p:checker/>
        <p:sndAc>
          <p:stSnd>
            <p:snd r:embed="rId4" name="chimes.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A3C03D5D-6E39-47B5-BD48-3196DF5C8DA5}" type="datetimeFigureOut">
              <a:rPr lang="ar-SA" smtClean="0"/>
              <a:t>11/07/34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25F38A3-2DE7-4BD0-90A1-B095C14C65D3}"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2500" advTm="14000">
        <p:checker/>
        <p:sndAc>
          <p:stSnd>
            <p:snd r:embed="rId1" name="chimes.wav"/>
          </p:stSnd>
        </p:sndAc>
      </p:transition>
    </mc:Choice>
    <mc:Fallback xmlns="">
      <p:transition spd="slow" advTm="14000">
        <p:checker/>
        <p:sndAc>
          <p:stSnd>
            <p:snd r:embed="rId3" name="chimes.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A3C03D5D-6E39-47B5-BD48-3196DF5C8DA5}" type="datetimeFigureOut">
              <a:rPr lang="ar-SA" smtClean="0"/>
              <a:t>11/07/34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25F38A3-2DE7-4BD0-90A1-B095C14C65D3}"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2500" advTm="14000">
        <p:checker/>
        <p:sndAc>
          <p:stSnd>
            <p:snd r:embed="rId1" name="chimes.wav"/>
          </p:stSnd>
        </p:sndAc>
      </p:transition>
    </mc:Choice>
    <mc:Fallback xmlns="">
      <p:transition spd="slow" advTm="14000">
        <p:checker/>
        <p:sndAc>
          <p:stSnd>
            <p:snd r:embed="rId3" name="chimes.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A3C03D5D-6E39-47B5-BD48-3196DF5C8DA5}" type="datetimeFigureOut">
              <a:rPr lang="ar-SA" smtClean="0"/>
              <a:t>11/07/34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25F38A3-2DE7-4BD0-90A1-B095C14C65D3}" type="slidenum">
              <a:rPr lang="ar-SA" smtClean="0"/>
              <a:t>‹#›</a:t>
            </a:fld>
            <a:endParaRPr lang="ar-SA"/>
          </a:p>
        </p:txBody>
      </p:sp>
      <p:pic>
        <p:nvPicPr>
          <p:cNvPr id="9" name="Picture 8" descr="flourish2.png"/>
          <p:cNvPicPr>
            <a:picLocks noChangeAspect="1"/>
          </p:cNvPicPr>
          <p:nvPr/>
        </p:nvPicPr>
        <p:blipFill>
          <a:blip r:embed="rId3">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500" advTm="14000">
        <p:checker/>
        <p:sndAc>
          <p:stSnd>
            <p:snd r:embed="rId1" name="chimes.wav"/>
          </p:stSnd>
        </p:sndAc>
      </p:transition>
    </mc:Choice>
    <mc:Fallback xmlns="">
      <p:transition spd="slow" advTm="14000">
        <p:checker/>
        <p:sndAc>
          <p:stSnd>
            <p:snd r:embed="rId4" name="chimes.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3C03D5D-6E39-47B5-BD48-3196DF5C8DA5}" type="datetimeFigureOut">
              <a:rPr lang="ar-SA" smtClean="0"/>
              <a:t>11/07/34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25F38A3-2DE7-4BD0-90A1-B095C14C65D3}" type="slidenum">
              <a:rPr lang="ar-SA" smtClean="0"/>
              <a:t>‹#›</a:t>
            </a:fld>
            <a:endParaRPr lang="ar-SA"/>
          </a:p>
        </p:txBody>
      </p:sp>
      <p:pic>
        <p:nvPicPr>
          <p:cNvPr id="7" name="Picture 6" descr="flourish2.png"/>
          <p:cNvPicPr>
            <a:picLocks noChangeAspect="1"/>
          </p:cNvPicPr>
          <p:nvPr/>
        </p:nvPicPr>
        <p:blipFill>
          <a:blip r:embed="rId3">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pic>
        <p:nvPicPr>
          <p:cNvPr id="8" name="Picture 7" descr="flourish2.png"/>
          <p:cNvPicPr>
            <a:picLocks noChangeAspect="1"/>
          </p:cNvPicPr>
          <p:nvPr/>
        </p:nvPicPr>
        <p:blipFill>
          <a:blip r:embed="rId3">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500" advTm="14000">
        <p:checker/>
        <p:sndAc>
          <p:stSnd>
            <p:snd r:embed="rId1" name="chimes.wav"/>
          </p:stSnd>
        </p:sndAc>
      </p:transition>
    </mc:Choice>
    <mc:Fallback xmlns="">
      <p:transition spd="slow" advTm="14000">
        <p:checker/>
        <p:sndAc>
          <p:stSnd>
            <p:snd r:embed="rId4" name="chimes.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5" name="Date Placeholder 4"/>
          <p:cNvSpPr>
            <a:spLocks noGrp="1"/>
          </p:cNvSpPr>
          <p:nvPr>
            <p:ph type="dt" sz="half" idx="10"/>
          </p:nvPr>
        </p:nvSpPr>
        <p:spPr/>
        <p:txBody>
          <a:bodyPr/>
          <a:lstStyle/>
          <a:p>
            <a:fld id="{A3C03D5D-6E39-47B5-BD48-3196DF5C8DA5}" type="datetimeFigureOut">
              <a:rPr lang="ar-SA" smtClean="0"/>
              <a:t>11/07/34</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325F38A3-2DE7-4BD0-90A1-B095C14C65D3}" type="slidenum">
              <a:rPr lang="ar-SA" smtClean="0"/>
              <a:t>‹#›</a:t>
            </a:fld>
            <a:endParaRPr lang="ar-SA"/>
          </a:p>
        </p:txBody>
      </p:sp>
      <p:sp>
        <p:nvSpPr>
          <p:cNvPr id="12" name="Content Placeholder 11"/>
          <p:cNvSpPr>
            <a:spLocks noGrp="1"/>
          </p:cNvSpPr>
          <p:nvPr>
            <p:ph sz="quarter" idx="14"/>
          </p:nvPr>
        </p:nvSpPr>
        <p:spPr>
          <a:xfrm>
            <a:off x="4648200" y="2438400"/>
            <a:ext cx="3124200" cy="3124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pic>
        <p:nvPicPr>
          <p:cNvPr id="9" name="Picture 8" descr="flourish2.png"/>
          <p:cNvPicPr>
            <a:picLocks noChangeAspect="1"/>
          </p:cNvPicPr>
          <p:nvPr/>
        </p:nvPicPr>
        <p:blipFill>
          <a:blip r:embed="rId3">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500" advTm="14000">
        <p:checker/>
        <p:sndAc>
          <p:stSnd>
            <p:snd r:embed="rId1" name="chimes.wav"/>
          </p:stSnd>
        </p:sndAc>
      </p:transition>
    </mc:Choice>
    <mc:Fallback xmlns="">
      <p:transition spd="slow" advTm="14000">
        <p:checker/>
        <p:sndAc>
          <p:stSnd>
            <p:snd r:embed="rId4" name="chimes.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3">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7" name="Date Placeholder 6"/>
          <p:cNvSpPr>
            <a:spLocks noGrp="1"/>
          </p:cNvSpPr>
          <p:nvPr>
            <p:ph type="dt" sz="half" idx="10"/>
          </p:nvPr>
        </p:nvSpPr>
        <p:spPr/>
        <p:txBody>
          <a:bodyPr/>
          <a:lstStyle/>
          <a:p>
            <a:fld id="{A3C03D5D-6E39-47B5-BD48-3196DF5C8DA5}" type="datetimeFigureOut">
              <a:rPr lang="ar-SA" smtClean="0"/>
              <a:t>11/07/34</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325F38A3-2DE7-4BD0-90A1-B095C14C65D3}"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2500" advTm="14000">
        <p:checker/>
        <p:sndAc>
          <p:stSnd>
            <p:snd r:embed="rId1" name="chimes.wav"/>
          </p:stSnd>
        </p:sndAc>
      </p:transition>
    </mc:Choice>
    <mc:Fallback xmlns="">
      <p:transition spd="slow" advTm="14000">
        <p:checker/>
        <p:sndAc>
          <p:stSnd>
            <p:snd r:embed="rId4" name="chimes.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A3C03D5D-6E39-47B5-BD48-3196DF5C8DA5}" type="datetimeFigureOut">
              <a:rPr lang="ar-SA" smtClean="0"/>
              <a:t>11/07/34</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325F38A3-2DE7-4BD0-90A1-B095C14C65D3}" type="slidenum">
              <a:rPr lang="ar-SA" smtClean="0"/>
              <a:t>‹#›</a:t>
            </a:fld>
            <a:endParaRPr lang="ar-SA"/>
          </a:p>
        </p:txBody>
      </p:sp>
      <p:pic>
        <p:nvPicPr>
          <p:cNvPr id="7" name="Picture 6" descr="flourish2.png"/>
          <p:cNvPicPr>
            <a:picLocks noChangeAspect="1"/>
          </p:cNvPicPr>
          <p:nvPr/>
        </p:nvPicPr>
        <p:blipFill>
          <a:blip r:embed="rId3">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500" advTm="14000">
        <p:checker/>
        <p:sndAc>
          <p:stSnd>
            <p:snd r:embed="rId1" name="chimes.wav"/>
          </p:stSnd>
        </p:sndAc>
      </p:transition>
    </mc:Choice>
    <mc:Fallback xmlns="">
      <p:transition spd="slow" advTm="14000">
        <p:checker/>
        <p:sndAc>
          <p:stSnd>
            <p:snd r:embed="rId4" name="chimes.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3C03D5D-6E39-47B5-BD48-3196DF5C8DA5}" type="datetimeFigureOut">
              <a:rPr lang="ar-SA" smtClean="0"/>
              <a:t>11/07/34</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325F38A3-2DE7-4BD0-90A1-B095C14C65D3}"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2500" advTm="14000">
        <p:checker/>
        <p:sndAc>
          <p:stSnd>
            <p:snd r:embed="rId1" name="chimes.wav"/>
          </p:stSnd>
        </p:sndAc>
      </p:transition>
    </mc:Choice>
    <mc:Fallback xmlns="">
      <p:transition spd="slow" advTm="14000">
        <p:checker/>
        <p:sndAc>
          <p:stSnd>
            <p:snd r:embed="rId3" name="chimes.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A3C03D5D-6E39-47B5-BD48-3196DF5C8DA5}" type="datetimeFigureOut">
              <a:rPr lang="ar-SA" smtClean="0"/>
              <a:t>11/07/34</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325F38A3-2DE7-4BD0-90A1-B095C14C65D3}" type="slidenum">
              <a:rPr lang="ar-SA" smtClean="0"/>
              <a:t>‹#›</a:t>
            </a:fld>
            <a:endParaRPr lang="ar-SA"/>
          </a:p>
        </p:txBody>
      </p:sp>
      <p:sp>
        <p:nvSpPr>
          <p:cNvPr id="9" name="Content Placeholder 8"/>
          <p:cNvSpPr>
            <a:spLocks noGrp="1"/>
          </p:cNvSpPr>
          <p:nvPr>
            <p:ph sz="quarter" idx="13"/>
          </p:nvPr>
        </p:nvSpPr>
        <p:spPr>
          <a:xfrm>
            <a:off x="1371600" y="1676400"/>
            <a:ext cx="3276600" cy="3505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500" advTm="14000">
        <p:checker/>
        <p:sndAc>
          <p:stSnd>
            <p:snd r:embed="rId1" name="chimes.wav"/>
          </p:stSnd>
        </p:sndAc>
      </p:transition>
    </mc:Choice>
    <mc:Fallback xmlns="">
      <p:transition spd="slow" advTm="14000">
        <p:checker/>
        <p:sndAc>
          <p:stSnd>
            <p:snd r:embed="rId3" name="chimes.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A3C03D5D-6E39-47B5-BD48-3196DF5C8DA5}" type="datetimeFigureOut">
              <a:rPr lang="ar-SA" smtClean="0"/>
              <a:t>11/07/34</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325F38A3-2DE7-4BD0-90A1-B095C14C65D3}"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2500" advTm="14000">
        <p:checker/>
        <p:sndAc>
          <p:stSnd>
            <p:snd r:embed="rId1" name="chimes.wav"/>
          </p:stSnd>
        </p:sndAc>
      </p:transition>
    </mc:Choice>
    <mc:Fallback xmlns="">
      <p:transition spd="slow" advTm="14000">
        <p:checker/>
        <p:sndAc>
          <p:stSnd>
            <p:snd r:embed="rId3" name="chimes.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audio" Target="../media/audio1.wav"/><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4"/>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A3C03D5D-6E39-47B5-BD48-3196DF5C8DA5}" type="datetimeFigureOut">
              <a:rPr lang="ar-SA" smtClean="0"/>
              <a:t>11/07/34</a:t>
            </a:fld>
            <a:endParaRPr lang="ar-SA"/>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ar-SA"/>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325F38A3-2DE7-4BD0-90A1-B095C14C65D3}"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500" advTm="14000">
        <p:checker/>
        <p:sndAc>
          <p:stSnd>
            <p:snd r:embed="rId13" name="chimes.wav"/>
          </p:stSnd>
        </p:sndAc>
      </p:transition>
    </mc:Choice>
    <mc:Fallback xmlns="">
      <p:transition spd="slow" advTm="14000">
        <p:checker/>
        <p:sndAc>
          <p:stSnd>
            <p:snd r:embed="rId15" name="chimes.wav"/>
          </p:stSnd>
        </p:sndAc>
      </p:transition>
    </mc:Fallback>
  </mc:AlternateContent>
  <p:txStyles>
    <p:titleStyle>
      <a:lvl1pPr algn="ctr" defTabSz="914400" rtl="1" eaLnBrk="1" latinLnBrk="0" hangingPunct="1">
        <a:spcBef>
          <a:spcPct val="0"/>
        </a:spcBef>
        <a:buNone/>
        <a:defRPr sz="3600" kern="1200" cap="all" spc="300" baseline="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0" indent="-274320" algn="r" defTabSz="914400" rtl="1"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r" defTabSz="914400" rtl="1"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r" defTabSz="914400" rtl="1"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r" defTabSz="914400" rtl="1"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r" defTabSz="914400" rtl="1"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r" defTabSz="914400" rtl="1"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r" defTabSz="914400" rtl="1"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r" defTabSz="914400" rtl="1"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r" defTabSz="914400" rtl="1"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2051720" y="2090464"/>
            <a:ext cx="4896544" cy="923330"/>
          </a:xfrm>
          <a:prstGeom prst="rect">
            <a:avLst/>
          </a:prstGeom>
          <a:noFill/>
        </p:spPr>
        <p:txBody>
          <a:bodyPr wrap="square" lIns="91440" tIns="45720" rIns="91440" bIns="45720">
            <a:spAutoFit/>
          </a:bodyPr>
          <a:lstStyle/>
          <a:p>
            <a:pPr algn="ctr"/>
            <a:r>
              <a:rPr lang="ar-SA" sz="5400" b="1" dirty="0" smtClean="0">
                <a:ln w="18000">
                  <a:solidFill>
                    <a:schemeClr val="accent2">
                      <a:satMod val="140000"/>
                    </a:schemeClr>
                  </a:solidFill>
                  <a:prstDash val="solid"/>
                  <a:miter lim="800000"/>
                </a:ln>
                <a:solidFill>
                  <a:srgbClr val="CC9900"/>
                </a:solidFill>
                <a:effectLst>
                  <a:glow rad="63500">
                    <a:schemeClr val="accent1">
                      <a:satMod val="175000"/>
                      <a:alpha val="40000"/>
                    </a:schemeClr>
                  </a:glow>
                  <a:outerShdw blurRad="60007" dist="200025" dir="15000000" sy="30000" kx="-1800000" algn="bl" rotWithShape="0">
                    <a:prstClr val="black">
                      <a:alpha val="32000"/>
                    </a:prstClr>
                  </a:outerShdw>
                </a:effectLst>
              </a:rPr>
              <a:t>العمل التطوعي</a:t>
            </a:r>
            <a:endParaRPr lang="ar-SA" sz="5400" b="1" dirty="0">
              <a:ln w="18000">
                <a:solidFill>
                  <a:schemeClr val="accent2">
                    <a:satMod val="140000"/>
                  </a:schemeClr>
                </a:solidFill>
                <a:prstDash val="solid"/>
                <a:miter lim="800000"/>
              </a:ln>
              <a:solidFill>
                <a:srgbClr val="CC9900"/>
              </a:solidFill>
              <a:effectLst>
                <a:glow rad="63500">
                  <a:schemeClr val="accent1">
                    <a:satMod val="175000"/>
                    <a:alpha val="40000"/>
                  </a:schemeClr>
                </a:glow>
                <a:outerShdw blurRad="60007" dist="200025" dir="15000000" sy="30000" kx="-1800000" algn="bl" rotWithShape="0">
                  <a:prstClr val="black">
                    <a:alpha val="32000"/>
                  </a:prstClr>
                </a:outerShdw>
              </a:effectLst>
            </a:endParaRPr>
          </a:p>
        </p:txBody>
      </p:sp>
      <p:sp>
        <p:nvSpPr>
          <p:cNvPr id="2" name="مربع نص 1"/>
          <p:cNvSpPr txBox="1"/>
          <p:nvPr/>
        </p:nvSpPr>
        <p:spPr>
          <a:xfrm>
            <a:off x="3059832" y="3573016"/>
            <a:ext cx="2880320" cy="769441"/>
          </a:xfrm>
          <a:prstGeom prst="rect">
            <a:avLst/>
          </a:prstGeom>
          <a:noFill/>
        </p:spPr>
        <p:txBody>
          <a:bodyPr wrap="square" rtlCol="1">
            <a:spAutoFit/>
          </a:bodyPr>
          <a:lstStyle/>
          <a:p>
            <a:r>
              <a:rPr lang="ar-SA" sz="4400" b="1" dirty="0" smtClean="0">
                <a:solidFill>
                  <a:srgbClr val="FF0000"/>
                </a:solidFill>
              </a:rPr>
              <a:t>القسم التربوي</a:t>
            </a:r>
            <a:endParaRPr lang="ar-SA" sz="4400" b="1" dirty="0">
              <a:solidFill>
                <a:srgbClr val="FF0000"/>
              </a:solidFill>
            </a:endParaRPr>
          </a:p>
        </p:txBody>
      </p:sp>
      <p:sp>
        <p:nvSpPr>
          <p:cNvPr id="4" name="مربع نص 3"/>
          <p:cNvSpPr txBox="1"/>
          <p:nvPr/>
        </p:nvSpPr>
        <p:spPr>
          <a:xfrm>
            <a:off x="2619400" y="4571244"/>
            <a:ext cx="3320752" cy="507831"/>
          </a:xfrm>
          <a:prstGeom prst="rect">
            <a:avLst/>
          </a:prstGeom>
          <a:noFill/>
        </p:spPr>
        <p:txBody>
          <a:bodyPr wrap="square" rtlCol="1">
            <a:spAutoFit/>
          </a:bodyPr>
          <a:lstStyle/>
          <a:p>
            <a:r>
              <a:rPr lang="ar-SA" sz="2700" b="1" dirty="0" smtClean="0">
                <a:solidFill>
                  <a:schemeClr val="accent5">
                    <a:lumMod val="75000"/>
                  </a:schemeClr>
                </a:solidFill>
              </a:rPr>
              <a:t>إعداد أ. خلود عيد</a:t>
            </a:r>
            <a:endParaRPr lang="ar-SA" sz="2700" b="1" dirty="0">
              <a:solidFill>
                <a:schemeClr val="accent5">
                  <a:lumMod val="75000"/>
                </a:schemeClr>
              </a:solidFill>
            </a:endParaRPr>
          </a:p>
        </p:txBody>
      </p:sp>
    </p:spTree>
    <p:extLst>
      <p:ext uri="{BB962C8B-B14F-4D97-AF65-F5344CB8AC3E}">
        <p14:creationId xmlns:p14="http://schemas.microsoft.com/office/powerpoint/2010/main" val="175340716"/>
      </p:ext>
    </p:extLst>
  </p:cSld>
  <p:clrMapOvr>
    <a:masterClrMapping/>
  </p:clrMapOvr>
  <mc:AlternateContent xmlns:mc="http://schemas.openxmlformats.org/markup-compatibility/2006" xmlns:p14="http://schemas.microsoft.com/office/powerpoint/2010/main">
    <mc:Choice Requires="p14">
      <p:transition spd="slow" p14:dur="2500" advTm="10000">
        <p:checker/>
        <p:sndAc>
          <p:stSnd>
            <p:snd r:embed="rId2" name="chimes.wav"/>
          </p:stSnd>
        </p:sndAc>
      </p:transition>
    </mc:Choice>
    <mc:Fallback xmlns="">
      <p:transition spd="slow" advTm="10000">
        <p:checker/>
        <p:sndAc>
          <p:stSnd>
            <p:snd r:embed="rId3" name="chimes.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371600" y="1735088"/>
            <a:ext cx="6400800" cy="685800"/>
          </a:xfrm>
        </p:spPr>
        <p:txBody>
          <a:bodyPr>
            <a:normAutofit fontScale="90000"/>
          </a:bodyPr>
          <a:lstStyle/>
          <a:p>
            <a:r>
              <a:rPr lang="ar-SA" b="1" dirty="0">
                <a:solidFill>
                  <a:schemeClr val="accent3">
                    <a:lumMod val="60000"/>
                    <a:lumOff val="40000"/>
                  </a:schemeClr>
                </a:solidFill>
                <a:effectLst>
                  <a:outerShdw blurRad="38100" dist="38100" dir="2700000" algn="tl">
                    <a:srgbClr val="000000">
                      <a:alpha val="43137"/>
                    </a:srgbClr>
                  </a:outerShdw>
                </a:effectLst>
                <a:cs typeface="Arial" pitchFamily="34" charset="0"/>
              </a:rPr>
              <a:t>خصائص العمل التطوعي  </a:t>
            </a:r>
            <a:br>
              <a:rPr lang="ar-SA" b="1" dirty="0">
                <a:solidFill>
                  <a:schemeClr val="accent3">
                    <a:lumMod val="60000"/>
                    <a:lumOff val="40000"/>
                  </a:schemeClr>
                </a:solidFill>
                <a:effectLst>
                  <a:outerShdw blurRad="38100" dist="38100" dir="2700000" algn="tl">
                    <a:srgbClr val="000000">
                      <a:alpha val="43137"/>
                    </a:srgbClr>
                  </a:outerShdw>
                </a:effectLst>
                <a:cs typeface="Arial" pitchFamily="34" charset="0"/>
              </a:rPr>
            </a:br>
            <a:endParaRPr lang="ar-SA" dirty="0">
              <a:solidFill>
                <a:schemeClr val="accent3">
                  <a:lumMod val="60000"/>
                  <a:lumOff val="40000"/>
                </a:schemeClr>
              </a:solidFill>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a:xfrm>
            <a:off x="1259632" y="2348880"/>
            <a:ext cx="6728792" cy="3222848"/>
          </a:xfrm>
        </p:spPr>
        <p:txBody>
          <a:bodyPr>
            <a:normAutofit/>
          </a:bodyPr>
          <a:lstStyle/>
          <a:p>
            <a:pPr lvl="1">
              <a:buFont typeface="Wingdings" pitchFamily="2" charset="2"/>
              <a:buChar char="Ø"/>
              <a:defRPr/>
            </a:pPr>
            <a:r>
              <a:rPr lang="ar-SA" sz="1700" b="1" dirty="0"/>
              <a:t>جهد وعمل يلتزم به الفرد طواعية من غير إلزام.</a:t>
            </a:r>
          </a:p>
          <a:p>
            <a:pPr lvl="1">
              <a:buFont typeface="Wingdings" pitchFamily="2" charset="2"/>
              <a:buChar char="Ø"/>
              <a:defRPr/>
            </a:pPr>
            <a:r>
              <a:rPr lang="ar-SA" sz="1700" b="1" dirty="0"/>
              <a:t>عمل غير مأجور ماديا.</a:t>
            </a:r>
          </a:p>
          <a:p>
            <a:pPr lvl="1">
              <a:buFont typeface="Wingdings" pitchFamily="2" charset="2"/>
              <a:buChar char="Ø"/>
              <a:defRPr/>
            </a:pPr>
            <a:r>
              <a:rPr lang="ar-SA" sz="1700" b="1" dirty="0"/>
              <a:t>عمل يهدف إلى سد ثغرة في مجال الخدمات الاجتماعية.</a:t>
            </a:r>
          </a:p>
          <a:p>
            <a:pPr lvl="1">
              <a:buFont typeface="Wingdings" pitchFamily="2" charset="2"/>
              <a:buChar char="Ø"/>
              <a:defRPr/>
            </a:pPr>
            <a:r>
              <a:rPr lang="ar-SA" sz="1700" b="1" dirty="0"/>
              <a:t>تنظيم محكوم بأطر إدارية مؤسسة – جماعية (جمعيات عمومية – مجلس أمناء</a:t>
            </a:r>
            <a:r>
              <a:rPr lang="ar-SA" sz="1700" b="1" dirty="0" smtClean="0"/>
              <a:t>)</a:t>
            </a:r>
          </a:p>
          <a:p>
            <a:pPr lvl="1">
              <a:buFont typeface="Wingdings" pitchFamily="2" charset="2"/>
              <a:buChar char="Ø"/>
              <a:defRPr/>
            </a:pPr>
            <a:r>
              <a:rPr lang="ar-SA" sz="1700" b="1" dirty="0"/>
              <a:t>تنظيم لا يهدف للربح المادي ولا يستفيد منه أفراد أعضاء المؤسسة الذين يشرفون عليه ، ولا يحققون منه أرباحا شخصية توزع عليهم.</a:t>
            </a:r>
          </a:p>
          <a:p>
            <a:pPr lvl="1">
              <a:buFont typeface="Wingdings" pitchFamily="2" charset="2"/>
              <a:buChar char="Ø"/>
              <a:defRPr/>
            </a:pPr>
            <a:r>
              <a:rPr lang="ar-SA" sz="1700" b="1" dirty="0"/>
              <a:t>تنظيم تحكمه تشريعات محددة تنظم أعماله ويعتمد على الشفافية والاستقلالية والبعد عن الصراعات والتكافل والأمانة والنزاهة والصدق والمساواة</a:t>
            </a:r>
            <a:r>
              <a:rPr lang="ar-SA" sz="1700" b="1" dirty="0" smtClean="0"/>
              <a:t>.</a:t>
            </a:r>
          </a:p>
          <a:p>
            <a:pPr lvl="1">
              <a:buFont typeface="Wingdings" pitchFamily="2" charset="2"/>
              <a:buChar char="Ø"/>
              <a:defRPr/>
            </a:pPr>
            <a:endParaRPr lang="ar-SA" sz="1700" b="1" dirty="0" smtClean="0"/>
          </a:p>
          <a:p>
            <a:pPr lvl="1">
              <a:buFont typeface="Wingdings" pitchFamily="2" charset="2"/>
              <a:buChar char="Ø"/>
              <a:defRPr/>
            </a:pPr>
            <a:endParaRPr lang="en-US" sz="1700" b="1" dirty="0"/>
          </a:p>
          <a:p>
            <a:pPr>
              <a:buFont typeface="Wingdings" pitchFamily="2" charset="2"/>
              <a:buChar char="Ø"/>
            </a:pPr>
            <a:endParaRPr lang="ar-SA" sz="1700" b="1" dirty="0"/>
          </a:p>
        </p:txBody>
      </p:sp>
    </p:spTree>
    <p:extLst>
      <p:ext uri="{BB962C8B-B14F-4D97-AF65-F5344CB8AC3E}">
        <p14:creationId xmlns:p14="http://schemas.microsoft.com/office/powerpoint/2010/main" val="1887008551"/>
      </p:ext>
    </p:extLst>
  </p:cSld>
  <p:clrMapOvr>
    <a:masterClrMapping/>
  </p:clrMapOvr>
  <mc:AlternateContent xmlns:mc="http://schemas.openxmlformats.org/markup-compatibility/2006" xmlns:p14="http://schemas.microsoft.com/office/powerpoint/2010/main">
    <mc:Choice Requires="p14">
      <p:transition spd="slow" p14:dur="2500" advTm="19000">
        <p:checker/>
        <p:sndAc>
          <p:stSnd>
            <p:snd r:embed="rId2" name="chimes.wav"/>
          </p:stSnd>
        </p:sndAc>
      </p:transition>
    </mc:Choice>
    <mc:Fallback xmlns="">
      <p:transition spd="slow" advTm="19000">
        <p:checker/>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xEl>
                                              <p:pRg st="0" end="0"/>
                                            </p:txEl>
                                          </p:spTgt>
                                        </p:tgtEl>
                                        <p:attrNameLst>
                                          <p:attrName>style.color</p:attrName>
                                        </p:attrNameLst>
                                      </p:cBhvr>
                                      <p:to>
                                        <p:clrVal>
                                          <a:schemeClr val="accent2"/>
                                        </p:clrVal>
                                      </p:to>
                                    </p:set>
                                    <p:set>
                                      <p:cBhvr>
                                        <p:cTn id="7" dur="500" fill="hold"/>
                                        <p:tgtEl>
                                          <p:spTgt spid="3">
                                            <p:txEl>
                                              <p:pRg st="0" end="0"/>
                                            </p:txEl>
                                          </p:spTgt>
                                        </p:tgtEl>
                                        <p:attrNameLst>
                                          <p:attrName>fillcolor</p:attrName>
                                        </p:attrNameLst>
                                      </p:cBhvr>
                                      <p:to>
                                        <p:clrVal>
                                          <a:schemeClr val="accent2"/>
                                        </p:clrVal>
                                      </p:to>
                                    </p:set>
                                    <p:set>
                                      <p:cBhvr>
                                        <p:cTn id="8" dur="500" fill="hold"/>
                                        <p:tgtEl>
                                          <p:spTgt spid="3">
                                            <p:txEl>
                                              <p:pRg st="0" end="0"/>
                                            </p:txEl>
                                          </p:spTgt>
                                        </p:tgtEl>
                                        <p:attrNameLst>
                                          <p:attrName>fill.type</p:attrName>
                                        </p:attrNameLst>
                                      </p:cBhvr>
                                      <p:to>
                                        <p:strVal val="solid"/>
                                      </p:to>
                                    </p:set>
                                  </p:childTnLst>
                                </p:cTn>
                              </p:par>
                              <p:par>
                                <p:cTn id="9" presetID="16" presetClass="emph" presetSubtype="0" fill="hold" nodeType="withEffect">
                                  <p:stCondLst>
                                    <p:cond delay="0"/>
                                  </p:stCondLst>
                                  <p:iterate type="lt">
                                    <p:tmPct val="4000"/>
                                  </p:iterate>
                                  <p:childTnLst>
                                    <p:set>
                                      <p:cBhvr override="childStyle">
                                        <p:cTn id="10" dur="500" fill="hold"/>
                                        <p:tgtEl>
                                          <p:spTgt spid="3">
                                            <p:txEl>
                                              <p:pRg st="1" end="1"/>
                                            </p:txEl>
                                          </p:spTgt>
                                        </p:tgtEl>
                                        <p:attrNameLst>
                                          <p:attrName>style.color</p:attrName>
                                        </p:attrNameLst>
                                      </p:cBhvr>
                                      <p:to>
                                        <p:clrVal>
                                          <a:schemeClr val="accent2"/>
                                        </p:clrVal>
                                      </p:to>
                                    </p:set>
                                    <p:set>
                                      <p:cBhvr>
                                        <p:cTn id="11" dur="500" fill="hold"/>
                                        <p:tgtEl>
                                          <p:spTgt spid="3">
                                            <p:txEl>
                                              <p:pRg st="1" end="1"/>
                                            </p:txEl>
                                          </p:spTgt>
                                        </p:tgtEl>
                                        <p:attrNameLst>
                                          <p:attrName>fillcolor</p:attrName>
                                        </p:attrNameLst>
                                      </p:cBhvr>
                                      <p:to>
                                        <p:clrVal>
                                          <a:schemeClr val="accent2"/>
                                        </p:clrVal>
                                      </p:to>
                                    </p:set>
                                    <p:set>
                                      <p:cBhvr>
                                        <p:cTn id="12" dur="500" fill="hold"/>
                                        <p:tgtEl>
                                          <p:spTgt spid="3">
                                            <p:txEl>
                                              <p:pRg st="1" end="1"/>
                                            </p:txEl>
                                          </p:spTgt>
                                        </p:tgtEl>
                                        <p:attrNameLst>
                                          <p:attrName>fill.type</p:attrName>
                                        </p:attrNameLst>
                                      </p:cBhvr>
                                      <p:to>
                                        <p:strVal val="solid"/>
                                      </p:to>
                                    </p:set>
                                  </p:childTnLst>
                                </p:cTn>
                              </p:par>
                              <p:par>
                                <p:cTn id="13" presetID="16" presetClass="emph" presetSubtype="0" fill="hold" nodeType="withEffect">
                                  <p:stCondLst>
                                    <p:cond delay="0"/>
                                  </p:stCondLst>
                                  <p:iterate type="lt">
                                    <p:tmPct val="4000"/>
                                  </p:iterate>
                                  <p:childTnLst>
                                    <p:set>
                                      <p:cBhvr override="childStyle">
                                        <p:cTn id="14" dur="500" fill="hold"/>
                                        <p:tgtEl>
                                          <p:spTgt spid="3">
                                            <p:txEl>
                                              <p:pRg st="2" end="2"/>
                                            </p:txEl>
                                          </p:spTgt>
                                        </p:tgtEl>
                                        <p:attrNameLst>
                                          <p:attrName>style.color</p:attrName>
                                        </p:attrNameLst>
                                      </p:cBhvr>
                                      <p:to>
                                        <p:clrVal>
                                          <a:schemeClr val="accent2"/>
                                        </p:clrVal>
                                      </p:to>
                                    </p:set>
                                    <p:set>
                                      <p:cBhvr>
                                        <p:cTn id="15" dur="500" fill="hold"/>
                                        <p:tgtEl>
                                          <p:spTgt spid="3">
                                            <p:txEl>
                                              <p:pRg st="2" end="2"/>
                                            </p:txEl>
                                          </p:spTgt>
                                        </p:tgtEl>
                                        <p:attrNameLst>
                                          <p:attrName>fillcolor</p:attrName>
                                        </p:attrNameLst>
                                      </p:cBhvr>
                                      <p:to>
                                        <p:clrVal>
                                          <a:schemeClr val="accent2"/>
                                        </p:clrVal>
                                      </p:to>
                                    </p:set>
                                    <p:set>
                                      <p:cBhvr>
                                        <p:cTn id="16" dur="500" fill="hold"/>
                                        <p:tgtEl>
                                          <p:spTgt spid="3">
                                            <p:txEl>
                                              <p:pRg st="2" end="2"/>
                                            </p:txEl>
                                          </p:spTgt>
                                        </p:tgtEl>
                                        <p:attrNameLst>
                                          <p:attrName>fill.type</p:attrName>
                                        </p:attrNameLst>
                                      </p:cBhvr>
                                      <p:to>
                                        <p:strVal val="solid"/>
                                      </p:to>
                                    </p:set>
                                  </p:childTnLst>
                                </p:cTn>
                              </p:par>
                              <p:par>
                                <p:cTn id="17" presetID="16" presetClass="emph" presetSubtype="0" fill="hold" nodeType="withEffect">
                                  <p:stCondLst>
                                    <p:cond delay="0"/>
                                  </p:stCondLst>
                                  <p:iterate type="lt">
                                    <p:tmPct val="4000"/>
                                  </p:iterate>
                                  <p:childTnLst>
                                    <p:set>
                                      <p:cBhvr override="childStyle">
                                        <p:cTn id="18" dur="500" fill="hold"/>
                                        <p:tgtEl>
                                          <p:spTgt spid="3">
                                            <p:txEl>
                                              <p:pRg st="3" end="3"/>
                                            </p:txEl>
                                          </p:spTgt>
                                        </p:tgtEl>
                                        <p:attrNameLst>
                                          <p:attrName>style.color</p:attrName>
                                        </p:attrNameLst>
                                      </p:cBhvr>
                                      <p:to>
                                        <p:clrVal>
                                          <a:schemeClr val="accent2"/>
                                        </p:clrVal>
                                      </p:to>
                                    </p:set>
                                    <p:set>
                                      <p:cBhvr>
                                        <p:cTn id="19" dur="500" fill="hold"/>
                                        <p:tgtEl>
                                          <p:spTgt spid="3">
                                            <p:txEl>
                                              <p:pRg st="3" end="3"/>
                                            </p:txEl>
                                          </p:spTgt>
                                        </p:tgtEl>
                                        <p:attrNameLst>
                                          <p:attrName>fillcolor</p:attrName>
                                        </p:attrNameLst>
                                      </p:cBhvr>
                                      <p:to>
                                        <p:clrVal>
                                          <a:schemeClr val="accent2"/>
                                        </p:clrVal>
                                      </p:to>
                                    </p:set>
                                    <p:set>
                                      <p:cBhvr>
                                        <p:cTn id="20" dur="500" fill="hold"/>
                                        <p:tgtEl>
                                          <p:spTgt spid="3">
                                            <p:txEl>
                                              <p:pRg st="3" end="3"/>
                                            </p:txEl>
                                          </p:spTgt>
                                        </p:tgtEl>
                                        <p:attrNameLst>
                                          <p:attrName>fill.type</p:attrName>
                                        </p:attrNameLst>
                                      </p:cBhvr>
                                      <p:to>
                                        <p:strVal val="solid"/>
                                      </p:to>
                                    </p:set>
                                  </p:childTnLst>
                                </p:cTn>
                              </p:par>
                              <p:par>
                                <p:cTn id="21" presetID="16" presetClass="emph" presetSubtype="0" fill="hold" nodeType="withEffect">
                                  <p:stCondLst>
                                    <p:cond delay="0"/>
                                  </p:stCondLst>
                                  <p:iterate type="lt">
                                    <p:tmPct val="4000"/>
                                  </p:iterate>
                                  <p:childTnLst>
                                    <p:set>
                                      <p:cBhvr override="childStyle">
                                        <p:cTn id="22" dur="500" fill="hold"/>
                                        <p:tgtEl>
                                          <p:spTgt spid="3">
                                            <p:txEl>
                                              <p:pRg st="4" end="4"/>
                                            </p:txEl>
                                          </p:spTgt>
                                        </p:tgtEl>
                                        <p:attrNameLst>
                                          <p:attrName>style.color</p:attrName>
                                        </p:attrNameLst>
                                      </p:cBhvr>
                                      <p:to>
                                        <p:clrVal>
                                          <a:schemeClr val="accent2"/>
                                        </p:clrVal>
                                      </p:to>
                                    </p:set>
                                    <p:set>
                                      <p:cBhvr>
                                        <p:cTn id="23" dur="500" fill="hold"/>
                                        <p:tgtEl>
                                          <p:spTgt spid="3">
                                            <p:txEl>
                                              <p:pRg st="4" end="4"/>
                                            </p:txEl>
                                          </p:spTgt>
                                        </p:tgtEl>
                                        <p:attrNameLst>
                                          <p:attrName>fillcolor</p:attrName>
                                        </p:attrNameLst>
                                      </p:cBhvr>
                                      <p:to>
                                        <p:clrVal>
                                          <a:schemeClr val="accent2"/>
                                        </p:clrVal>
                                      </p:to>
                                    </p:set>
                                    <p:set>
                                      <p:cBhvr>
                                        <p:cTn id="24" dur="500" fill="hold"/>
                                        <p:tgtEl>
                                          <p:spTgt spid="3">
                                            <p:txEl>
                                              <p:pRg st="4" end="4"/>
                                            </p:txEl>
                                          </p:spTgt>
                                        </p:tgtEl>
                                        <p:attrNameLst>
                                          <p:attrName>fill.type</p:attrName>
                                        </p:attrNameLst>
                                      </p:cBhvr>
                                      <p:to>
                                        <p:strVal val="solid"/>
                                      </p:to>
                                    </p:set>
                                  </p:childTnLst>
                                </p:cTn>
                              </p:par>
                              <p:par>
                                <p:cTn id="25" presetID="16" presetClass="emph" presetSubtype="0" fill="hold" nodeType="withEffect">
                                  <p:stCondLst>
                                    <p:cond delay="0"/>
                                  </p:stCondLst>
                                  <p:iterate type="lt">
                                    <p:tmPct val="4000"/>
                                  </p:iterate>
                                  <p:childTnLst>
                                    <p:set>
                                      <p:cBhvr override="childStyle">
                                        <p:cTn id="26" dur="500" fill="hold"/>
                                        <p:tgtEl>
                                          <p:spTgt spid="3">
                                            <p:txEl>
                                              <p:pRg st="5" end="5"/>
                                            </p:txEl>
                                          </p:spTgt>
                                        </p:tgtEl>
                                        <p:attrNameLst>
                                          <p:attrName>style.color</p:attrName>
                                        </p:attrNameLst>
                                      </p:cBhvr>
                                      <p:to>
                                        <p:clrVal>
                                          <a:schemeClr val="accent2"/>
                                        </p:clrVal>
                                      </p:to>
                                    </p:set>
                                    <p:set>
                                      <p:cBhvr>
                                        <p:cTn id="27" dur="500" fill="hold"/>
                                        <p:tgtEl>
                                          <p:spTgt spid="3">
                                            <p:txEl>
                                              <p:pRg st="5" end="5"/>
                                            </p:txEl>
                                          </p:spTgt>
                                        </p:tgtEl>
                                        <p:attrNameLst>
                                          <p:attrName>fillcolor</p:attrName>
                                        </p:attrNameLst>
                                      </p:cBhvr>
                                      <p:to>
                                        <p:clrVal>
                                          <a:schemeClr val="accent2"/>
                                        </p:clrVal>
                                      </p:to>
                                    </p:set>
                                    <p:set>
                                      <p:cBhvr>
                                        <p:cTn id="28" dur="500" fill="hold"/>
                                        <p:tgtEl>
                                          <p:spTgt spid="3">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smtClean="0">
                <a:solidFill>
                  <a:schemeClr val="accent3">
                    <a:lumMod val="60000"/>
                    <a:lumOff val="40000"/>
                  </a:schemeClr>
                </a:solidFill>
                <a:effectLst>
                  <a:outerShdw blurRad="38100" dist="38100" dir="2700000" algn="tl">
                    <a:srgbClr val="000000">
                      <a:alpha val="43137"/>
                    </a:srgbClr>
                  </a:outerShdw>
                </a:effectLst>
              </a:rPr>
              <a:t>مشاريع الطلبة</a:t>
            </a:r>
            <a:endParaRPr lang="ar-SA" b="1" dirty="0">
              <a:solidFill>
                <a:schemeClr val="accent3">
                  <a:lumMod val="60000"/>
                  <a:lumOff val="40000"/>
                </a:schemeClr>
              </a:solidFill>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a:xfrm>
            <a:off x="1331640" y="2438400"/>
            <a:ext cx="6400800" cy="3048001"/>
          </a:xfrm>
        </p:spPr>
        <p:txBody>
          <a:bodyPr/>
          <a:lstStyle/>
          <a:p>
            <a:r>
              <a:rPr lang="ar-SA" b="1" dirty="0" smtClean="0"/>
              <a:t>زيارة لمركز التأهيل الشامل بالمجمعة والاحتفال بيوم المعاق العالمي ,بعمل مسابقات وأنشطه لأطفال لمركز</a:t>
            </a:r>
          </a:p>
          <a:p>
            <a:r>
              <a:rPr lang="ar-SA" b="1" dirty="0" smtClean="0"/>
              <a:t>تجميع الملابس والالعاب التي لا نستخدمها وتكون جيده بنفس الوقت وتبرع بها للفقراء </a:t>
            </a:r>
            <a:r>
              <a:rPr lang="ar-SA" b="1" dirty="0" err="1" smtClean="0"/>
              <a:t>واللمحتاجين</a:t>
            </a:r>
            <a:endParaRPr lang="ar-SA" b="1" dirty="0" smtClean="0"/>
          </a:p>
          <a:p>
            <a:r>
              <a:rPr lang="ar-SA" b="1" dirty="0" smtClean="0"/>
              <a:t>حملة النظافة للجامعة</a:t>
            </a:r>
            <a:endParaRPr lang="ar-SA" b="1" dirty="0"/>
          </a:p>
        </p:txBody>
      </p:sp>
    </p:spTree>
    <p:extLst>
      <p:ext uri="{BB962C8B-B14F-4D97-AF65-F5344CB8AC3E}">
        <p14:creationId xmlns:p14="http://schemas.microsoft.com/office/powerpoint/2010/main" val="3528138479"/>
      </p:ext>
    </p:extLst>
  </p:cSld>
  <p:clrMapOvr>
    <a:masterClrMapping/>
  </p:clrMapOvr>
  <mc:AlternateContent xmlns:mc="http://schemas.openxmlformats.org/markup-compatibility/2006" xmlns:p14="http://schemas.microsoft.com/office/powerpoint/2010/main">
    <mc:Choice Requires="p14">
      <p:transition spd="slow" p14:dur="2500" advTm="14000">
        <p:checker/>
        <p:sndAc>
          <p:stSnd>
            <p:snd r:embed="rId2" name="chimes.wav"/>
          </p:stSnd>
        </p:sndAc>
      </p:transition>
    </mc:Choice>
    <mc:Fallback xmlns="">
      <p:transition spd="slow" advTm="14000">
        <p:checker/>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xEl>
                                              <p:pRg st="0" end="0"/>
                                            </p:txEl>
                                          </p:spTgt>
                                        </p:tgtEl>
                                        <p:attrNameLst>
                                          <p:attrName>style.color</p:attrName>
                                        </p:attrNameLst>
                                      </p:cBhvr>
                                      <p:to>
                                        <p:clrVal>
                                          <a:schemeClr val="accent2"/>
                                        </p:clrVal>
                                      </p:to>
                                    </p:set>
                                    <p:set>
                                      <p:cBhvr>
                                        <p:cTn id="7" dur="500" fill="hold"/>
                                        <p:tgtEl>
                                          <p:spTgt spid="3">
                                            <p:txEl>
                                              <p:pRg st="0" end="0"/>
                                            </p:txEl>
                                          </p:spTgt>
                                        </p:tgtEl>
                                        <p:attrNameLst>
                                          <p:attrName>fillcolor</p:attrName>
                                        </p:attrNameLst>
                                      </p:cBhvr>
                                      <p:to>
                                        <p:clrVal>
                                          <a:schemeClr val="accent2"/>
                                        </p:clrVal>
                                      </p:to>
                                    </p:set>
                                    <p:set>
                                      <p:cBhvr>
                                        <p:cTn id="8" dur="500" fill="hold"/>
                                        <p:tgtEl>
                                          <p:spTgt spid="3">
                                            <p:txEl>
                                              <p:pRg st="0" end="0"/>
                                            </p:txEl>
                                          </p:spTgt>
                                        </p:tgtEl>
                                        <p:attrNameLst>
                                          <p:attrName>fill.type</p:attrName>
                                        </p:attrNameLst>
                                      </p:cBhvr>
                                      <p:to>
                                        <p:strVal val="solid"/>
                                      </p:to>
                                    </p:set>
                                  </p:childTnLst>
                                </p:cTn>
                              </p:par>
                              <p:par>
                                <p:cTn id="9" presetID="16" presetClass="emph" presetSubtype="0" fill="hold" nodeType="withEffect">
                                  <p:stCondLst>
                                    <p:cond delay="0"/>
                                  </p:stCondLst>
                                  <p:iterate type="lt">
                                    <p:tmPct val="4000"/>
                                  </p:iterate>
                                  <p:childTnLst>
                                    <p:set>
                                      <p:cBhvr override="childStyle">
                                        <p:cTn id="10" dur="500" fill="hold"/>
                                        <p:tgtEl>
                                          <p:spTgt spid="3">
                                            <p:txEl>
                                              <p:pRg st="1" end="1"/>
                                            </p:txEl>
                                          </p:spTgt>
                                        </p:tgtEl>
                                        <p:attrNameLst>
                                          <p:attrName>style.color</p:attrName>
                                        </p:attrNameLst>
                                      </p:cBhvr>
                                      <p:to>
                                        <p:clrVal>
                                          <a:schemeClr val="accent2"/>
                                        </p:clrVal>
                                      </p:to>
                                    </p:set>
                                    <p:set>
                                      <p:cBhvr>
                                        <p:cTn id="11" dur="500" fill="hold"/>
                                        <p:tgtEl>
                                          <p:spTgt spid="3">
                                            <p:txEl>
                                              <p:pRg st="1" end="1"/>
                                            </p:txEl>
                                          </p:spTgt>
                                        </p:tgtEl>
                                        <p:attrNameLst>
                                          <p:attrName>fillcolor</p:attrName>
                                        </p:attrNameLst>
                                      </p:cBhvr>
                                      <p:to>
                                        <p:clrVal>
                                          <a:schemeClr val="accent2"/>
                                        </p:clrVal>
                                      </p:to>
                                    </p:set>
                                    <p:set>
                                      <p:cBhvr>
                                        <p:cTn id="12" dur="500" fill="hold"/>
                                        <p:tgtEl>
                                          <p:spTgt spid="3">
                                            <p:txEl>
                                              <p:pRg st="1" end="1"/>
                                            </p:txEl>
                                          </p:spTgt>
                                        </p:tgtEl>
                                        <p:attrNameLst>
                                          <p:attrName>fill.type</p:attrName>
                                        </p:attrNameLst>
                                      </p:cBhvr>
                                      <p:to>
                                        <p:strVal val="solid"/>
                                      </p:to>
                                    </p:set>
                                  </p:childTnLst>
                                </p:cTn>
                              </p:par>
                              <p:par>
                                <p:cTn id="13" presetID="16" presetClass="emph" presetSubtype="0" fill="hold" nodeType="withEffect">
                                  <p:stCondLst>
                                    <p:cond delay="0"/>
                                  </p:stCondLst>
                                  <p:iterate type="lt">
                                    <p:tmPct val="4000"/>
                                  </p:iterate>
                                  <p:childTnLst>
                                    <p:set>
                                      <p:cBhvr override="childStyle">
                                        <p:cTn id="14" dur="500" fill="hold"/>
                                        <p:tgtEl>
                                          <p:spTgt spid="3">
                                            <p:txEl>
                                              <p:pRg st="2" end="2"/>
                                            </p:txEl>
                                          </p:spTgt>
                                        </p:tgtEl>
                                        <p:attrNameLst>
                                          <p:attrName>style.color</p:attrName>
                                        </p:attrNameLst>
                                      </p:cBhvr>
                                      <p:to>
                                        <p:clrVal>
                                          <a:schemeClr val="accent2"/>
                                        </p:clrVal>
                                      </p:to>
                                    </p:set>
                                    <p:set>
                                      <p:cBhvr>
                                        <p:cTn id="15" dur="500" fill="hold"/>
                                        <p:tgtEl>
                                          <p:spTgt spid="3">
                                            <p:txEl>
                                              <p:pRg st="2" end="2"/>
                                            </p:txEl>
                                          </p:spTgt>
                                        </p:tgtEl>
                                        <p:attrNameLst>
                                          <p:attrName>fillcolor</p:attrName>
                                        </p:attrNameLst>
                                      </p:cBhvr>
                                      <p:to>
                                        <p:clrVal>
                                          <a:schemeClr val="accent2"/>
                                        </p:clrVal>
                                      </p:to>
                                    </p:set>
                                    <p:set>
                                      <p:cBhvr>
                                        <p:cTn id="16" dur="500" fill="hold"/>
                                        <p:tgtEl>
                                          <p:spTgt spid="3">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وسيلة شرح مع سهم إلى الأعلى 3"/>
          <p:cNvSpPr/>
          <p:nvPr/>
        </p:nvSpPr>
        <p:spPr>
          <a:xfrm>
            <a:off x="1043608" y="1124744"/>
            <a:ext cx="6768752" cy="3600400"/>
          </a:xfrm>
          <a:prstGeom prst="upArrowCallout">
            <a:avLst>
              <a:gd name="adj1" fmla="val 20618"/>
              <a:gd name="adj2" fmla="val 25000"/>
              <a:gd name="adj3" fmla="val 25000"/>
              <a:gd name="adj4" fmla="val 64977"/>
            </a:avLst>
          </a:prstGeom>
        </p:spPr>
        <p:style>
          <a:lnRef idx="2">
            <a:schemeClr val="accent2"/>
          </a:lnRef>
          <a:fillRef idx="1">
            <a:schemeClr val="lt1"/>
          </a:fillRef>
          <a:effectRef idx="0">
            <a:schemeClr val="accent2"/>
          </a:effectRef>
          <a:fontRef idx="minor">
            <a:schemeClr val="dk1"/>
          </a:fontRef>
        </p:style>
        <p:txBody>
          <a:bodyPr rtlCol="1" anchor="ctr"/>
          <a:lstStyle/>
          <a:p>
            <a:pPr algn="ctr">
              <a:lnSpc>
                <a:spcPct val="250000"/>
              </a:lnSpc>
            </a:pPr>
            <a:r>
              <a:rPr lang="ar-SA"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ا</a:t>
            </a:r>
            <a:r>
              <a:rPr lang="ar-SA"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ستاذات المادة</a:t>
            </a:r>
          </a:p>
          <a:p>
            <a:pPr algn="ctr"/>
            <a:r>
              <a:rPr lang="ar-SA" sz="3200" dirty="0" smtClean="0"/>
              <a:t>مشرفة المادة : دكتورة نجلا ء محلاوي</a:t>
            </a:r>
          </a:p>
          <a:p>
            <a:pPr algn="ctr">
              <a:lnSpc>
                <a:spcPct val="150000"/>
              </a:lnSpc>
            </a:pPr>
            <a:r>
              <a:rPr lang="ar-SA" sz="3200" dirty="0" smtClean="0"/>
              <a:t>المحاضرات :</a:t>
            </a:r>
            <a:r>
              <a:rPr lang="ar-SA" sz="3200" dirty="0" err="1" smtClean="0"/>
              <a:t>أ.خلود</a:t>
            </a:r>
            <a:r>
              <a:rPr lang="ar-SA" sz="3200" dirty="0" smtClean="0"/>
              <a:t> عيد , أ. وفاء , </a:t>
            </a:r>
            <a:r>
              <a:rPr lang="ar-SA" sz="3200" dirty="0" err="1" smtClean="0"/>
              <a:t>أ.حياة</a:t>
            </a:r>
            <a:r>
              <a:rPr lang="ar-SA" sz="3200" dirty="0" smtClean="0"/>
              <a:t> </a:t>
            </a:r>
            <a:r>
              <a:rPr lang="ar-SA" sz="3200" dirty="0" err="1" smtClean="0"/>
              <a:t>المديلهم</a:t>
            </a:r>
            <a:endParaRPr lang="ar-SA" sz="3200" dirty="0" smtClean="0"/>
          </a:p>
          <a:p>
            <a:pPr algn="ctr"/>
            <a:endParaRPr lang="ar-SA" sz="3200" dirty="0"/>
          </a:p>
        </p:txBody>
      </p:sp>
    </p:spTree>
    <p:extLst>
      <p:ext uri="{BB962C8B-B14F-4D97-AF65-F5344CB8AC3E}">
        <p14:creationId xmlns:p14="http://schemas.microsoft.com/office/powerpoint/2010/main" val="2787740675"/>
      </p:ext>
    </p:extLst>
  </p:cSld>
  <p:clrMapOvr>
    <a:masterClrMapping/>
  </p:clrMapOvr>
  <mc:AlternateContent xmlns:mc="http://schemas.openxmlformats.org/markup-compatibility/2006" xmlns:p14="http://schemas.microsoft.com/office/powerpoint/2010/main">
    <mc:Choice Requires="p14">
      <p:transition spd="slow" p14:dur="2500" advTm="18000">
        <p:checker/>
        <p:sndAc>
          <p:stSnd>
            <p:snd r:embed="rId2" name="chimes.wav"/>
          </p:stSnd>
        </p:sndAc>
      </p:transition>
    </mc:Choice>
    <mc:Fallback xmlns="">
      <p:transition spd="slow" advTm="18000">
        <p:checker/>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4">
                                            <p:txEl>
                                              <p:pRg st="1" end="1"/>
                                            </p:txEl>
                                          </p:spTgt>
                                        </p:tgtEl>
                                        <p:attrNameLst>
                                          <p:attrName>style.color</p:attrName>
                                        </p:attrNameLst>
                                      </p:cBhvr>
                                      <p:to>
                                        <p:clrVal>
                                          <a:schemeClr val="accent2"/>
                                        </p:clrVal>
                                      </p:to>
                                    </p:set>
                                    <p:set>
                                      <p:cBhvr>
                                        <p:cTn id="7" dur="500" fill="hold"/>
                                        <p:tgtEl>
                                          <p:spTgt spid="4">
                                            <p:txEl>
                                              <p:pRg st="1" end="1"/>
                                            </p:txEl>
                                          </p:spTgt>
                                        </p:tgtEl>
                                        <p:attrNameLst>
                                          <p:attrName>fillcolor</p:attrName>
                                        </p:attrNameLst>
                                      </p:cBhvr>
                                      <p:to>
                                        <p:clrVal>
                                          <a:schemeClr val="accent2"/>
                                        </p:clrVal>
                                      </p:to>
                                    </p:set>
                                    <p:set>
                                      <p:cBhvr>
                                        <p:cTn id="8" dur="500" fill="hold"/>
                                        <p:tgtEl>
                                          <p:spTgt spid="4">
                                            <p:txEl>
                                              <p:pRg st="1" end="1"/>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nodeType="clickEffect">
                                  <p:stCondLst>
                                    <p:cond delay="0"/>
                                  </p:stCondLst>
                                  <p:iterate type="lt">
                                    <p:tmPct val="4000"/>
                                  </p:iterate>
                                  <p:childTnLst>
                                    <p:set>
                                      <p:cBhvr override="childStyle">
                                        <p:cTn id="12" dur="500" fill="hold"/>
                                        <p:tgtEl>
                                          <p:spTgt spid="4">
                                            <p:txEl>
                                              <p:pRg st="0" end="0"/>
                                            </p:txEl>
                                          </p:spTgt>
                                        </p:tgtEl>
                                        <p:attrNameLst>
                                          <p:attrName>style.color</p:attrName>
                                        </p:attrNameLst>
                                      </p:cBhvr>
                                      <p:to>
                                        <p:clrVal>
                                          <a:schemeClr val="accent2"/>
                                        </p:clrVal>
                                      </p:to>
                                    </p:set>
                                    <p:set>
                                      <p:cBhvr>
                                        <p:cTn id="13" dur="500" fill="hold"/>
                                        <p:tgtEl>
                                          <p:spTgt spid="4">
                                            <p:txEl>
                                              <p:pRg st="0" end="0"/>
                                            </p:txEl>
                                          </p:spTgt>
                                        </p:tgtEl>
                                        <p:attrNameLst>
                                          <p:attrName>fillcolor</p:attrName>
                                        </p:attrNameLst>
                                      </p:cBhvr>
                                      <p:to>
                                        <p:clrVal>
                                          <a:schemeClr val="accent2"/>
                                        </p:clrVal>
                                      </p:to>
                                    </p:set>
                                    <p:set>
                                      <p:cBhvr>
                                        <p:cTn id="14" dur="500" fill="hold"/>
                                        <p:tgtEl>
                                          <p:spTgt spid="4">
                                            <p:txEl>
                                              <p:pRg st="0" end="0"/>
                                            </p:txEl>
                                          </p:spTgt>
                                        </p:tgtEl>
                                        <p:attrNameLst>
                                          <p:attrName>fill.type</p:attrName>
                                        </p:attrNameLst>
                                      </p:cBhvr>
                                      <p:to>
                                        <p:strVal val="solid"/>
                                      </p:to>
                                    </p:set>
                                  </p:childTnLst>
                                </p:cTn>
                              </p:par>
                              <p:par>
                                <p:cTn id="15" presetID="16" presetClass="emph" presetSubtype="0" fill="hold" nodeType="withEffect">
                                  <p:stCondLst>
                                    <p:cond delay="0"/>
                                  </p:stCondLst>
                                  <p:iterate type="lt">
                                    <p:tmPct val="4000"/>
                                  </p:iterate>
                                  <p:childTnLst>
                                    <p:set>
                                      <p:cBhvr override="childStyle">
                                        <p:cTn id="16" dur="500" fill="hold"/>
                                        <p:tgtEl>
                                          <p:spTgt spid="4">
                                            <p:txEl>
                                              <p:pRg st="2" end="2"/>
                                            </p:txEl>
                                          </p:spTgt>
                                        </p:tgtEl>
                                        <p:attrNameLst>
                                          <p:attrName>style.color</p:attrName>
                                        </p:attrNameLst>
                                      </p:cBhvr>
                                      <p:to>
                                        <p:clrVal>
                                          <a:schemeClr val="accent2"/>
                                        </p:clrVal>
                                      </p:to>
                                    </p:set>
                                    <p:set>
                                      <p:cBhvr>
                                        <p:cTn id="17" dur="500" fill="hold"/>
                                        <p:tgtEl>
                                          <p:spTgt spid="4">
                                            <p:txEl>
                                              <p:pRg st="2" end="2"/>
                                            </p:txEl>
                                          </p:spTgt>
                                        </p:tgtEl>
                                        <p:attrNameLst>
                                          <p:attrName>fillcolor</p:attrName>
                                        </p:attrNameLst>
                                      </p:cBhvr>
                                      <p:to>
                                        <p:clrVal>
                                          <a:schemeClr val="accent2"/>
                                        </p:clrVal>
                                      </p:to>
                                    </p:set>
                                    <p:set>
                                      <p:cBhvr>
                                        <p:cTn id="18" dur="500" fill="hold"/>
                                        <p:tgtEl>
                                          <p:spTgt spid="4">
                                            <p:txEl>
                                              <p:pRg st="2" end="2"/>
                                            </p:txEl>
                                          </p:spTgt>
                                        </p:tgtEl>
                                        <p:attrNameLst>
                                          <p:attrName>fill.type</p:attrName>
                                        </p:attrNameLst>
                                      </p:cBhvr>
                                      <p:to>
                                        <p:strVal val="solid"/>
                                      </p:to>
                                    </p:set>
                                  </p:childTnLst>
                                </p:cTn>
                              </p:par>
                            </p:childTnLst>
                          </p:cTn>
                        </p:par>
                      </p:childTnLst>
                    </p:cTn>
                  </p:par>
                  <p:par>
                    <p:cTn id="19" fill="hold">
                      <p:stCondLst>
                        <p:cond delay="indefinite"/>
                      </p:stCondLst>
                      <p:childTnLst>
                        <p:par>
                          <p:cTn id="20" fill="hold">
                            <p:stCondLst>
                              <p:cond delay="0"/>
                            </p:stCondLst>
                            <p:childTnLst>
                              <p:par>
                                <p:cTn id="21" presetID="21" presetClass="emph" presetSubtype="0" fill="hold" grpId="0" nodeType="clickEffect">
                                  <p:stCondLst>
                                    <p:cond delay="0"/>
                                  </p:stCondLst>
                                  <p:childTnLst>
                                    <p:animClr clrSpc="hsl" dir="cw">
                                      <p:cBhvr override="childStyle">
                                        <p:cTn id="22" dur="500" fill="hold"/>
                                        <p:tgtEl>
                                          <p:spTgt spid="4">
                                            <p:bg/>
                                          </p:spTgt>
                                        </p:tgtEl>
                                        <p:attrNameLst>
                                          <p:attrName>style.color</p:attrName>
                                        </p:attrNameLst>
                                      </p:cBhvr>
                                      <p:by>
                                        <p:hsl h="7200000" s="0" l="0"/>
                                      </p:by>
                                    </p:animClr>
                                    <p:animClr clrSpc="hsl" dir="cw">
                                      <p:cBhvr>
                                        <p:cTn id="23" dur="500" fill="hold"/>
                                        <p:tgtEl>
                                          <p:spTgt spid="4">
                                            <p:bg/>
                                          </p:spTgt>
                                        </p:tgtEl>
                                        <p:attrNameLst>
                                          <p:attrName>fillcolor</p:attrName>
                                        </p:attrNameLst>
                                      </p:cBhvr>
                                      <p:by>
                                        <p:hsl h="7200000" s="0" l="0"/>
                                      </p:by>
                                    </p:animClr>
                                    <p:animClr clrSpc="hsl" dir="cw">
                                      <p:cBhvr>
                                        <p:cTn id="24" dur="500" fill="hold"/>
                                        <p:tgtEl>
                                          <p:spTgt spid="4">
                                            <p:bg/>
                                          </p:spTgt>
                                        </p:tgtEl>
                                        <p:attrNameLst>
                                          <p:attrName>stroke.color</p:attrName>
                                        </p:attrNameLst>
                                      </p:cBhvr>
                                      <p:by>
                                        <p:hsl h="7200000" s="0" l="0"/>
                                      </p:by>
                                    </p:animClr>
                                    <p:set>
                                      <p:cBhvr>
                                        <p:cTn id="25" dur="500" fill="hold"/>
                                        <p:tgtEl>
                                          <p:spTgt spid="4">
                                            <p:bg/>
                                          </p:spTgt>
                                        </p:tgtEl>
                                        <p:attrNameLst>
                                          <p:attrName>fill.type</p:attrName>
                                        </p:attrNameLst>
                                      </p:cBhvr>
                                      <p:to>
                                        <p:strVal val="solid"/>
                                      </p:to>
                                    </p:set>
                                  </p:childTnLst>
                                </p:cTn>
                              </p:par>
                              <p:par>
                                <p:cTn id="26" presetID="21" presetClass="emph" presetSubtype="0" fill="hold" grpId="0" nodeType="withEffect">
                                  <p:stCondLst>
                                    <p:cond delay="0"/>
                                  </p:stCondLst>
                                  <p:iterate type="lt">
                                    <p:tmPct val="0"/>
                                  </p:iterate>
                                  <p:childTnLst>
                                    <p:animClr clrSpc="hsl" dir="cw">
                                      <p:cBhvr override="childStyle">
                                        <p:cTn id="27" dur="500" fill="hold"/>
                                        <p:tgtEl>
                                          <p:spTgt spid="4">
                                            <p:txEl>
                                              <p:pRg st="0" end="0"/>
                                            </p:txEl>
                                          </p:spTgt>
                                        </p:tgtEl>
                                        <p:attrNameLst>
                                          <p:attrName>style.color</p:attrName>
                                        </p:attrNameLst>
                                      </p:cBhvr>
                                      <p:by>
                                        <p:hsl h="7200000" s="0" l="0"/>
                                      </p:by>
                                    </p:animClr>
                                    <p:animClr clrSpc="hsl" dir="cw">
                                      <p:cBhvr>
                                        <p:cTn id="28" dur="500" fill="hold"/>
                                        <p:tgtEl>
                                          <p:spTgt spid="4">
                                            <p:txEl>
                                              <p:pRg st="0" end="0"/>
                                            </p:txEl>
                                          </p:spTgt>
                                        </p:tgtEl>
                                        <p:attrNameLst>
                                          <p:attrName>fillcolor</p:attrName>
                                        </p:attrNameLst>
                                      </p:cBhvr>
                                      <p:by>
                                        <p:hsl h="7200000" s="0" l="0"/>
                                      </p:by>
                                    </p:animClr>
                                    <p:animClr clrSpc="hsl" dir="cw">
                                      <p:cBhvr>
                                        <p:cTn id="29" dur="500" fill="hold"/>
                                        <p:tgtEl>
                                          <p:spTgt spid="4">
                                            <p:txEl>
                                              <p:pRg st="0" end="0"/>
                                            </p:txEl>
                                          </p:spTgt>
                                        </p:tgtEl>
                                        <p:attrNameLst>
                                          <p:attrName>stroke.color</p:attrName>
                                        </p:attrNameLst>
                                      </p:cBhvr>
                                      <p:by>
                                        <p:hsl h="7200000" s="0" l="0"/>
                                      </p:by>
                                    </p:animClr>
                                    <p:set>
                                      <p:cBhvr>
                                        <p:cTn id="30" dur="500" fill="hold"/>
                                        <p:tgtEl>
                                          <p:spTgt spid="4">
                                            <p:txEl>
                                              <p:pRg st="0" end="0"/>
                                            </p:txEl>
                                          </p:spTgt>
                                        </p:tgtEl>
                                        <p:attrNameLst>
                                          <p:attrName>fill.type</p:attrName>
                                        </p:attrNameLst>
                                      </p:cBhvr>
                                      <p:to>
                                        <p:strVal val="solid"/>
                                      </p:to>
                                    </p:set>
                                  </p:childTnLst>
                                </p:cTn>
                              </p:par>
                              <p:par>
                                <p:cTn id="31" presetID="21" presetClass="emph" presetSubtype="0" fill="hold" grpId="0" nodeType="withEffect">
                                  <p:stCondLst>
                                    <p:cond delay="0"/>
                                  </p:stCondLst>
                                  <p:iterate type="lt">
                                    <p:tmPct val="0"/>
                                  </p:iterate>
                                  <p:childTnLst>
                                    <p:animClr clrSpc="hsl" dir="cw">
                                      <p:cBhvr override="childStyle">
                                        <p:cTn id="32" dur="500" fill="hold"/>
                                        <p:tgtEl>
                                          <p:spTgt spid="4">
                                            <p:txEl>
                                              <p:pRg st="1" end="1"/>
                                            </p:txEl>
                                          </p:spTgt>
                                        </p:tgtEl>
                                        <p:attrNameLst>
                                          <p:attrName>style.color</p:attrName>
                                        </p:attrNameLst>
                                      </p:cBhvr>
                                      <p:by>
                                        <p:hsl h="7200000" s="0" l="0"/>
                                      </p:by>
                                    </p:animClr>
                                    <p:animClr clrSpc="hsl" dir="cw">
                                      <p:cBhvr>
                                        <p:cTn id="33" dur="500" fill="hold"/>
                                        <p:tgtEl>
                                          <p:spTgt spid="4">
                                            <p:txEl>
                                              <p:pRg st="1" end="1"/>
                                            </p:txEl>
                                          </p:spTgt>
                                        </p:tgtEl>
                                        <p:attrNameLst>
                                          <p:attrName>fillcolor</p:attrName>
                                        </p:attrNameLst>
                                      </p:cBhvr>
                                      <p:by>
                                        <p:hsl h="7200000" s="0" l="0"/>
                                      </p:by>
                                    </p:animClr>
                                    <p:animClr clrSpc="hsl" dir="cw">
                                      <p:cBhvr>
                                        <p:cTn id="34" dur="500" fill="hold"/>
                                        <p:tgtEl>
                                          <p:spTgt spid="4">
                                            <p:txEl>
                                              <p:pRg st="1" end="1"/>
                                            </p:txEl>
                                          </p:spTgt>
                                        </p:tgtEl>
                                        <p:attrNameLst>
                                          <p:attrName>stroke.color</p:attrName>
                                        </p:attrNameLst>
                                      </p:cBhvr>
                                      <p:by>
                                        <p:hsl h="7200000" s="0" l="0"/>
                                      </p:by>
                                    </p:animClr>
                                    <p:set>
                                      <p:cBhvr>
                                        <p:cTn id="35" dur="500" fill="hold"/>
                                        <p:tgtEl>
                                          <p:spTgt spid="4">
                                            <p:txEl>
                                              <p:pRg st="1" end="1"/>
                                            </p:txEl>
                                          </p:spTgt>
                                        </p:tgtEl>
                                        <p:attrNameLst>
                                          <p:attrName>fill.type</p:attrName>
                                        </p:attrNameLst>
                                      </p:cBhvr>
                                      <p:to>
                                        <p:strVal val="solid"/>
                                      </p:to>
                                    </p:set>
                                  </p:childTnLst>
                                </p:cTn>
                              </p:par>
                              <p:par>
                                <p:cTn id="36" presetID="21" presetClass="emph" presetSubtype="0" fill="hold" grpId="0" nodeType="withEffect">
                                  <p:stCondLst>
                                    <p:cond delay="0"/>
                                  </p:stCondLst>
                                  <p:iterate type="lt">
                                    <p:tmPct val="0"/>
                                  </p:iterate>
                                  <p:childTnLst>
                                    <p:animClr clrSpc="hsl" dir="cw">
                                      <p:cBhvr override="childStyle">
                                        <p:cTn id="37" dur="500" fill="hold"/>
                                        <p:tgtEl>
                                          <p:spTgt spid="4">
                                            <p:txEl>
                                              <p:pRg st="2" end="2"/>
                                            </p:txEl>
                                          </p:spTgt>
                                        </p:tgtEl>
                                        <p:attrNameLst>
                                          <p:attrName>style.color</p:attrName>
                                        </p:attrNameLst>
                                      </p:cBhvr>
                                      <p:by>
                                        <p:hsl h="7200000" s="0" l="0"/>
                                      </p:by>
                                    </p:animClr>
                                    <p:animClr clrSpc="hsl" dir="cw">
                                      <p:cBhvr>
                                        <p:cTn id="38" dur="500" fill="hold"/>
                                        <p:tgtEl>
                                          <p:spTgt spid="4">
                                            <p:txEl>
                                              <p:pRg st="2" end="2"/>
                                            </p:txEl>
                                          </p:spTgt>
                                        </p:tgtEl>
                                        <p:attrNameLst>
                                          <p:attrName>fillcolor</p:attrName>
                                        </p:attrNameLst>
                                      </p:cBhvr>
                                      <p:by>
                                        <p:hsl h="7200000" s="0" l="0"/>
                                      </p:by>
                                    </p:animClr>
                                    <p:animClr clrSpc="hsl" dir="cw">
                                      <p:cBhvr>
                                        <p:cTn id="39" dur="500" fill="hold"/>
                                        <p:tgtEl>
                                          <p:spTgt spid="4">
                                            <p:txEl>
                                              <p:pRg st="2" end="2"/>
                                            </p:txEl>
                                          </p:spTgt>
                                        </p:tgtEl>
                                        <p:attrNameLst>
                                          <p:attrName>stroke.color</p:attrName>
                                        </p:attrNameLst>
                                      </p:cBhvr>
                                      <p:by>
                                        <p:hsl h="7200000" s="0" l="0"/>
                                      </p:by>
                                    </p:animClr>
                                    <p:set>
                                      <p:cBhvr>
                                        <p:cTn id="40" dur="500" fill="hold"/>
                                        <p:tgtEl>
                                          <p:spTgt spid="4">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smtClean="0">
                <a:solidFill>
                  <a:schemeClr val="accent1">
                    <a:lumMod val="75000"/>
                  </a:schemeClr>
                </a:solidFill>
                <a:effectLst>
                  <a:outerShdw blurRad="38100" dist="38100" dir="2700000" algn="tl">
                    <a:srgbClr val="000000">
                      <a:alpha val="43137"/>
                    </a:srgbClr>
                  </a:outerShdw>
                </a:effectLst>
              </a:rPr>
              <a:t>المحتويات</a:t>
            </a:r>
            <a:endParaRPr lang="ar-SA" b="1" dirty="0">
              <a:solidFill>
                <a:schemeClr val="accent1">
                  <a:lumMod val="75000"/>
                </a:schemeClr>
              </a:solidFill>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p:txBody>
          <a:bodyPr/>
          <a:lstStyle/>
          <a:p>
            <a:r>
              <a:rPr lang="ar-SA" dirty="0" smtClean="0"/>
              <a:t>تعريف العمل التطوعي</a:t>
            </a:r>
          </a:p>
          <a:p>
            <a:r>
              <a:rPr lang="ar-SA" dirty="0" smtClean="0"/>
              <a:t>تعريف التطوع</a:t>
            </a:r>
          </a:p>
          <a:p>
            <a:r>
              <a:rPr lang="ar-SA" dirty="0" smtClean="0"/>
              <a:t>اهداف العمل التطوعي</a:t>
            </a:r>
          </a:p>
          <a:p>
            <a:r>
              <a:rPr lang="ar-SA" dirty="0" smtClean="0"/>
              <a:t>اهمية العمل التطوعي</a:t>
            </a:r>
          </a:p>
          <a:p>
            <a:endParaRPr lang="ar-SA" dirty="0"/>
          </a:p>
        </p:txBody>
      </p:sp>
    </p:spTree>
    <p:extLst>
      <p:ext uri="{BB962C8B-B14F-4D97-AF65-F5344CB8AC3E}">
        <p14:creationId xmlns:p14="http://schemas.microsoft.com/office/powerpoint/2010/main" val="678713111"/>
      </p:ext>
    </p:extLst>
  </p:cSld>
  <p:clrMapOvr>
    <a:masterClrMapping/>
  </p:clrMapOvr>
  <mc:AlternateContent xmlns:mc="http://schemas.openxmlformats.org/markup-compatibility/2006" xmlns:p14="http://schemas.microsoft.com/office/powerpoint/2010/main">
    <mc:Choice Requires="p14">
      <p:transition spd="slow" p14:dur="2500" advTm="11000">
        <p:checker/>
        <p:sndAc>
          <p:stSnd>
            <p:snd r:embed="rId2" name="chimes.wav"/>
          </p:stSnd>
        </p:sndAc>
      </p:transition>
    </mc:Choice>
    <mc:Fallback xmlns="">
      <p:transition spd="slow" advTm="11000">
        <p:checker/>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xEl>
                                              <p:pRg st="0" end="0"/>
                                            </p:txEl>
                                          </p:spTgt>
                                        </p:tgtEl>
                                        <p:attrNameLst>
                                          <p:attrName>style.color</p:attrName>
                                        </p:attrNameLst>
                                      </p:cBhvr>
                                      <p:to>
                                        <p:clrVal>
                                          <a:schemeClr val="accent2"/>
                                        </p:clrVal>
                                      </p:to>
                                    </p:set>
                                    <p:set>
                                      <p:cBhvr>
                                        <p:cTn id="7" dur="500" fill="hold"/>
                                        <p:tgtEl>
                                          <p:spTgt spid="3">
                                            <p:txEl>
                                              <p:pRg st="0" end="0"/>
                                            </p:txEl>
                                          </p:spTgt>
                                        </p:tgtEl>
                                        <p:attrNameLst>
                                          <p:attrName>fillcolor</p:attrName>
                                        </p:attrNameLst>
                                      </p:cBhvr>
                                      <p:to>
                                        <p:clrVal>
                                          <a:schemeClr val="accent2"/>
                                        </p:clrVal>
                                      </p:to>
                                    </p:set>
                                    <p:set>
                                      <p:cBhvr>
                                        <p:cTn id="8" dur="500" fill="hold"/>
                                        <p:tgtEl>
                                          <p:spTgt spid="3">
                                            <p:txEl>
                                              <p:pRg st="0" end="0"/>
                                            </p:txEl>
                                          </p:spTgt>
                                        </p:tgtEl>
                                        <p:attrNameLst>
                                          <p:attrName>fill.type</p:attrName>
                                        </p:attrNameLst>
                                      </p:cBhvr>
                                      <p:to>
                                        <p:strVal val="solid"/>
                                      </p:to>
                                    </p:set>
                                  </p:childTnLst>
                                </p:cTn>
                              </p:par>
                              <p:par>
                                <p:cTn id="9" presetID="16" presetClass="emph" presetSubtype="0" fill="hold" nodeType="withEffect">
                                  <p:stCondLst>
                                    <p:cond delay="0"/>
                                  </p:stCondLst>
                                  <p:iterate type="lt">
                                    <p:tmPct val="4000"/>
                                  </p:iterate>
                                  <p:childTnLst>
                                    <p:set>
                                      <p:cBhvr override="childStyle">
                                        <p:cTn id="10" dur="500" fill="hold"/>
                                        <p:tgtEl>
                                          <p:spTgt spid="3">
                                            <p:txEl>
                                              <p:pRg st="1" end="1"/>
                                            </p:txEl>
                                          </p:spTgt>
                                        </p:tgtEl>
                                        <p:attrNameLst>
                                          <p:attrName>style.color</p:attrName>
                                        </p:attrNameLst>
                                      </p:cBhvr>
                                      <p:to>
                                        <p:clrVal>
                                          <a:schemeClr val="accent2"/>
                                        </p:clrVal>
                                      </p:to>
                                    </p:set>
                                    <p:set>
                                      <p:cBhvr>
                                        <p:cTn id="11" dur="500" fill="hold"/>
                                        <p:tgtEl>
                                          <p:spTgt spid="3">
                                            <p:txEl>
                                              <p:pRg st="1" end="1"/>
                                            </p:txEl>
                                          </p:spTgt>
                                        </p:tgtEl>
                                        <p:attrNameLst>
                                          <p:attrName>fillcolor</p:attrName>
                                        </p:attrNameLst>
                                      </p:cBhvr>
                                      <p:to>
                                        <p:clrVal>
                                          <a:schemeClr val="accent2"/>
                                        </p:clrVal>
                                      </p:to>
                                    </p:set>
                                    <p:set>
                                      <p:cBhvr>
                                        <p:cTn id="12" dur="500" fill="hold"/>
                                        <p:tgtEl>
                                          <p:spTgt spid="3">
                                            <p:txEl>
                                              <p:pRg st="1" end="1"/>
                                            </p:txEl>
                                          </p:spTgt>
                                        </p:tgtEl>
                                        <p:attrNameLst>
                                          <p:attrName>fill.type</p:attrName>
                                        </p:attrNameLst>
                                      </p:cBhvr>
                                      <p:to>
                                        <p:strVal val="solid"/>
                                      </p:to>
                                    </p:set>
                                  </p:childTnLst>
                                </p:cTn>
                              </p:par>
                              <p:par>
                                <p:cTn id="13" presetID="16" presetClass="emph" presetSubtype="0" fill="hold" nodeType="withEffect">
                                  <p:stCondLst>
                                    <p:cond delay="0"/>
                                  </p:stCondLst>
                                  <p:iterate type="lt">
                                    <p:tmPct val="4000"/>
                                  </p:iterate>
                                  <p:childTnLst>
                                    <p:set>
                                      <p:cBhvr override="childStyle">
                                        <p:cTn id="14" dur="500" fill="hold"/>
                                        <p:tgtEl>
                                          <p:spTgt spid="3">
                                            <p:txEl>
                                              <p:pRg st="2" end="2"/>
                                            </p:txEl>
                                          </p:spTgt>
                                        </p:tgtEl>
                                        <p:attrNameLst>
                                          <p:attrName>style.color</p:attrName>
                                        </p:attrNameLst>
                                      </p:cBhvr>
                                      <p:to>
                                        <p:clrVal>
                                          <a:schemeClr val="accent2"/>
                                        </p:clrVal>
                                      </p:to>
                                    </p:set>
                                    <p:set>
                                      <p:cBhvr>
                                        <p:cTn id="15" dur="500" fill="hold"/>
                                        <p:tgtEl>
                                          <p:spTgt spid="3">
                                            <p:txEl>
                                              <p:pRg st="2" end="2"/>
                                            </p:txEl>
                                          </p:spTgt>
                                        </p:tgtEl>
                                        <p:attrNameLst>
                                          <p:attrName>fillcolor</p:attrName>
                                        </p:attrNameLst>
                                      </p:cBhvr>
                                      <p:to>
                                        <p:clrVal>
                                          <a:schemeClr val="accent2"/>
                                        </p:clrVal>
                                      </p:to>
                                    </p:set>
                                    <p:set>
                                      <p:cBhvr>
                                        <p:cTn id="16" dur="500" fill="hold"/>
                                        <p:tgtEl>
                                          <p:spTgt spid="3">
                                            <p:txEl>
                                              <p:pRg st="2" end="2"/>
                                            </p:txEl>
                                          </p:spTgt>
                                        </p:tgtEl>
                                        <p:attrNameLst>
                                          <p:attrName>fill.type</p:attrName>
                                        </p:attrNameLst>
                                      </p:cBhvr>
                                      <p:to>
                                        <p:strVal val="solid"/>
                                      </p:to>
                                    </p:set>
                                  </p:childTnLst>
                                </p:cTn>
                              </p:par>
                              <p:par>
                                <p:cTn id="17" presetID="16" presetClass="emph" presetSubtype="0" fill="hold" nodeType="withEffect">
                                  <p:stCondLst>
                                    <p:cond delay="0"/>
                                  </p:stCondLst>
                                  <p:iterate type="lt">
                                    <p:tmPct val="4000"/>
                                  </p:iterate>
                                  <p:childTnLst>
                                    <p:set>
                                      <p:cBhvr override="childStyle">
                                        <p:cTn id="18" dur="500" fill="hold"/>
                                        <p:tgtEl>
                                          <p:spTgt spid="3">
                                            <p:txEl>
                                              <p:pRg st="3" end="3"/>
                                            </p:txEl>
                                          </p:spTgt>
                                        </p:tgtEl>
                                        <p:attrNameLst>
                                          <p:attrName>style.color</p:attrName>
                                        </p:attrNameLst>
                                      </p:cBhvr>
                                      <p:to>
                                        <p:clrVal>
                                          <a:schemeClr val="accent2"/>
                                        </p:clrVal>
                                      </p:to>
                                    </p:set>
                                    <p:set>
                                      <p:cBhvr>
                                        <p:cTn id="19" dur="500" fill="hold"/>
                                        <p:tgtEl>
                                          <p:spTgt spid="3">
                                            <p:txEl>
                                              <p:pRg st="3" end="3"/>
                                            </p:txEl>
                                          </p:spTgt>
                                        </p:tgtEl>
                                        <p:attrNameLst>
                                          <p:attrName>fillcolor</p:attrName>
                                        </p:attrNameLst>
                                      </p:cBhvr>
                                      <p:to>
                                        <p:clrVal>
                                          <a:schemeClr val="accent2"/>
                                        </p:clrVal>
                                      </p:to>
                                    </p:set>
                                    <p:set>
                                      <p:cBhvr>
                                        <p:cTn id="20" dur="500" fill="hold"/>
                                        <p:tgtEl>
                                          <p:spTgt spid="3">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smtClean="0">
                <a:solidFill>
                  <a:schemeClr val="accent1">
                    <a:lumMod val="75000"/>
                  </a:schemeClr>
                </a:solidFill>
                <a:effectLst>
                  <a:outerShdw blurRad="38100" dist="38100" dir="2700000" algn="tl">
                    <a:srgbClr val="000000">
                      <a:alpha val="43137"/>
                    </a:srgbClr>
                  </a:outerShdw>
                </a:effectLst>
              </a:rPr>
              <a:t>العمل التطوعي</a:t>
            </a:r>
            <a:endParaRPr lang="ar-SA" b="1" dirty="0">
              <a:solidFill>
                <a:schemeClr val="accent1">
                  <a:lumMod val="75000"/>
                </a:schemeClr>
              </a:solidFill>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a:xfrm>
            <a:off x="1371600" y="2541239"/>
            <a:ext cx="6400800" cy="3048001"/>
          </a:xfrm>
        </p:spPr>
        <p:txBody>
          <a:bodyPr/>
          <a:lstStyle/>
          <a:p>
            <a:r>
              <a:rPr lang="ar-SA" b="1" dirty="0" smtClean="0"/>
              <a:t>هو التبرع </a:t>
            </a:r>
            <a:r>
              <a:rPr lang="ar-SA" b="1" dirty="0"/>
              <a:t>بالجهد أو المال أو الوقت أو الثلاثة معا للقيام بعمل أو أنشطة لخدمة المجتمع ليس مطالبا به الفرد أو مسئولا عنه ويتم بدافع غير مادي حيث لا يأمل المتطوع المتطوع الحصول على مردود مادي مقابل تطوعه وحتى لو كان هناك بعض المزايا المادية فهي لا تعادل الجهد والوقت المبذول في العمل التطوعي . </a:t>
            </a:r>
            <a:endParaRPr lang="ar-SA" dirty="0"/>
          </a:p>
          <a:p>
            <a:pPr indent="0">
              <a:buNone/>
            </a:pPr>
            <a:endParaRPr lang="ar-SA" dirty="0"/>
          </a:p>
        </p:txBody>
      </p:sp>
    </p:spTree>
    <p:extLst>
      <p:ext uri="{BB962C8B-B14F-4D97-AF65-F5344CB8AC3E}">
        <p14:creationId xmlns:p14="http://schemas.microsoft.com/office/powerpoint/2010/main" val="3258254974"/>
      </p:ext>
    </p:extLst>
  </p:cSld>
  <p:clrMapOvr>
    <a:masterClrMapping/>
  </p:clrMapOvr>
  <mc:AlternateContent xmlns:mc="http://schemas.openxmlformats.org/markup-compatibility/2006" xmlns:p14="http://schemas.microsoft.com/office/powerpoint/2010/main">
    <mc:Choice Requires="p14">
      <p:transition spd="slow" p14:dur="2500" advTm="13000">
        <p:checker/>
        <p:sndAc>
          <p:stSnd>
            <p:snd r:embed="rId2" name="chimes.wav"/>
          </p:stSnd>
        </p:sndAc>
      </p:transition>
    </mc:Choice>
    <mc:Fallback xmlns="">
      <p:transition spd="slow" advTm="13000">
        <p:checker/>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xEl>
                                              <p:pRg st="0" end="0"/>
                                            </p:txEl>
                                          </p:spTgt>
                                        </p:tgtEl>
                                        <p:attrNameLst>
                                          <p:attrName>style.color</p:attrName>
                                        </p:attrNameLst>
                                      </p:cBhvr>
                                      <p:to>
                                        <p:clrVal>
                                          <a:schemeClr val="accent2"/>
                                        </p:clrVal>
                                      </p:to>
                                    </p:set>
                                    <p:set>
                                      <p:cBhvr>
                                        <p:cTn id="7" dur="500" fill="hold"/>
                                        <p:tgtEl>
                                          <p:spTgt spid="3">
                                            <p:txEl>
                                              <p:pRg st="0" end="0"/>
                                            </p:txEl>
                                          </p:spTgt>
                                        </p:tgtEl>
                                        <p:attrNameLst>
                                          <p:attrName>fillcolor</p:attrName>
                                        </p:attrNameLst>
                                      </p:cBhvr>
                                      <p:to>
                                        <p:clrVal>
                                          <a:schemeClr val="accent2"/>
                                        </p:clrVal>
                                      </p:to>
                                    </p:set>
                                    <p:set>
                                      <p:cBhvr>
                                        <p:cTn id="8" dur="500" fill="hold"/>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chemeClr val="accent1">
                    <a:lumMod val="75000"/>
                  </a:schemeClr>
                </a:solidFill>
                <a:effectLst>
                  <a:outerShdw blurRad="38100" dist="38100" dir="2700000" algn="tl">
                    <a:srgbClr val="000000">
                      <a:alpha val="43137"/>
                    </a:srgbClr>
                  </a:outerShdw>
                </a:effectLst>
              </a:rPr>
              <a:t>المتطوع</a:t>
            </a:r>
            <a:endParaRPr lang="ar-SA" dirty="0">
              <a:solidFill>
                <a:schemeClr val="accent1">
                  <a:lumMod val="75000"/>
                </a:schemeClr>
              </a:solidFill>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a:xfrm>
            <a:off x="1371600" y="2541239"/>
            <a:ext cx="6400800" cy="3048001"/>
          </a:xfrm>
        </p:spPr>
        <p:txBody>
          <a:bodyPr/>
          <a:lstStyle/>
          <a:p>
            <a:r>
              <a:rPr lang="ar-SA" b="1" dirty="0"/>
              <a:t>هو الفرد أو المواطن الذي يعطي وقتا وجهدا </a:t>
            </a:r>
            <a:r>
              <a:rPr lang="ar-SA" b="1" dirty="0" err="1" smtClean="0"/>
              <a:t>بناءاً</a:t>
            </a:r>
            <a:r>
              <a:rPr lang="ar-SA" b="1" dirty="0" smtClean="0"/>
              <a:t> </a:t>
            </a:r>
            <a:r>
              <a:rPr lang="ar-SA" b="1" dirty="0"/>
              <a:t>على اختياره الحر ومحض إرادته لإحدى منظمات الرعاية الاجتماعية </a:t>
            </a:r>
            <a:r>
              <a:rPr lang="ar-SA" b="1" dirty="0" smtClean="0"/>
              <a:t>وبدون </a:t>
            </a:r>
            <a:r>
              <a:rPr lang="ar-SA" b="1" dirty="0"/>
              <a:t>أن يحصل أو يتوقع أن يحصل على عائد مادي نظير جهده التطوعي</a:t>
            </a:r>
            <a:endParaRPr lang="ar-SA" dirty="0"/>
          </a:p>
        </p:txBody>
      </p:sp>
    </p:spTree>
    <p:extLst>
      <p:ext uri="{BB962C8B-B14F-4D97-AF65-F5344CB8AC3E}">
        <p14:creationId xmlns:p14="http://schemas.microsoft.com/office/powerpoint/2010/main" val="875146454"/>
      </p:ext>
    </p:extLst>
  </p:cSld>
  <p:clrMapOvr>
    <a:masterClrMapping/>
  </p:clrMapOvr>
  <mc:AlternateContent xmlns:mc="http://schemas.openxmlformats.org/markup-compatibility/2006" xmlns:p14="http://schemas.microsoft.com/office/powerpoint/2010/main">
    <mc:Choice Requires="p14">
      <p:transition spd="slow" p14:dur="2500" advTm="13000">
        <p:checker/>
        <p:sndAc>
          <p:stSnd>
            <p:snd r:embed="rId2" name="chimes.wav"/>
          </p:stSnd>
        </p:sndAc>
      </p:transition>
    </mc:Choice>
    <mc:Fallback xmlns="">
      <p:transition spd="slow" advTm="13000">
        <p:checker/>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xEl>
                                              <p:pRg st="0" end="0"/>
                                            </p:txEl>
                                          </p:spTgt>
                                        </p:tgtEl>
                                        <p:attrNameLst>
                                          <p:attrName>style.color</p:attrName>
                                        </p:attrNameLst>
                                      </p:cBhvr>
                                      <p:to>
                                        <p:clrVal>
                                          <a:schemeClr val="accent2"/>
                                        </p:clrVal>
                                      </p:to>
                                    </p:set>
                                    <p:set>
                                      <p:cBhvr>
                                        <p:cTn id="7" dur="500" fill="hold"/>
                                        <p:tgtEl>
                                          <p:spTgt spid="3">
                                            <p:txEl>
                                              <p:pRg st="0" end="0"/>
                                            </p:txEl>
                                          </p:spTgt>
                                        </p:tgtEl>
                                        <p:attrNameLst>
                                          <p:attrName>fillcolor</p:attrName>
                                        </p:attrNameLst>
                                      </p:cBhvr>
                                      <p:to>
                                        <p:clrVal>
                                          <a:schemeClr val="accent2"/>
                                        </p:clrVal>
                                      </p:to>
                                    </p:set>
                                    <p:set>
                                      <p:cBhvr>
                                        <p:cTn id="8" dur="500" fill="hold"/>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chemeClr val="accent1">
                    <a:lumMod val="75000"/>
                  </a:schemeClr>
                </a:solidFill>
                <a:effectLst>
                  <a:outerShdw blurRad="38100" dist="38100" dir="2700000" algn="tl">
                    <a:srgbClr val="000000">
                      <a:alpha val="43137"/>
                    </a:srgbClr>
                  </a:outerShdw>
                </a:effectLst>
              </a:rPr>
              <a:t>أهداف العمل التطوعي</a:t>
            </a:r>
            <a:endParaRPr lang="ar-SA" dirty="0">
              <a:solidFill>
                <a:schemeClr val="accent1">
                  <a:lumMod val="75000"/>
                </a:schemeClr>
              </a:solidFill>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p:txBody>
          <a:bodyPr/>
          <a:lstStyle/>
          <a:p>
            <a:pPr indent="0">
              <a:buNone/>
            </a:pPr>
            <a:r>
              <a:rPr lang="ar-SA" b="1" dirty="0">
                <a:solidFill>
                  <a:schemeClr val="accent3">
                    <a:lumMod val="60000"/>
                    <a:lumOff val="40000"/>
                  </a:schemeClr>
                </a:solidFill>
              </a:rPr>
              <a:t>أهداف خاصة بالمتطوع نفسه</a:t>
            </a:r>
            <a:endParaRPr lang="ar-SA" b="1" dirty="0" smtClean="0">
              <a:solidFill>
                <a:schemeClr val="accent3">
                  <a:lumMod val="60000"/>
                  <a:lumOff val="40000"/>
                </a:schemeClr>
              </a:solidFill>
            </a:endParaRPr>
          </a:p>
          <a:p>
            <a:pPr>
              <a:buFont typeface="Wingdings" pitchFamily="2" charset="2"/>
              <a:buChar char="Ø"/>
            </a:pPr>
            <a:r>
              <a:rPr lang="ar-SA" b="1" dirty="0" smtClean="0"/>
              <a:t>الحصول </a:t>
            </a:r>
            <a:r>
              <a:rPr lang="ar-SA" b="1" dirty="0"/>
              <a:t>على مكانة في المجتمع </a:t>
            </a:r>
          </a:p>
          <a:p>
            <a:pPr>
              <a:buFont typeface="Wingdings" pitchFamily="2" charset="2"/>
              <a:buChar char="Ø"/>
            </a:pPr>
            <a:r>
              <a:rPr lang="ar-SA" b="1" dirty="0"/>
              <a:t>إثبات الذات .</a:t>
            </a:r>
          </a:p>
          <a:p>
            <a:pPr>
              <a:buFont typeface="Wingdings" pitchFamily="2" charset="2"/>
              <a:buChar char="Ø"/>
            </a:pPr>
            <a:r>
              <a:rPr lang="ar-SA" b="1" dirty="0"/>
              <a:t>تحقيق أهداف خاصة متمثلة في الاشتراك في مشروعات تطوعية محببة إليه.</a:t>
            </a:r>
          </a:p>
          <a:p>
            <a:pPr>
              <a:buFont typeface="Wingdings" pitchFamily="2" charset="2"/>
              <a:buChar char="Ø"/>
            </a:pPr>
            <a:r>
              <a:rPr lang="ar-SA" b="1" dirty="0"/>
              <a:t>استثمار أوقات فراغه في أعمال اجتماعية تحقق له </a:t>
            </a:r>
            <a:r>
              <a:rPr lang="ar-SA" b="1" dirty="0" err="1"/>
              <a:t>الاشباعات</a:t>
            </a:r>
            <a:r>
              <a:rPr lang="ar-SA" b="1" dirty="0"/>
              <a:t> المعنوية المختلفة.</a:t>
            </a:r>
          </a:p>
          <a:p>
            <a:pPr>
              <a:buFont typeface="Wingdings" pitchFamily="2" charset="2"/>
              <a:buChar char="Ø"/>
            </a:pPr>
            <a:r>
              <a:rPr lang="ar-SA" b="1" dirty="0"/>
              <a:t>التزود بخبرات عمل جديدة.</a:t>
            </a:r>
            <a:endParaRPr lang="ar-SA" dirty="0"/>
          </a:p>
        </p:txBody>
      </p:sp>
    </p:spTree>
    <p:extLst>
      <p:ext uri="{BB962C8B-B14F-4D97-AF65-F5344CB8AC3E}">
        <p14:creationId xmlns:p14="http://schemas.microsoft.com/office/powerpoint/2010/main" val="3651917654"/>
      </p:ext>
    </p:extLst>
  </p:cSld>
  <p:clrMapOvr>
    <a:masterClrMapping/>
  </p:clrMapOvr>
  <mc:AlternateContent xmlns:mc="http://schemas.openxmlformats.org/markup-compatibility/2006" xmlns:p14="http://schemas.microsoft.com/office/powerpoint/2010/main">
    <mc:Choice Requires="p14">
      <p:transition spd="slow" p14:dur="2500" advTm="14000">
        <p:checker/>
        <p:sndAc>
          <p:stSnd>
            <p:snd r:embed="rId2" name="chimes.wav"/>
          </p:stSnd>
        </p:sndAc>
      </p:transition>
    </mc:Choice>
    <mc:Fallback xmlns="">
      <p:transition spd="slow" advTm="14000">
        <p:checker/>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xEl>
                                              <p:pRg st="0" end="0"/>
                                            </p:txEl>
                                          </p:spTgt>
                                        </p:tgtEl>
                                        <p:attrNameLst>
                                          <p:attrName>style.color</p:attrName>
                                        </p:attrNameLst>
                                      </p:cBhvr>
                                      <p:to>
                                        <p:clrVal>
                                          <a:schemeClr val="accent2"/>
                                        </p:clrVal>
                                      </p:to>
                                    </p:set>
                                    <p:set>
                                      <p:cBhvr>
                                        <p:cTn id="7" dur="500" fill="hold"/>
                                        <p:tgtEl>
                                          <p:spTgt spid="3">
                                            <p:txEl>
                                              <p:pRg st="0" end="0"/>
                                            </p:txEl>
                                          </p:spTgt>
                                        </p:tgtEl>
                                        <p:attrNameLst>
                                          <p:attrName>fillcolor</p:attrName>
                                        </p:attrNameLst>
                                      </p:cBhvr>
                                      <p:to>
                                        <p:clrVal>
                                          <a:schemeClr val="accent2"/>
                                        </p:clrVal>
                                      </p:to>
                                    </p:set>
                                    <p:set>
                                      <p:cBhvr>
                                        <p:cTn id="8" dur="500" fill="hold"/>
                                        <p:tgtEl>
                                          <p:spTgt spid="3">
                                            <p:txEl>
                                              <p:pRg st="0" end="0"/>
                                            </p:txEl>
                                          </p:spTgt>
                                        </p:tgtEl>
                                        <p:attrNameLst>
                                          <p:attrName>fill.type</p:attrName>
                                        </p:attrNameLst>
                                      </p:cBhvr>
                                      <p:to>
                                        <p:strVal val="solid"/>
                                      </p:to>
                                    </p:set>
                                  </p:childTnLst>
                                </p:cTn>
                              </p:par>
                              <p:par>
                                <p:cTn id="9" presetID="16" presetClass="emph" presetSubtype="0" fill="hold" nodeType="withEffect">
                                  <p:stCondLst>
                                    <p:cond delay="0"/>
                                  </p:stCondLst>
                                  <p:iterate type="lt">
                                    <p:tmPct val="4000"/>
                                  </p:iterate>
                                  <p:childTnLst>
                                    <p:set>
                                      <p:cBhvr override="childStyle">
                                        <p:cTn id="10" dur="500" fill="hold"/>
                                        <p:tgtEl>
                                          <p:spTgt spid="3">
                                            <p:txEl>
                                              <p:pRg st="1" end="1"/>
                                            </p:txEl>
                                          </p:spTgt>
                                        </p:tgtEl>
                                        <p:attrNameLst>
                                          <p:attrName>style.color</p:attrName>
                                        </p:attrNameLst>
                                      </p:cBhvr>
                                      <p:to>
                                        <p:clrVal>
                                          <a:schemeClr val="accent2"/>
                                        </p:clrVal>
                                      </p:to>
                                    </p:set>
                                    <p:set>
                                      <p:cBhvr>
                                        <p:cTn id="11" dur="500" fill="hold"/>
                                        <p:tgtEl>
                                          <p:spTgt spid="3">
                                            <p:txEl>
                                              <p:pRg st="1" end="1"/>
                                            </p:txEl>
                                          </p:spTgt>
                                        </p:tgtEl>
                                        <p:attrNameLst>
                                          <p:attrName>fillcolor</p:attrName>
                                        </p:attrNameLst>
                                      </p:cBhvr>
                                      <p:to>
                                        <p:clrVal>
                                          <a:schemeClr val="accent2"/>
                                        </p:clrVal>
                                      </p:to>
                                    </p:set>
                                    <p:set>
                                      <p:cBhvr>
                                        <p:cTn id="12" dur="500" fill="hold"/>
                                        <p:tgtEl>
                                          <p:spTgt spid="3">
                                            <p:txEl>
                                              <p:pRg st="1" end="1"/>
                                            </p:txEl>
                                          </p:spTgt>
                                        </p:tgtEl>
                                        <p:attrNameLst>
                                          <p:attrName>fill.type</p:attrName>
                                        </p:attrNameLst>
                                      </p:cBhvr>
                                      <p:to>
                                        <p:strVal val="solid"/>
                                      </p:to>
                                    </p:set>
                                  </p:childTnLst>
                                </p:cTn>
                              </p:par>
                              <p:par>
                                <p:cTn id="13" presetID="16" presetClass="emph" presetSubtype="0" fill="hold" nodeType="withEffect">
                                  <p:stCondLst>
                                    <p:cond delay="0"/>
                                  </p:stCondLst>
                                  <p:iterate type="lt">
                                    <p:tmPct val="4000"/>
                                  </p:iterate>
                                  <p:childTnLst>
                                    <p:set>
                                      <p:cBhvr override="childStyle">
                                        <p:cTn id="14" dur="500" fill="hold"/>
                                        <p:tgtEl>
                                          <p:spTgt spid="3">
                                            <p:txEl>
                                              <p:pRg st="2" end="2"/>
                                            </p:txEl>
                                          </p:spTgt>
                                        </p:tgtEl>
                                        <p:attrNameLst>
                                          <p:attrName>style.color</p:attrName>
                                        </p:attrNameLst>
                                      </p:cBhvr>
                                      <p:to>
                                        <p:clrVal>
                                          <a:schemeClr val="accent2"/>
                                        </p:clrVal>
                                      </p:to>
                                    </p:set>
                                    <p:set>
                                      <p:cBhvr>
                                        <p:cTn id="15" dur="500" fill="hold"/>
                                        <p:tgtEl>
                                          <p:spTgt spid="3">
                                            <p:txEl>
                                              <p:pRg st="2" end="2"/>
                                            </p:txEl>
                                          </p:spTgt>
                                        </p:tgtEl>
                                        <p:attrNameLst>
                                          <p:attrName>fillcolor</p:attrName>
                                        </p:attrNameLst>
                                      </p:cBhvr>
                                      <p:to>
                                        <p:clrVal>
                                          <a:schemeClr val="accent2"/>
                                        </p:clrVal>
                                      </p:to>
                                    </p:set>
                                    <p:set>
                                      <p:cBhvr>
                                        <p:cTn id="16" dur="500" fill="hold"/>
                                        <p:tgtEl>
                                          <p:spTgt spid="3">
                                            <p:txEl>
                                              <p:pRg st="2" end="2"/>
                                            </p:txEl>
                                          </p:spTgt>
                                        </p:tgtEl>
                                        <p:attrNameLst>
                                          <p:attrName>fill.type</p:attrName>
                                        </p:attrNameLst>
                                      </p:cBhvr>
                                      <p:to>
                                        <p:strVal val="solid"/>
                                      </p:to>
                                    </p:set>
                                  </p:childTnLst>
                                </p:cTn>
                              </p:par>
                              <p:par>
                                <p:cTn id="17" presetID="16" presetClass="emph" presetSubtype="0" fill="hold" nodeType="withEffect">
                                  <p:stCondLst>
                                    <p:cond delay="0"/>
                                  </p:stCondLst>
                                  <p:iterate type="lt">
                                    <p:tmPct val="4000"/>
                                  </p:iterate>
                                  <p:childTnLst>
                                    <p:set>
                                      <p:cBhvr override="childStyle">
                                        <p:cTn id="18" dur="500" fill="hold"/>
                                        <p:tgtEl>
                                          <p:spTgt spid="3">
                                            <p:txEl>
                                              <p:pRg st="3" end="3"/>
                                            </p:txEl>
                                          </p:spTgt>
                                        </p:tgtEl>
                                        <p:attrNameLst>
                                          <p:attrName>style.color</p:attrName>
                                        </p:attrNameLst>
                                      </p:cBhvr>
                                      <p:to>
                                        <p:clrVal>
                                          <a:schemeClr val="accent2"/>
                                        </p:clrVal>
                                      </p:to>
                                    </p:set>
                                    <p:set>
                                      <p:cBhvr>
                                        <p:cTn id="19" dur="500" fill="hold"/>
                                        <p:tgtEl>
                                          <p:spTgt spid="3">
                                            <p:txEl>
                                              <p:pRg st="3" end="3"/>
                                            </p:txEl>
                                          </p:spTgt>
                                        </p:tgtEl>
                                        <p:attrNameLst>
                                          <p:attrName>fillcolor</p:attrName>
                                        </p:attrNameLst>
                                      </p:cBhvr>
                                      <p:to>
                                        <p:clrVal>
                                          <a:schemeClr val="accent2"/>
                                        </p:clrVal>
                                      </p:to>
                                    </p:set>
                                    <p:set>
                                      <p:cBhvr>
                                        <p:cTn id="20" dur="500" fill="hold"/>
                                        <p:tgtEl>
                                          <p:spTgt spid="3">
                                            <p:txEl>
                                              <p:pRg st="3" end="3"/>
                                            </p:txEl>
                                          </p:spTgt>
                                        </p:tgtEl>
                                        <p:attrNameLst>
                                          <p:attrName>fill.type</p:attrName>
                                        </p:attrNameLst>
                                      </p:cBhvr>
                                      <p:to>
                                        <p:strVal val="solid"/>
                                      </p:to>
                                    </p:set>
                                  </p:childTnLst>
                                </p:cTn>
                              </p:par>
                              <p:par>
                                <p:cTn id="21" presetID="16" presetClass="emph" presetSubtype="0" fill="hold" nodeType="withEffect">
                                  <p:stCondLst>
                                    <p:cond delay="0"/>
                                  </p:stCondLst>
                                  <p:iterate type="lt">
                                    <p:tmPct val="4000"/>
                                  </p:iterate>
                                  <p:childTnLst>
                                    <p:set>
                                      <p:cBhvr override="childStyle">
                                        <p:cTn id="22" dur="500" fill="hold"/>
                                        <p:tgtEl>
                                          <p:spTgt spid="3">
                                            <p:txEl>
                                              <p:pRg st="4" end="4"/>
                                            </p:txEl>
                                          </p:spTgt>
                                        </p:tgtEl>
                                        <p:attrNameLst>
                                          <p:attrName>style.color</p:attrName>
                                        </p:attrNameLst>
                                      </p:cBhvr>
                                      <p:to>
                                        <p:clrVal>
                                          <a:schemeClr val="accent2"/>
                                        </p:clrVal>
                                      </p:to>
                                    </p:set>
                                    <p:set>
                                      <p:cBhvr>
                                        <p:cTn id="23" dur="500" fill="hold"/>
                                        <p:tgtEl>
                                          <p:spTgt spid="3">
                                            <p:txEl>
                                              <p:pRg st="4" end="4"/>
                                            </p:txEl>
                                          </p:spTgt>
                                        </p:tgtEl>
                                        <p:attrNameLst>
                                          <p:attrName>fillcolor</p:attrName>
                                        </p:attrNameLst>
                                      </p:cBhvr>
                                      <p:to>
                                        <p:clrVal>
                                          <a:schemeClr val="accent2"/>
                                        </p:clrVal>
                                      </p:to>
                                    </p:set>
                                    <p:set>
                                      <p:cBhvr>
                                        <p:cTn id="24" dur="500" fill="hold"/>
                                        <p:tgtEl>
                                          <p:spTgt spid="3">
                                            <p:txEl>
                                              <p:pRg st="4" end="4"/>
                                            </p:txEl>
                                          </p:spTgt>
                                        </p:tgtEl>
                                        <p:attrNameLst>
                                          <p:attrName>fill.type</p:attrName>
                                        </p:attrNameLst>
                                      </p:cBhvr>
                                      <p:to>
                                        <p:strVal val="solid"/>
                                      </p:to>
                                    </p:set>
                                  </p:childTnLst>
                                </p:cTn>
                              </p:par>
                              <p:par>
                                <p:cTn id="25" presetID="16" presetClass="emph" presetSubtype="0" fill="hold" nodeType="withEffect">
                                  <p:stCondLst>
                                    <p:cond delay="0"/>
                                  </p:stCondLst>
                                  <p:iterate type="lt">
                                    <p:tmPct val="4000"/>
                                  </p:iterate>
                                  <p:childTnLst>
                                    <p:set>
                                      <p:cBhvr override="childStyle">
                                        <p:cTn id="26" dur="500" fill="hold"/>
                                        <p:tgtEl>
                                          <p:spTgt spid="3">
                                            <p:txEl>
                                              <p:pRg st="5" end="5"/>
                                            </p:txEl>
                                          </p:spTgt>
                                        </p:tgtEl>
                                        <p:attrNameLst>
                                          <p:attrName>style.color</p:attrName>
                                        </p:attrNameLst>
                                      </p:cBhvr>
                                      <p:to>
                                        <p:clrVal>
                                          <a:schemeClr val="accent2"/>
                                        </p:clrVal>
                                      </p:to>
                                    </p:set>
                                    <p:set>
                                      <p:cBhvr>
                                        <p:cTn id="27" dur="500" fill="hold"/>
                                        <p:tgtEl>
                                          <p:spTgt spid="3">
                                            <p:txEl>
                                              <p:pRg st="5" end="5"/>
                                            </p:txEl>
                                          </p:spTgt>
                                        </p:tgtEl>
                                        <p:attrNameLst>
                                          <p:attrName>fillcolor</p:attrName>
                                        </p:attrNameLst>
                                      </p:cBhvr>
                                      <p:to>
                                        <p:clrVal>
                                          <a:schemeClr val="accent2"/>
                                        </p:clrVal>
                                      </p:to>
                                    </p:set>
                                    <p:set>
                                      <p:cBhvr>
                                        <p:cTn id="28" dur="500" fill="hold"/>
                                        <p:tgtEl>
                                          <p:spTgt spid="3">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solidFill>
                  <a:schemeClr val="accent3">
                    <a:lumMod val="60000"/>
                    <a:lumOff val="40000"/>
                  </a:schemeClr>
                </a:solidFill>
                <a:effectLst>
                  <a:outerShdw blurRad="38100" dist="38100" dir="2700000" algn="tl">
                    <a:srgbClr val="000000">
                      <a:alpha val="43137"/>
                    </a:srgbClr>
                  </a:outerShdw>
                </a:effectLst>
              </a:rPr>
              <a:t>أهداف خاصة بالمجتمع </a:t>
            </a:r>
            <a:endParaRPr lang="ar-SA" dirty="0">
              <a:solidFill>
                <a:schemeClr val="accent3">
                  <a:lumMod val="60000"/>
                  <a:lumOff val="40000"/>
                </a:schemeClr>
              </a:solidFill>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p:txBody>
          <a:bodyPr/>
          <a:lstStyle/>
          <a:p>
            <a:pPr>
              <a:buFont typeface="Wingdings" pitchFamily="2" charset="2"/>
              <a:buChar char="Ø"/>
              <a:defRPr/>
            </a:pPr>
            <a:r>
              <a:rPr lang="ar-SA" b="1" dirty="0"/>
              <a:t>تخفيف العبء عن الجهود الحكومية حيث يوفر الجهد التطوعي موارد كثيرة إذا ما قام به موظفون متخصصون.</a:t>
            </a:r>
          </a:p>
          <a:p>
            <a:pPr>
              <a:buFont typeface="Wingdings" pitchFamily="2" charset="2"/>
              <a:buChar char="Ø"/>
              <a:defRPr/>
            </a:pPr>
            <a:r>
              <a:rPr lang="ar-SA" b="1" dirty="0"/>
              <a:t>التعبير الحقيقي عن احتياجات المجتمع .</a:t>
            </a:r>
          </a:p>
          <a:p>
            <a:pPr>
              <a:buFont typeface="Wingdings" pitchFamily="2" charset="2"/>
              <a:buChar char="Ø"/>
              <a:defRPr/>
            </a:pPr>
            <a:r>
              <a:rPr lang="ar-SA" b="1" dirty="0"/>
              <a:t>تحقيق التعاون بين أفراد المجتمع حيث يدرك كل شخص أنه شريك في تحقيق أهداف المجتمع.</a:t>
            </a:r>
          </a:p>
          <a:p>
            <a:pPr>
              <a:buFont typeface="Wingdings" pitchFamily="2" charset="2"/>
              <a:buChar char="Ø"/>
              <a:defRPr/>
            </a:pPr>
            <a:r>
              <a:rPr lang="ar-SA" b="1" dirty="0"/>
              <a:t>الحد من السلوك المنحرف وخاصة لدى الشباب الذين لا يوجد لديهم عمل</a:t>
            </a:r>
            <a:endParaRPr lang="ar-SA" dirty="0"/>
          </a:p>
        </p:txBody>
      </p:sp>
    </p:spTree>
    <p:extLst>
      <p:ext uri="{BB962C8B-B14F-4D97-AF65-F5344CB8AC3E}">
        <p14:creationId xmlns:p14="http://schemas.microsoft.com/office/powerpoint/2010/main" val="3891835304"/>
      </p:ext>
    </p:extLst>
  </p:cSld>
  <p:clrMapOvr>
    <a:masterClrMapping/>
  </p:clrMapOvr>
  <mc:AlternateContent xmlns:mc="http://schemas.openxmlformats.org/markup-compatibility/2006" xmlns:p14="http://schemas.microsoft.com/office/powerpoint/2010/main">
    <mc:Choice Requires="p14">
      <p:transition spd="slow" p14:dur="2500" advTm="17000">
        <p:checker/>
        <p:sndAc>
          <p:stSnd>
            <p:snd r:embed="rId2" name="chimes.wav"/>
          </p:stSnd>
        </p:sndAc>
      </p:transition>
    </mc:Choice>
    <mc:Fallback xmlns="">
      <p:transition spd="slow" advTm="17000">
        <p:checker/>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xEl>
                                              <p:pRg st="0" end="0"/>
                                            </p:txEl>
                                          </p:spTgt>
                                        </p:tgtEl>
                                        <p:attrNameLst>
                                          <p:attrName>style.color</p:attrName>
                                        </p:attrNameLst>
                                      </p:cBhvr>
                                      <p:to>
                                        <p:clrVal>
                                          <a:schemeClr val="accent2"/>
                                        </p:clrVal>
                                      </p:to>
                                    </p:set>
                                    <p:set>
                                      <p:cBhvr>
                                        <p:cTn id="7" dur="500" fill="hold"/>
                                        <p:tgtEl>
                                          <p:spTgt spid="3">
                                            <p:txEl>
                                              <p:pRg st="0" end="0"/>
                                            </p:txEl>
                                          </p:spTgt>
                                        </p:tgtEl>
                                        <p:attrNameLst>
                                          <p:attrName>fillcolor</p:attrName>
                                        </p:attrNameLst>
                                      </p:cBhvr>
                                      <p:to>
                                        <p:clrVal>
                                          <a:schemeClr val="accent2"/>
                                        </p:clrVal>
                                      </p:to>
                                    </p:set>
                                    <p:set>
                                      <p:cBhvr>
                                        <p:cTn id="8" dur="500" fill="hold"/>
                                        <p:tgtEl>
                                          <p:spTgt spid="3">
                                            <p:txEl>
                                              <p:pRg st="0" end="0"/>
                                            </p:txEl>
                                          </p:spTgt>
                                        </p:tgtEl>
                                        <p:attrNameLst>
                                          <p:attrName>fill.type</p:attrName>
                                        </p:attrNameLst>
                                      </p:cBhvr>
                                      <p:to>
                                        <p:strVal val="solid"/>
                                      </p:to>
                                    </p:set>
                                  </p:childTnLst>
                                </p:cTn>
                              </p:par>
                              <p:par>
                                <p:cTn id="9" presetID="16" presetClass="emph" presetSubtype="0" fill="hold" nodeType="withEffect">
                                  <p:stCondLst>
                                    <p:cond delay="0"/>
                                  </p:stCondLst>
                                  <p:iterate type="lt">
                                    <p:tmPct val="4000"/>
                                  </p:iterate>
                                  <p:childTnLst>
                                    <p:set>
                                      <p:cBhvr override="childStyle">
                                        <p:cTn id="10" dur="500" fill="hold"/>
                                        <p:tgtEl>
                                          <p:spTgt spid="3">
                                            <p:txEl>
                                              <p:pRg st="1" end="1"/>
                                            </p:txEl>
                                          </p:spTgt>
                                        </p:tgtEl>
                                        <p:attrNameLst>
                                          <p:attrName>style.color</p:attrName>
                                        </p:attrNameLst>
                                      </p:cBhvr>
                                      <p:to>
                                        <p:clrVal>
                                          <a:schemeClr val="accent2"/>
                                        </p:clrVal>
                                      </p:to>
                                    </p:set>
                                    <p:set>
                                      <p:cBhvr>
                                        <p:cTn id="11" dur="500" fill="hold"/>
                                        <p:tgtEl>
                                          <p:spTgt spid="3">
                                            <p:txEl>
                                              <p:pRg st="1" end="1"/>
                                            </p:txEl>
                                          </p:spTgt>
                                        </p:tgtEl>
                                        <p:attrNameLst>
                                          <p:attrName>fillcolor</p:attrName>
                                        </p:attrNameLst>
                                      </p:cBhvr>
                                      <p:to>
                                        <p:clrVal>
                                          <a:schemeClr val="accent2"/>
                                        </p:clrVal>
                                      </p:to>
                                    </p:set>
                                    <p:set>
                                      <p:cBhvr>
                                        <p:cTn id="12" dur="500" fill="hold"/>
                                        <p:tgtEl>
                                          <p:spTgt spid="3">
                                            <p:txEl>
                                              <p:pRg st="1" end="1"/>
                                            </p:txEl>
                                          </p:spTgt>
                                        </p:tgtEl>
                                        <p:attrNameLst>
                                          <p:attrName>fill.type</p:attrName>
                                        </p:attrNameLst>
                                      </p:cBhvr>
                                      <p:to>
                                        <p:strVal val="solid"/>
                                      </p:to>
                                    </p:set>
                                  </p:childTnLst>
                                </p:cTn>
                              </p:par>
                              <p:par>
                                <p:cTn id="13" presetID="16" presetClass="emph" presetSubtype="0" fill="hold" nodeType="withEffect">
                                  <p:stCondLst>
                                    <p:cond delay="0"/>
                                  </p:stCondLst>
                                  <p:iterate type="lt">
                                    <p:tmPct val="4000"/>
                                  </p:iterate>
                                  <p:childTnLst>
                                    <p:set>
                                      <p:cBhvr override="childStyle">
                                        <p:cTn id="14" dur="500" fill="hold"/>
                                        <p:tgtEl>
                                          <p:spTgt spid="3">
                                            <p:txEl>
                                              <p:pRg st="2" end="2"/>
                                            </p:txEl>
                                          </p:spTgt>
                                        </p:tgtEl>
                                        <p:attrNameLst>
                                          <p:attrName>style.color</p:attrName>
                                        </p:attrNameLst>
                                      </p:cBhvr>
                                      <p:to>
                                        <p:clrVal>
                                          <a:schemeClr val="accent2"/>
                                        </p:clrVal>
                                      </p:to>
                                    </p:set>
                                    <p:set>
                                      <p:cBhvr>
                                        <p:cTn id="15" dur="500" fill="hold"/>
                                        <p:tgtEl>
                                          <p:spTgt spid="3">
                                            <p:txEl>
                                              <p:pRg st="2" end="2"/>
                                            </p:txEl>
                                          </p:spTgt>
                                        </p:tgtEl>
                                        <p:attrNameLst>
                                          <p:attrName>fillcolor</p:attrName>
                                        </p:attrNameLst>
                                      </p:cBhvr>
                                      <p:to>
                                        <p:clrVal>
                                          <a:schemeClr val="accent2"/>
                                        </p:clrVal>
                                      </p:to>
                                    </p:set>
                                    <p:set>
                                      <p:cBhvr>
                                        <p:cTn id="16" dur="500" fill="hold"/>
                                        <p:tgtEl>
                                          <p:spTgt spid="3">
                                            <p:txEl>
                                              <p:pRg st="2" end="2"/>
                                            </p:txEl>
                                          </p:spTgt>
                                        </p:tgtEl>
                                        <p:attrNameLst>
                                          <p:attrName>fill.type</p:attrName>
                                        </p:attrNameLst>
                                      </p:cBhvr>
                                      <p:to>
                                        <p:strVal val="solid"/>
                                      </p:to>
                                    </p:set>
                                  </p:childTnLst>
                                </p:cTn>
                              </p:par>
                              <p:par>
                                <p:cTn id="17" presetID="16" presetClass="emph" presetSubtype="0" fill="hold" nodeType="withEffect">
                                  <p:stCondLst>
                                    <p:cond delay="0"/>
                                  </p:stCondLst>
                                  <p:iterate type="lt">
                                    <p:tmPct val="4000"/>
                                  </p:iterate>
                                  <p:childTnLst>
                                    <p:set>
                                      <p:cBhvr override="childStyle">
                                        <p:cTn id="18" dur="500" fill="hold"/>
                                        <p:tgtEl>
                                          <p:spTgt spid="3">
                                            <p:txEl>
                                              <p:pRg st="3" end="3"/>
                                            </p:txEl>
                                          </p:spTgt>
                                        </p:tgtEl>
                                        <p:attrNameLst>
                                          <p:attrName>style.color</p:attrName>
                                        </p:attrNameLst>
                                      </p:cBhvr>
                                      <p:to>
                                        <p:clrVal>
                                          <a:schemeClr val="accent2"/>
                                        </p:clrVal>
                                      </p:to>
                                    </p:set>
                                    <p:set>
                                      <p:cBhvr>
                                        <p:cTn id="19" dur="500" fill="hold"/>
                                        <p:tgtEl>
                                          <p:spTgt spid="3">
                                            <p:txEl>
                                              <p:pRg st="3" end="3"/>
                                            </p:txEl>
                                          </p:spTgt>
                                        </p:tgtEl>
                                        <p:attrNameLst>
                                          <p:attrName>fillcolor</p:attrName>
                                        </p:attrNameLst>
                                      </p:cBhvr>
                                      <p:to>
                                        <p:clrVal>
                                          <a:schemeClr val="accent2"/>
                                        </p:clrVal>
                                      </p:to>
                                    </p:set>
                                    <p:set>
                                      <p:cBhvr>
                                        <p:cTn id="20" dur="500" fill="hold"/>
                                        <p:tgtEl>
                                          <p:spTgt spid="3">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371600" y="1375048"/>
            <a:ext cx="6400800" cy="685800"/>
          </a:xfrm>
        </p:spPr>
        <p:txBody>
          <a:bodyPr>
            <a:noAutofit/>
          </a:bodyPr>
          <a:lstStyle/>
          <a:p>
            <a:r>
              <a:rPr lang="ar-SA" sz="2700" b="1" dirty="0">
                <a:solidFill>
                  <a:schemeClr val="accent3">
                    <a:lumMod val="60000"/>
                    <a:lumOff val="40000"/>
                  </a:schemeClr>
                </a:solidFill>
                <a:effectLst>
                  <a:outerShdw blurRad="38100" dist="38100" dir="2700000" algn="tl">
                    <a:srgbClr val="000000">
                      <a:alpha val="43137"/>
                    </a:srgbClr>
                  </a:outerShdw>
                </a:effectLst>
              </a:rPr>
              <a:t>أهداف خاصة بالمؤسسات التطوعية بالمجتمع</a:t>
            </a:r>
            <a:endParaRPr lang="ar-SA" sz="2700" dirty="0">
              <a:solidFill>
                <a:schemeClr val="accent3">
                  <a:lumMod val="60000"/>
                  <a:lumOff val="40000"/>
                </a:schemeClr>
              </a:solidFill>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p:txBody>
          <a:bodyPr>
            <a:normAutofit/>
          </a:bodyPr>
          <a:lstStyle/>
          <a:p>
            <a:pPr>
              <a:buFont typeface="Wingdings" pitchFamily="2" charset="2"/>
              <a:buChar char="Ø"/>
            </a:pPr>
            <a:r>
              <a:rPr lang="ar-SA" b="1" dirty="0"/>
              <a:t>مواجهة العجز في عدد من الموظفين المكلفين بالعمل في هذه الهيئات.</a:t>
            </a:r>
          </a:p>
          <a:p>
            <a:pPr>
              <a:buFont typeface="Wingdings" pitchFamily="2" charset="2"/>
              <a:buChar char="Ø"/>
            </a:pPr>
            <a:r>
              <a:rPr lang="ar-SA" b="1" dirty="0"/>
              <a:t>يسهم المتطوع في تقديم المشورة الفنية للمؤسسة الاجتماعية وخاصة إذا كان المتطوعون من ذوي الخبرة والرأي .</a:t>
            </a:r>
          </a:p>
          <a:p>
            <a:pPr>
              <a:buFont typeface="Wingdings" pitchFamily="2" charset="2"/>
              <a:buChar char="Ø"/>
            </a:pPr>
            <a:r>
              <a:rPr lang="ar-SA" b="1" dirty="0"/>
              <a:t>يدعم المتطوع مكانة المؤسسة الاجتماعية بالمجتمع وخاصة إذا كان من المشهورين وله سمعة </a:t>
            </a:r>
            <a:r>
              <a:rPr lang="ar-SA" b="1" dirty="0" smtClean="0"/>
              <a:t>طيبة</a:t>
            </a:r>
          </a:p>
          <a:p>
            <a:pPr>
              <a:buFont typeface="Wingdings" pitchFamily="2" charset="2"/>
              <a:buChar char="Ø"/>
            </a:pPr>
            <a:r>
              <a:rPr lang="ar-SA" b="1" dirty="0" smtClean="0"/>
              <a:t>تخفف </a:t>
            </a:r>
            <a:r>
              <a:rPr lang="ar-SA" b="1" dirty="0"/>
              <a:t>الجهود التطوعية من العبء المادي الذي يثقل كاهل المؤسسات الحكومية.</a:t>
            </a:r>
          </a:p>
        </p:txBody>
      </p:sp>
    </p:spTree>
    <p:extLst>
      <p:ext uri="{BB962C8B-B14F-4D97-AF65-F5344CB8AC3E}">
        <p14:creationId xmlns:p14="http://schemas.microsoft.com/office/powerpoint/2010/main" val="875751652"/>
      </p:ext>
    </p:extLst>
  </p:cSld>
  <p:clrMapOvr>
    <a:masterClrMapping/>
  </p:clrMapOvr>
  <mc:AlternateContent xmlns:mc="http://schemas.openxmlformats.org/markup-compatibility/2006" xmlns:p14="http://schemas.microsoft.com/office/powerpoint/2010/main">
    <mc:Choice Requires="p14">
      <p:transition spd="slow" p14:dur="2500" advTm="17000">
        <p:checker/>
        <p:sndAc>
          <p:stSnd>
            <p:snd r:embed="rId2" name="chimes.wav"/>
          </p:stSnd>
        </p:sndAc>
      </p:transition>
    </mc:Choice>
    <mc:Fallback xmlns="">
      <p:transition spd="slow" advTm="17000">
        <p:checker/>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xEl>
                                              <p:pRg st="0" end="0"/>
                                            </p:txEl>
                                          </p:spTgt>
                                        </p:tgtEl>
                                        <p:attrNameLst>
                                          <p:attrName>style.color</p:attrName>
                                        </p:attrNameLst>
                                      </p:cBhvr>
                                      <p:to>
                                        <p:clrVal>
                                          <a:schemeClr val="accent2"/>
                                        </p:clrVal>
                                      </p:to>
                                    </p:set>
                                    <p:set>
                                      <p:cBhvr>
                                        <p:cTn id="7" dur="500" fill="hold"/>
                                        <p:tgtEl>
                                          <p:spTgt spid="3">
                                            <p:txEl>
                                              <p:pRg st="0" end="0"/>
                                            </p:txEl>
                                          </p:spTgt>
                                        </p:tgtEl>
                                        <p:attrNameLst>
                                          <p:attrName>fillcolor</p:attrName>
                                        </p:attrNameLst>
                                      </p:cBhvr>
                                      <p:to>
                                        <p:clrVal>
                                          <a:schemeClr val="accent2"/>
                                        </p:clrVal>
                                      </p:to>
                                    </p:set>
                                    <p:set>
                                      <p:cBhvr>
                                        <p:cTn id="8" dur="500" fill="hold"/>
                                        <p:tgtEl>
                                          <p:spTgt spid="3">
                                            <p:txEl>
                                              <p:pRg st="0" end="0"/>
                                            </p:txEl>
                                          </p:spTgt>
                                        </p:tgtEl>
                                        <p:attrNameLst>
                                          <p:attrName>fill.type</p:attrName>
                                        </p:attrNameLst>
                                      </p:cBhvr>
                                      <p:to>
                                        <p:strVal val="solid"/>
                                      </p:to>
                                    </p:set>
                                  </p:childTnLst>
                                </p:cTn>
                              </p:par>
                              <p:par>
                                <p:cTn id="9" presetID="16" presetClass="emph" presetSubtype="0" fill="hold" nodeType="withEffect">
                                  <p:stCondLst>
                                    <p:cond delay="0"/>
                                  </p:stCondLst>
                                  <p:iterate type="lt">
                                    <p:tmPct val="4000"/>
                                  </p:iterate>
                                  <p:childTnLst>
                                    <p:set>
                                      <p:cBhvr override="childStyle">
                                        <p:cTn id="10" dur="500" fill="hold"/>
                                        <p:tgtEl>
                                          <p:spTgt spid="3">
                                            <p:txEl>
                                              <p:pRg st="1" end="1"/>
                                            </p:txEl>
                                          </p:spTgt>
                                        </p:tgtEl>
                                        <p:attrNameLst>
                                          <p:attrName>style.color</p:attrName>
                                        </p:attrNameLst>
                                      </p:cBhvr>
                                      <p:to>
                                        <p:clrVal>
                                          <a:schemeClr val="accent2"/>
                                        </p:clrVal>
                                      </p:to>
                                    </p:set>
                                    <p:set>
                                      <p:cBhvr>
                                        <p:cTn id="11" dur="500" fill="hold"/>
                                        <p:tgtEl>
                                          <p:spTgt spid="3">
                                            <p:txEl>
                                              <p:pRg st="1" end="1"/>
                                            </p:txEl>
                                          </p:spTgt>
                                        </p:tgtEl>
                                        <p:attrNameLst>
                                          <p:attrName>fillcolor</p:attrName>
                                        </p:attrNameLst>
                                      </p:cBhvr>
                                      <p:to>
                                        <p:clrVal>
                                          <a:schemeClr val="accent2"/>
                                        </p:clrVal>
                                      </p:to>
                                    </p:set>
                                    <p:set>
                                      <p:cBhvr>
                                        <p:cTn id="12" dur="500" fill="hold"/>
                                        <p:tgtEl>
                                          <p:spTgt spid="3">
                                            <p:txEl>
                                              <p:pRg st="1" end="1"/>
                                            </p:txEl>
                                          </p:spTgt>
                                        </p:tgtEl>
                                        <p:attrNameLst>
                                          <p:attrName>fill.type</p:attrName>
                                        </p:attrNameLst>
                                      </p:cBhvr>
                                      <p:to>
                                        <p:strVal val="solid"/>
                                      </p:to>
                                    </p:set>
                                  </p:childTnLst>
                                </p:cTn>
                              </p:par>
                              <p:par>
                                <p:cTn id="13" presetID="16" presetClass="emph" presetSubtype="0" fill="hold" nodeType="withEffect">
                                  <p:stCondLst>
                                    <p:cond delay="0"/>
                                  </p:stCondLst>
                                  <p:iterate type="lt">
                                    <p:tmPct val="4000"/>
                                  </p:iterate>
                                  <p:childTnLst>
                                    <p:set>
                                      <p:cBhvr override="childStyle">
                                        <p:cTn id="14" dur="500" fill="hold"/>
                                        <p:tgtEl>
                                          <p:spTgt spid="3">
                                            <p:txEl>
                                              <p:pRg st="2" end="2"/>
                                            </p:txEl>
                                          </p:spTgt>
                                        </p:tgtEl>
                                        <p:attrNameLst>
                                          <p:attrName>style.color</p:attrName>
                                        </p:attrNameLst>
                                      </p:cBhvr>
                                      <p:to>
                                        <p:clrVal>
                                          <a:schemeClr val="accent2"/>
                                        </p:clrVal>
                                      </p:to>
                                    </p:set>
                                    <p:set>
                                      <p:cBhvr>
                                        <p:cTn id="15" dur="500" fill="hold"/>
                                        <p:tgtEl>
                                          <p:spTgt spid="3">
                                            <p:txEl>
                                              <p:pRg st="2" end="2"/>
                                            </p:txEl>
                                          </p:spTgt>
                                        </p:tgtEl>
                                        <p:attrNameLst>
                                          <p:attrName>fillcolor</p:attrName>
                                        </p:attrNameLst>
                                      </p:cBhvr>
                                      <p:to>
                                        <p:clrVal>
                                          <a:schemeClr val="accent2"/>
                                        </p:clrVal>
                                      </p:to>
                                    </p:set>
                                    <p:set>
                                      <p:cBhvr>
                                        <p:cTn id="16" dur="500" fill="hold"/>
                                        <p:tgtEl>
                                          <p:spTgt spid="3">
                                            <p:txEl>
                                              <p:pRg st="2" end="2"/>
                                            </p:txEl>
                                          </p:spTgt>
                                        </p:tgtEl>
                                        <p:attrNameLst>
                                          <p:attrName>fill.type</p:attrName>
                                        </p:attrNameLst>
                                      </p:cBhvr>
                                      <p:to>
                                        <p:strVal val="solid"/>
                                      </p:to>
                                    </p:set>
                                  </p:childTnLst>
                                </p:cTn>
                              </p:par>
                              <p:par>
                                <p:cTn id="17" presetID="16" presetClass="emph" presetSubtype="0" fill="hold" nodeType="withEffect">
                                  <p:stCondLst>
                                    <p:cond delay="0"/>
                                  </p:stCondLst>
                                  <p:iterate type="lt">
                                    <p:tmPct val="4000"/>
                                  </p:iterate>
                                  <p:childTnLst>
                                    <p:set>
                                      <p:cBhvr override="childStyle">
                                        <p:cTn id="18" dur="500" fill="hold"/>
                                        <p:tgtEl>
                                          <p:spTgt spid="3">
                                            <p:txEl>
                                              <p:pRg st="3" end="3"/>
                                            </p:txEl>
                                          </p:spTgt>
                                        </p:tgtEl>
                                        <p:attrNameLst>
                                          <p:attrName>style.color</p:attrName>
                                        </p:attrNameLst>
                                      </p:cBhvr>
                                      <p:to>
                                        <p:clrVal>
                                          <a:schemeClr val="accent2"/>
                                        </p:clrVal>
                                      </p:to>
                                    </p:set>
                                    <p:set>
                                      <p:cBhvr>
                                        <p:cTn id="19" dur="500" fill="hold"/>
                                        <p:tgtEl>
                                          <p:spTgt spid="3">
                                            <p:txEl>
                                              <p:pRg st="3" end="3"/>
                                            </p:txEl>
                                          </p:spTgt>
                                        </p:tgtEl>
                                        <p:attrNameLst>
                                          <p:attrName>fillcolor</p:attrName>
                                        </p:attrNameLst>
                                      </p:cBhvr>
                                      <p:to>
                                        <p:clrVal>
                                          <a:schemeClr val="accent2"/>
                                        </p:clrVal>
                                      </p:to>
                                    </p:set>
                                    <p:set>
                                      <p:cBhvr>
                                        <p:cTn id="20" dur="500" fill="hold"/>
                                        <p:tgtEl>
                                          <p:spTgt spid="3">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ar-SA" sz="3500" b="1" dirty="0" smtClean="0">
                <a:solidFill>
                  <a:schemeClr val="accent3">
                    <a:lumMod val="60000"/>
                    <a:lumOff val="40000"/>
                  </a:schemeClr>
                </a:solidFill>
                <a:effectLst>
                  <a:outerShdw blurRad="38100" dist="38100" dir="2700000" algn="tl">
                    <a:srgbClr val="000000">
                      <a:alpha val="43137"/>
                    </a:srgbClr>
                  </a:outerShdw>
                </a:effectLst>
              </a:rPr>
              <a:t>الأعمال يقوم بها المتطوع</a:t>
            </a:r>
            <a:endParaRPr lang="ar-SA" sz="3500" b="1" dirty="0">
              <a:solidFill>
                <a:schemeClr val="accent3">
                  <a:lumMod val="60000"/>
                  <a:lumOff val="40000"/>
                </a:schemeClr>
              </a:solidFill>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a:xfrm>
            <a:off x="1331640" y="2564904"/>
            <a:ext cx="6400800" cy="3048001"/>
          </a:xfrm>
        </p:spPr>
        <p:txBody>
          <a:bodyPr>
            <a:normAutofit fontScale="47500" lnSpcReduction="20000"/>
          </a:bodyPr>
          <a:lstStyle/>
          <a:p>
            <a:pPr lvl="1">
              <a:buFont typeface="Wingdings" pitchFamily="2" charset="2"/>
              <a:buChar char="ü"/>
              <a:defRPr/>
            </a:pPr>
            <a:r>
              <a:rPr lang="ar-SA" sz="3600" b="1" dirty="0"/>
              <a:t>الرعاية الصحية</a:t>
            </a:r>
          </a:p>
          <a:p>
            <a:pPr lvl="1">
              <a:buFont typeface="Wingdings" pitchFamily="2" charset="2"/>
              <a:buChar char="ü"/>
              <a:defRPr/>
            </a:pPr>
            <a:r>
              <a:rPr lang="ar-SA" sz="3600" b="1" dirty="0"/>
              <a:t>الخدمات الإنسانية.</a:t>
            </a:r>
          </a:p>
          <a:p>
            <a:pPr lvl="1">
              <a:buFont typeface="Wingdings" pitchFamily="2" charset="2"/>
              <a:buChar char="ü"/>
              <a:defRPr/>
            </a:pPr>
            <a:r>
              <a:rPr lang="ar-SA" sz="3600" b="1" dirty="0"/>
              <a:t>المجال الإصلاحي ( رعاية أحداث – مسجونين....)</a:t>
            </a:r>
          </a:p>
          <a:p>
            <a:pPr lvl="1">
              <a:buFont typeface="Wingdings" pitchFamily="2" charset="2"/>
              <a:buChar char="ü"/>
              <a:defRPr/>
            </a:pPr>
            <a:r>
              <a:rPr lang="ar-SA" sz="3600" b="1" dirty="0"/>
              <a:t>التمريض المنزلي.</a:t>
            </a:r>
          </a:p>
          <a:p>
            <a:pPr lvl="1">
              <a:buFont typeface="Wingdings" pitchFamily="2" charset="2"/>
              <a:buChar char="ü"/>
              <a:defRPr/>
            </a:pPr>
            <a:r>
              <a:rPr lang="ar-SA" sz="3600" b="1" dirty="0"/>
              <a:t>مراكز رعاية الطفل .</a:t>
            </a:r>
          </a:p>
          <a:p>
            <a:pPr lvl="1">
              <a:buFont typeface="Wingdings" pitchFamily="2" charset="2"/>
              <a:buChar char="ü"/>
              <a:defRPr/>
            </a:pPr>
            <a:r>
              <a:rPr lang="ar-SA" sz="3600" b="1" dirty="0"/>
              <a:t>مواقف الأزمات.</a:t>
            </a:r>
          </a:p>
          <a:p>
            <a:pPr lvl="1">
              <a:buFont typeface="Wingdings" pitchFamily="2" charset="2"/>
              <a:buChar char="ü"/>
              <a:defRPr/>
            </a:pPr>
            <a:r>
              <a:rPr lang="ar-SA" sz="3600" b="1" dirty="0"/>
              <a:t>مراكز رعاية المرأة</a:t>
            </a:r>
            <a:r>
              <a:rPr lang="ar-SA" sz="3600" b="1" dirty="0" smtClean="0"/>
              <a:t>.</a:t>
            </a:r>
          </a:p>
          <a:p>
            <a:pPr lvl="1">
              <a:buFont typeface="Wingdings" pitchFamily="2" charset="2"/>
              <a:buChar char="ü"/>
              <a:defRPr/>
            </a:pPr>
            <a:r>
              <a:rPr lang="ar-SA" sz="3600" b="1" dirty="0" smtClean="0"/>
              <a:t>برامج </a:t>
            </a:r>
            <a:r>
              <a:rPr lang="ar-SA" sz="3600" b="1" dirty="0"/>
              <a:t>إعادة تأهيل مدمني المخدرات </a:t>
            </a:r>
            <a:r>
              <a:rPr lang="ar-SA" sz="3600" b="1" dirty="0" smtClean="0"/>
              <a:t>.</a:t>
            </a:r>
          </a:p>
          <a:p>
            <a:pPr lvl="1">
              <a:buFontTx/>
              <a:buNone/>
              <a:defRPr/>
            </a:pPr>
            <a:r>
              <a:rPr lang="ar-SA" sz="4400" b="1" u="sng" dirty="0" smtClean="0">
                <a:sym typeface="Wingdings" pitchFamily="2" charset="2"/>
              </a:rPr>
              <a:t>   </a:t>
            </a:r>
          </a:p>
          <a:p>
            <a:pPr lvl="1">
              <a:buFontTx/>
              <a:buNone/>
              <a:defRPr/>
            </a:pPr>
            <a:r>
              <a:rPr lang="ar-SA" sz="4400" b="1" u="sng" dirty="0" smtClean="0">
                <a:sym typeface="Wingdings" pitchFamily="2" charset="2"/>
              </a:rPr>
              <a:t>       </a:t>
            </a:r>
          </a:p>
          <a:p>
            <a:endParaRPr lang="ar-SA" dirty="0"/>
          </a:p>
        </p:txBody>
      </p:sp>
    </p:spTree>
    <p:extLst>
      <p:ext uri="{BB962C8B-B14F-4D97-AF65-F5344CB8AC3E}">
        <p14:creationId xmlns:p14="http://schemas.microsoft.com/office/powerpoint/2010/main" val="807928778"/>
      </p:ext>
    </p:extLst>
  </p:cSld>
  <p:clrMapOvr>
    <a:masterClrMapping/>
  </p:clrMapOvr>
  <mc:AlternateContent xmlns:mc="http://schemas.openxmlformats.org/markup-compatibility/2006" xmlns:p14="http://schemas.microsoft.com/office/powerpoint/2010/main">
    <mc:Choice Requires="p14">
      <p:transition spd="slow" p14:dur="2500" advTm="17000">
        <p:checker/>
        <p:sndAc>
          <p:stSnd>
            <p:snd r:embed="rId2" name="chimes.wav"/>
          </p:stSnd>
        </p:sndAc>
      </p:transition>
    </mc:Choice>
    <mc:Fallback xmlns="">
      <p:transition spd="slow" advTm="17000">
        <p:checker/>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xEl>
                                              <p:pRg st="0" end="0"/>
                                            </p:txEl>
                                          </p:spTgt>
                                        </p:tgtEl>
                                        <p:attrNameLst>
                                          <p:attrName>style.color</p:attrName>
                                        </p:attrNameLst>
                                      </p:cBhvr>
                                      <p:to>
                                        <p:clrVal>
                                          <a:schemeClr val="accent2"/>
                                        </p:clrVal>
                                      </p:to>
                                    </p:set>
                                    <p:set>
                                      <p:cBhvr>
                                        <p:cTn id="7" dur="500" fill="hold"/>
                                        <p:tgtEl>
                                          <p:spTgt spid="3">
                                            <p:txEl>
                                              <p:pRg st="0" end="0"/>
                                            </p:txEl>
                                          </p:spTgt>
                                        </p:tgtEl>
                                        <p:attrNameLst>
                                          <p:attrName>fillcolor</p:attrName>
                                        </p:attrNameLst>
                                      </p:cBhvr>
                                      <p:to>
                                        <p:clrVal>
                                          <a:schemeClr val="accent2"/>
                                        </p:clrVal>
                                      </p:to>
                                    </p:set>
                                    <p:set>
                                      <p:cBhvr>
                                        <p:cTn id="8" dur="500" fill="hold"/>
                                        <p:tgtEl>
                                          <p:spTgt spid="3">
                                            <p:txEl>
                                              <p:pRg st="0" end="0"/>
                                            </p:txEl>
                                          </p:spTgt>
                                        </p:tgtEl>
                                        <p:attrNameLst>
                                          <p:attrName>fill.type</p:attrName>
                                        </p:attrNameLst>
                                      </p:cBhvr>
                                      <p:to>
                                        <p:strVal val="solid"/>
                                      </p:to>
                                    </p:set>
                                  </p:childTnLst>
                                </p:cTn>
                              </p:par>
                              <p:par>
                                <p:cTn id="9" presetID="16" presetClass="emph" presetSubtype="0" fill="hold" nodeType="withEffect">
                                  <p:stCondLst>
                                    <p:cond delay="0"/>
                                  </p:stCondLst>
                                  <p:iterate type="lt">
                                    <p:tmPct val="4000"/>
                                  </p:iterate>
                                  <p:childTnLst>
                                    <p:set>
                                      <p:cBhvr override="childStyle">
                                        <p:cTn id="10" dur="500" fill="hold"/>
                                        <p:tgtEl>
                                          <p:spTgt spid="3">
                                            <p:txEl>
                                              <p:pRg st="1" end="1"/>
                                            </p:txEl>
                                          </p:spTgt>
                                        </p:tgtEl>
                                        <p:attrNameLst>
                                          <p:attrName>style.color</p:attrName>
                                        </p:attrNameLst>
                                      </p:cBhvr>
                                      <p:to>
                                        <p:clrVal>
                                          <a:schemeClr val="accent2"/>
                                        </p:clrVal>
                                      </p:to>
                                    </p:set>
                                    <p:set>
                                      <p:cBhvr>
                                        <p:cTn id="11" dur="500" fill="hold"/>
                                        <p:tgtEl>
                                          <p:spTgt spid="3">
                                            <p:txEl>
                                              <p:pRg st="1" end="1"/>
                                            </p:txEl>
                                          </p:spTgt>
                                        </p:tgtEl>
                                        <p:attrNameLst>
                                          <p:attrName>fillcolor</p:attrName>
                                        </p:attrNameLst>
                                      </p:cBhvr>
                                      <p:to>
                                        <p:clrVal>
                                          <a:schemeClr val="accent2"/>
                                        </p:clrVal>
                                      </p:to>
                                    </p:set>
                                    <p:set>
                                      <p:cBhvr>
                                        <p:cTn id="12" dur="500" fill="hold"/>
                                        <p:tgtEl>
                                          <p:spTgt spid="3">
                                            <p:txEl>
                                              <p:pRg st="1" end="1"/>
                                            </p:txEl>
                                          </p:spTgt>
                                        </p:tgtEl>
                                        <p:attrNameLst>
                                          <p:attrName>fill.type</p:attrName>
                                        </p:attrNameLst>
                                      </p:cBhvr>
                                      <p:to>
                                        <p:strVal val="solid"/>
                                      </p:to>
                                    </p:set>
                                  </p:childTnLst>
                                </p:cTn>
                              </p:par>
                              <p:par>
                                <p:cTn id="13" presetID="16" presetClass="emph" presetSubtype="0" fill="hold" nodeType="withEffect">
                                  <p:stCondLst>
                                    <p:cond delay="0"/>
                                  </p:stCondLst>
                                  <p:iterate type="lt">
                                    <p:tmPct val="4000"/>
                                  </p:iterate>
                                  <p:childTnLst>
                                    <p:set>
                                      <p:cBhvr override="childStyle">
                                        <p:cTn id="14" dur="500" fill="hold"/>
                                        <p:tgtEl>
                                          <p:spTgt spid="3">
                                            <p:txEl>
                                              <p:pRg st="2" end="2"/>
                                            </p:txEl>
                                          </p:spTgt>
                                        </p:tgtEl>
                                        <p:attrNameLst>
                                          <p:attrName>style.color</p:attrName>
                                        </p:attrNameLst>
                                      </p:cBhvr>
                                      <p:to>
                                        <p:clrVal>
                                          <a:schemeClr val="accent2"/>
                                        </p:clrVal>
                                      </p:to>
                                    </p:set>
                                    <p:set>
                                      <p:cBhvr>
                                        <p:cTn id="15" dur="500" fill="hold"/>
                                        <p:tgtEl>
                                          <p:spTgt spid="3">
                                            <p:txEl>
                                              <p:pRg st="2" end="2"/>
                                            </p:txEl>
                                          </p:spTgt>
                                        </p:tgtEl>
                                        <p:attrNameLst>
                                          <p:attrName>fillcolor</p:attrName>
                                        </p:attrNameLst>
                                      </p:cBhvr>
                                      <p:to>
                                        <p:clrVal>
                                          <a:schemeClr val="accent2"/>
                                        </p:clrVal>
                                      </p:to>
                                    </p:set>
                                    <p:set>
                                      <p:cBhvr>
                                        <p:cTn id="16" dur="500" fill="hold"/>
                                        <p:tgtEl>
                                          <p:spTgt spid="3">
                                            <p:txEl>
                                              <p:pRg st="2" end="2"/>
                                            </p:txEl>
                                          </p:spTgt>
                                        </p:tgtEl>
                                        <p:attrNameLst>
                                          <p:attrName>fill.type</p:attrName>
                                        </p:attrNameLst>
                                      </p:cBhvr>
                                      <p:to>
                                        <p:strVal val="solid"/>
                                      </p:to>
                                    </p:set>
                                  </p:childTnLst>
                                </p:cTn>
                              </p:par>
                              <p:par>
                                <p:cTn id="17" presetID="16" presetClass="emph" presetSubtype="0" fill="hold" nodeType="withEffect">
                                  <p:stCondLst>
                                    <p:cond delay="0"/>
                                  </p:stCondLst>
                                  <p:iterate type="lt">
                                    <p:tmPct val="4000"/>
                                  </p:iterate>
                                  <p:childTnLst>
                                    <p:set>
                                      <p:cBhvr override="childStyle">
                                        <p:cTn id="18" dur="500" fill="hold"/>
                                        <p:tgtEl>
                                          <p:spTgt spid="3">
                                            <p:txEl>
                                              <p:pRg st="3" end="3"/>
                                            </p:txEl>
                                          </p:spTgt>
                                        </p:tgtEl>
                                        <p:attrNameLst>
                                          <p:attrName>style.color</p:attrName>
                                        </p:attrNameLst>
                                      </p:cBhvr>
                                      <p:to>
                                        <p:clrVal>
                                          <a:schemeClr val="accent2"/>
                                        </p:clrVal>
                                      </p:to>
                                    </p:set>
                                    <p:set>
                                      <p:cBhvr>
                                        <p:cTn id="19" dur="500" fill="hold"/>
                                        <p:tgtEl>
                                          <p:spTgt spid="3">
                                            <p:txEl>
                                              <p:pRg st="3" end="3"/>
                                            </p:txEl>
                                          </p:spTgt>
                                        </p:tgtEl>
                                        <p:attrNameLst>
                                          <p:attrName>fillcolor</p:attrName>
                                        </p:attrNameLst>
                                      </p:cBhvr>
                                      <p:to>
                                        <p:clrVal>
                                          <a:schemeClr val="accent2"/>
                                        </p:clrVal>
                                      </p:to>
                                    </p:set>
                                    <p:set>
                                      <p:cBhvr>
                                        <p:cTn id="20" dur="500" fill="hold"/>
                                        <p:tgtEl>
                                          <p:spTgt spid="3">
                                            <p:txEl>
                                              <p:pRg st="3" end="3"/>
                                            </p:txEl>
                                          </p:spTgt>
                                        </p:tgtEl>
                                        <p:attrNameLst>
                                          <p:attrName>fill.type</p:attrName>
                                        </p:attrNameLst>
                                      </p:cBhvr>
                                      <p:to>
                                        <p:strVal val="solid"/>
                                      </p:to>
                                    </p:set>
                                  </p:childTnLst>
                                </p:cTn>
                              </p:par>
                              <p:par>
                                <p:cTn id="21" presetID="16" presetClass="emph" presetSubtype="0" fill="hold" nodeType="withEffect">
                                  <p:stCondLst>
                                    <p:cond delay="0"/>
                                  </p:stCondLst>
                                  <p:iterate type="lt">
                                    <p:tmPct val="4000"/>
                                  </p:iterate>
                                  <p:childTnLst>
                                    <p:set>
                                      <p:cBhvr override="childStyle">
                                        <p:cTn id="22" dur="500" fill="hold"/>
                                        <p:tgtEl>
                                          <p:spTgt spid="3">
                                            <p:txEl>
                                              <p:pRg st="4" end="4"/>
                                            </p:txEl>
                                          </p:spTgt>
                                        </p:tgtEl>
                                        <p:attrNameLst>
                                          <p:attrName>style.color</p:attrName>
                                        </p:attrNameLst>
                                      </p:cBhvr>
                                      <p:to>
                                        <p:clrVal>
                                          <a:schemeClr val="accent2"/>
                                        </p:clrVal>
                                      </p:to>
                                    </p:set>
                                    <p:set>
                                      <p:cBhvr>
                                        <p:cTn id="23" dur="500" fill="hold"/>
                                        <p:tgtEl>
                                          <p:spTgt spid="3">
                                            <p:txEl>
                                              <p:pRg st="4" end="4"/>
                                            </p:txEl>
                                          </p:spTgt>
                                        </p:tgtEl>
                                        <p:attrNameLst>
                                          <p:attrName>fillcolor</p:attrName>
                                        </p:attrNameLst>
                                      </p:cBhvr>
                                      <p:to>
                                        <p:clrVal>
                                          <a:schemeClr val="accent2"/>
                                        </p:clrVal>
                                      </p:to>
                                    </p:set>
                                    <p:set>
                                      <p:cBhvr>
                                        <p:cTn id="24" dur="500" fill="hold"/>
                                        <p:tgtEl>
                                          <p:spTgt spid="3">
                                            <p:txEl>
                                              <p:pRg st="4" end="4"/>
                                            </p:txEl>
                                          </p:spTgt>
                                        </p:tgtEl>
                                        <p:attrNameLst>
                                          <p:attrName>fill.type</p:attrName>
                                        </p:attrNameLst>
                                      </p:cBhvr>
                                      <p:to>
                                        <p:strVal val="solid"/>
                                      </p:to>
                                    </p:set>
                                  </p:childTnLst>
                                </p:cTn>
                              </p:par>
                              <p:par>
                                <p:cTn id="25" presetID="16" presetClass="emph" presetSubtype="0" fill="hold" nodeType="withEffect">
                                  <p:stCondLst>
                                    <p:cond delay="0"/>
                                  </p:stCondLst>
                                  <p:iterate type="lt">
                                    <p:tmPct val="4000"/>
                                  </p:iterate>
                                  <p:childTnLst>
                                    <p:set>
                                      <p:cBhvr override="childStyle">
                                        <p:cTn id="26" dur="500" fill="hold"/>
                                        <p:tgtEl>
                                          <p:spTgt spid="3">
                                            <p:txEl>
                                              <p:pRg st="5" end="5"/>
                                            </p:txEl>
                                          </p:spTgt>
                                        </p:tgtEl>
                                        <p:attrNameLst>
                                          <p:attrName>style.color</p:attrName>
                                        </p:attrNameLst>
                                      </p:cBhvr>
                                      <p:to>
                                        <p:clrVal>
                                          <a:schemeClr val="accent2"/>
                                        </p:clrVal>
                                      </p:to>
                                    </p:set>
                                    <p:set>
                                      <p:cBhvr>
                                        <p:cTn id="27" dur="500" fill="hold"/>
                                        <p:tgtEl>
                                          <p:spTgt spid="3">
                                            <p:txEl>
                                              <p:pRg st="5" end="5"/>
                                            </p:txEl>
                                          </p:spTgt>
                                        </p:tgtEl>
                                        <p:attrNameLst>
                                          <p:attrName>fillcolor</p:attrName>
                                        </p:attrNameLst>
                                      </p:cBhvr>
                                      <p:to>
                                        <p:clrVal>
                                          <a:schemeClr val="accent2"/>
                                        </p:clrVal>
                                      </p:to>
                                    </p:set>
                                    <p:set>
                                      <p:cBhvr>
                                        <p:cTn id="28" dur="500" fill="hold"/>
                                        <p:tgtEl>
                                          <p:spTgt spid="3">
                                            <p:txEl>
                                              <p:pRg st="5" end="5"/>
                                            </p:txEl>
                                          </p:spTgt>
                                        </p:tgtEl>
                                        <p:attrNameLst>
                                          <p:attrName>fill.type</p:attrName>
                                        </p:attrNameLst>
                                      </p:cBhvr>
                                      <p:to>
                                        <p:strVal val="solid"/>
                                      </p:to>
                                    </p:set>
                                  </p:childTnLst>
                                </p:cTn>
                              </p:par>
                              <p:par>
                                <p:cTn id="29" presetID="16" presetClass="emph" presetSubtype="0" fill="hold" nodeType="withEffect">
                                  <p:stCondLst>
                                    <p:cond delay="0"/>
                                  </p:stCondLst>
                                  <p:iterate type="lt">
                                    <p:tmPct val="4000"/>
                                  </p:iterate>
                                  <p:childTnLst>
                                    <p:set>
                                      <p:cBhvr override="childStyle">
                                        <p:cTn id="30" dur="500" fill="hold"/>
                                        <p:tgtEl>
                                          <p:spTgt spid="3">
                                            <p:txEl>
                                              <p:pRg st="6" end="6"/>
                                            </p:txEl>
                                          </p:spTgt>
                                        </p:tgtEl>
                                        <p:attrNameLst>
                                          <p:attrName>style.color</p:attrName>
                                        </p:attrNameLst>
                                      </p:cBhvr>
                                      <p:to>
                                        <p:clrVal>
                                          <a:schemeClr val="accent2"/>
                                        </p:clrVal>
                                      </p:to>
                                    </p:set>
                                    <p:set>
                                      <p:cBhvr>
                                        <p:cTn id="31" dur="500" fill="hold"/>
                                        <p:tgtEl>
                                          <p:spTgt spid="3">
                                            <p:txEl>
                                              <p:pRg st="6" end="6"/>
                                            </p:txEl>
                                          </p:spTgt>
                                        </p:tgtEl>
                                        <p:attrNameLst>
                                          <p:attrName>fillcolor</p:attrName>
                                        </p:attrNameLst>
                                      </p:cBhvr>
                                      <p:to>
                                        <p:clrVal>
                                          <a:schemeClr val="accent2"/>
                                        </p:clrVal>
                                      </p:to>
                                    </p:set>
                                    <p:set>
                                      <p:cBhvr>
                                        <p:cTn id="32" dur="500" fill="hold"/>
                                        <p:tgtEl>
                                          <p:spTgt spid="3">
                                            <p:txEl>
                                              <p:pRg st="6" end="6"/>
                                            </p:txEl>
                                          </p:spTgt>
                                        </p:tgtEl>
                                        <p:attrNameLst>
                                          <p:attrName>fill.type</p:attrName>
                                        </p:attrNameLst>
                                      </p:cBhvr>
                                      <p:to>
                                        <p:strVal val="solid"/>
                                      </p:to>
                                    </p:set>
                                  </p:childTnLst>
                                </p:cTn>
                              </p:par>
                              <p:par>
                                <p:cTn id="33" presetID="16" presetClass="emph" presetSubtype="0" fill="hold" nodeType="withEffect">
                                  <p:stCondLst>
                                    <p:cond delay="0"/>
                                  </p:stCondLst>
                                  <p:iterate type="lt">
                                    <p:tmPct val="4000"/>
                                  </p:iterate>
                                  <p:childTnLst>
                                    <p:set>
                                      <p:cBhvr override="childStyle">
                                        <p:cTn id="34" dur="500" fill="hold"/>
                                        <p:tgtEl>
                                          <p:spTgt spid="3">
                                            <p:txEl>
                                              <p:pRg st="7" end="7"/>
                                            </p:txEl>
                                          </p:spTgt>
                                        </p:tgtEl>
                                        <p:attrNameLst>
                                          <p:attrName>style.color</p:attrName>
                                        </p:attrNameLst>
                                      </p:cBhvr>
                                      <p:to>
                                        <p:clrVal>
                                          <a:schemeClr val="accent2"/>
                                        </p:clrVal>
                                      </p:to>
                                    </p:set>
                                    <p:set>
                                      <p:cBhvr>
                                        <p:cTn id="35" dur="500" fill="hold"/>
                                        <p:tgtEl>
                                          <p:spTgt spid="3">
                                            <p:txEl>
                                              <p:pRg st="7" end="7"/>
                                            </p:txEl>
                                          </p:spTgt>
                                        </p:tgtEl>
                                        <p:attrNameLst>
                                          <p:attrName>fillcolor</p:attrName>
                                        </p:attrNameLst>
                                      </p:cBhvr>
                                      <p:to>
                                        <p:clrVal>
                                          <a:schemeClr val="accent2"/>
                                        </p:clrVal>
                                      </p:to>
                                    </p:set>
                                    <p:set>
                                      <p:cBhvr>
                                        <p:cTn id="36" dur="500" fill="hold"/>
                                        <p:tgtEl>
                                          <p:spTgt spid="3">
                                            <p:txEl>
                                              <p:pRg st="7" end="7"/>
                                            </p:txEl>
                                          </p:spTgt>
                                        </p:tgtEl>
                                        <p:attrNameLst>
                                          <p:attrName>fill.type</p:attrName>
                                        </p:attrNameLst>
                                      </p:cBhvr>
                                      <p:to>
                                        <p:strVal val="solid"/>
                                      </p:to>
                                    </p:set>
                                  </p:childTnLst>
                                </p:cTn>
                              </p:par>
                              <p:par>
                                <p:cTn id="37" presetID="16" presetClass="emph" presetSubtype="0" fill="hold" nodeType="withEffect">
                                  <p:stCondLst>
                                    <p:cond delay="0"/>
                                  </p:stCondLst>
                                  <p:iterate type="lt">
                                    <p:tmPct val="4000"/>
                                  </p:iterate>
                                  <p:childTnLst>
                                    <p:set>
                                      <p:cBhvr override="childStyle">
                                        <p:cTn id="38" dur="500" fill="hold"/>
                                        <p:tgtEl>
                                          <p:spTgt spid="3">
                                            <p:txEl>
                                              <p:pRg st="8" end="8"/>
                                            </p:txEl>
                                          </p:spTgt>
                                        </p:tgtEl>
                                        <p:attrNameLst>
                                          <p:attrName>style.color</p:attrName>
                                        </p:attrNameLst>
                                      </p:cBhvr>
                                      <p:to>
                                        <p:clrVal>
                                          <a:schemeClr val="accent2"/>
                                        </p:clrVal>
                                      </p:to>
                                    </p:set>
                                    <p:set>
                                      <p:cBhvr>
                                        <p:cTn id="39" dur="500" fill="hold"/>
                                        <p:tgtEl>
                                          <p:spTgt spid="3">
                                            <p:txEl>
                                              <p:pRg st="8" end="8"/>
                                            </p:txEl>
                                          </p:spTgt>
                                        </p:tgtEl>
                                        <p:attrNameLst>
                                          <p:attrName>fillcolor</p:attrName>
                                        </p:attrNameLst>
                                      </p:cBhvr>
                                      <p:to>
                                        <p:clrVal>
                                          <a:schemeClr val="accent2"/>
                                        </p:clrVal>
                                      </p:to>
                                    </p:set>
                                    <p:set>
                                      <p:cBhvr>
                                        <p:cTn id="40" dur="500" fill="hold"/>
                                        <p:tgtEl>
                                          <p:spTgt spid="3">
                                            <p:txEl>
                                              <p:pRg st="8" end="8"/>
                                            </p:txEl>
                                          </p:spTgt>
                                        </p:tgtEl>
                                        <p:attrNameLst>
                                          <p:attrName>fill.type</p:attrName>
                                        </p:attrNameLst>
                                      </p:cBhvr>
                                      <p:to>
                                        <p:strVal val="solid"/>
                                      </p:to>
                                    </p:set>
                                  </p:childTnLst>
                                </p:cTn>
                              </p:par>
                              <p:par>
                                <p:cTn id="41" presetID="16" presetClass="emph" presetSubtype="0" fill="hold" nodeType="withEffect">
                                  <p:stCondLst>
                                    <p:cond delay="0"/>
                                  </p:stCondLst>
                                  <p:iterate type="lt">
                                    <p:tmPct val="4000"/>
                                  </p:iterate>
                                  <p:childTnLst>
                                    <p:set>
                                      <p:cBhvr override="childStyle">
                                        <p:cTn id="42" dur="500" fill="hold"/>
                                        <p:tgtEl>
                                          <p:spTgt spid="3">
                                            <p:txEl>
                                              <p:pRg st="9" end="9"/>
                                            </p:txEl>
                                          </p:spTgt>
                                        </p:tgtEl>
                                        <p:attrNameLst>
                                          <p:attrName>style.color</p:attrName>
                                        </p:attrNameLst>
                                      </p:cBhvr>
                                      <p:to>
                                        <p:clrVal>
                                          <a:schemeClr val="accent2"/>
                                        </p:clrVal>
                                      </p:to>
                                    </p:set>
                                    <p:set>
                                      <p:cBhvr>
                                        <p:cTn id="43" dur="500" fill="hold"/>
                                        <p:tgtEl>
                                          <p:spTgt spid="3">
                                            <p:txEl>
                                              <p:pRg st="9" end="9"/>
                                            </p:txEl>
                                          </p:spTgt>
                                        </p:tgtEl>
                                        <p:attrNameLst>
                                          <p:attrName>fillcolor</p:attrName>
                                        </p:attrNameLst>
                                      </p:cBhvr>
                                      <p:to>
                                        <p:clrVal>
                                          <a:schemeClr val="accent2"/>
                                        </p:clrVal>
                                      </p:to>
                                    </p:set>
                                    <p:set>
                                      <p:cBhvr>
                                        <p:cTn id="44" dur="500" fill="hold"/>
                                        <p:tgtEl>
                                          <p:spTgt spid="3">
                                            <p:txEl>
                                              <p:pRg st="9" end="9"/>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331640" y="1015008"/>
            <a:ext cx="6400800" cy="1621904"/>
          </a:xfrm>
        </p:spPr>
        <p:txBody>
          <a:bodyPr>
            <a:normAutofit fontScale="90000"/>
          </a:bodyPr>
          <a:lstStyle/>
          <a:p>
            <a:r>
              <a:rPr lang="ar-SA" b="1" dirty="0">
                <a:solidFill>
                  <a:schemeClr val="accent3">
                    <a:lumMod val="60000"/>
                    <a:lumOff val="40000"/>
                  </a:schemeClr>
                </a:solidFill>
                <a:effectLst>
                  <a:outerShdw blurRad="38100" dist="38100" dir="2700000" algn="tl">
                    <a:srgbClr val="000000">
                      <a:alpha val="43137"/>
                    </a:srgbClr>
                  </a:outerShdw>
                </a:effectLst>
                <a:cs typeface="Arial" pitchFamily="34" charset="0"/>
              </a:rPr>
              <a:t>الجماعات التي يمكن أن يعمل معها المتطوعون</a:t>
            </a:r>
            <a:br>
              <a:rPr lang="ar-SA" b="1" dirty="0">
                <a:solidFill>
                  <a:schemeClr val="accent3">
                    <a:lumMod val="60000"/>
                    <a:lumOff val="40000"/>
                  </a:schemeClr>
                </a:solidFill>
                <a:effectLst>
                  <a:outerShdw blurRad="38100" dist="38100" dir="2700000" algn="tl">
                    <a:srgbClr val="000000">
                      <a:alpha val="43137"/>
                    </a:srgbClr>
                  </a:outerShdw>
                </a:effectLst>
                <a:cs typeface="Arial" pitchFamily="34" charset="0"/>
              </a:rPr>
            </a:br>
            <a:endParaRPr lang="ar-SA" dirty="0">
              <a:solidFill>
                <a:schemeClr val="accent3">
                  <a:lumMod val="60000"/>
                  <a:lumOff val="40000"/>
                </a:schemeClr>
              </a:solidFill>
              <a:effectLst>
                <a:outerShdw blurRad="38100" dist="38100" dir="2700000" algn="tl">
                  <a:srgbClr val="000000">
                    <a:alpha val="43137"/>
                  </a:srgbClr>
                </a:outerShdw>
              </a:effectLst>
            </a:endParaRPr>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854307446"/>
              </p:ext>
            </p:extLst>
          </p:nvPr>
        </p:nvGraphicFramePr>
        <p:xfrm>
          <a:off x="1259632" y="2348880"/>
          <a:ext cx="6584776" cy="32228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38973138"/>
      </p:ext>
    </p:extLst>
  </p:cSld>
  <p:clrMapOvr>
    <a:masterClrMapping/>
  </p:clrMapOvr>
  <mc:AlternateContent xmlns:mc="http://schemas.openxmlformats.org/markup-compatibility/2006" xmlns:p14="http://schemas.microsoft.com/office/powerpoint/2010/main">
    <mc:Choice Requires="p14">
      <p:transition spd="slow" p14:dur="2500" advTm="17000">
        <p:checker/>
        <p:sndAc>
          <p:stSnd>
            <p:snd r:embed="rId2" name="chimes.wav"/>
          </p:stSnd>
        </p:sndAc>
      </p:transition>
    </mc:Choice>
    <mc:Fallback xmlns="">
      <p:transition spd="slow" advTm="17000">
        <p:checker/>
        <p:sndAc>
          <p:stSnd>
            <p:snd r:embed="rId8" name="chimes.wav"/>
          </p:stSnd>
        </p:sndAc>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فن الخياطه الرفيعة">
  <a:themeElements>
    <a:clrScheme name="حيوية">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ربطة عنق سوداء">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فن الخياطه الرفيعة">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1355</TotalTime>
  <Words>462</Words>
  <Application>Microsoft Office PowerPoint</Application>
  <PresentationFormat>عرض على الشاشة (3:4)‏</PresentationFormat>
  <Paragraphs>64</Paragraphs>
  <Slides>12</Slides>
  <Notes>0</Notes>
  <HiddenSlides>0</HiddenSlides>
  <MMClips>0</MMClips>
  <ScaleCrop>false</ScaleCrop>
  <HeadingPairs>
    <vt:vector size="4" baseType="variant">
      <vt:variant>
        <vt:lpstr>نسق</vt:lpstr>
      </vt:variant>
      <vt:variant>
        <vt:i4>1</vt:i4>
      </vt:variant>
      <vt:variant>
        <vt:lpstr>عناوين الشرائح</vt:lpstr>
      </vt:variant>
      <vt:variant>
        <vt:i4>12</vt:i4>
      </vt:variant>
    </vt:vector>
  </HeadingPairs>
  <TitlesOfParts>
    <vt:vector size="13" baseType="lpstr">
      <vt:lpstr>فن الخياطه الرفيعة</vt:lpstr>
      <vt:lpstr>عرض تقديمي في PowerPoint</vt:lpstr>
      <vt:lpstr>المحتويات</vt:lpstr>
      <vt:lpstr>العمل التطوعي</vt:lpstr>
      <vt:lpstr>المتطوع</vt:lpstr>
      <vt:lpstr>أهداف العمل التطوعي</vt:lpstr>
      <vt:lpstr>أهداف خاصة بالمجتمع </vt:lpstr>
      <vt:lpstr>أهداف خاصة بالمؤسسات التطوعية بالمجتمع</vt:lpstr>
      <vt:lpstr>الأعمال يقوم بها المتطوع</vt:lpstr>
      <vt:lpstr>الجماعات التي يمكن أن يعمل معها المتطوعون </vt:lpstr>
      <vt:lpstr>خصائص العمل التطوعي   </vt:lpstr>
      <vt:lpstr>مشاريع الطلبة</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user</dc:creator>
  <cp:lastModifiedBy>Kholoud Eid</cp:lastModifiedBy>
  <cp:revision>19</cp:revision>
  <dcterms:created xsi:type="dcterms:W3CDTF">2012-12-12T08:04:24Z</dcterms:created>
  <dcterms:modified xsi:type="dcterms:W3CDTF">2013-05-20T09:13:51Z</dcterms:modified>
</cp:coreProperties>
</file>