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دورة تطبيقات نظم المعلومات و دورها في حياتنا اليومية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683568" y="1969136"/>
          <a:ext cx="7560840" cy="4052151"/>
        </p:xfrm>
        <a:graphic>
          <a:graphicData uri="http://schemas.openxmlformats.org/drawingml/2006/table">
            <a:tbl>
              <a:tblPr rtl="1"/>
              <a:tblGrid>
                <a:gridCol w="3020964"/>
                <a:gridCol w="4539876"/>
              </a:tblGrid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تطبيقات نظم المعلومات و دورها في حياتنا اليومية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85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تعريف الطالب بدور نظم المعلومات في تلبية احتياجاتنا اليومية و كيفية استخدامها بالطرق المثلى و الآمنة التي تضمن أفضل النتائج.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الثلاثاء 6/6/1434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مصعب عبد الحميد علي الحسين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2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29 طالب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76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تطبيقات نظم المعلومات و دورها في حياتنا اليومية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5</cp:revision>
  <dcterms:created xsi:type="dcterms:W3CDTF">2013-06-26T10:02:34Z</dcterms:created>
  <dcterms:modified xsi:type="dcterms:W3CDTF">2014-10-12T21:31:00Z</dcterms:modified>
</cp:coreProperties>
</file>