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33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52F"/>
    <a:srgbClr val="617C30"/>
    <a:srgbClr val="81772B"/>
    <a:srgbClr val="000000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20/12/35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BBE9-F61F-4D38-9215-463C9207C6C2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9172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1778516"/>
            <a:ext cx="8441882" cy="107442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lnSpc>
                <a:spcPct val="150000"/>
              </a:lnSpc>
            </a:pPr>
            <a:r>
              <a:rPr lang="ar-SA" kern="1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أطلق </a:t>
            </a:r>
            <a:r>
              <a:rPr lang="ar-SA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مهاراتك </a:t>
            </a: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r>
              <a:rPr lang="en-US" sz="2800" dirty="0">
                <a:latin typeface="TheSans" pitchFamily="34" charset="-78"/>
                <a:cs typeface="TheSans" pitchFamily="34" charset="-78"/>
              </a:rPr>
              <a:t/>
            </a:r>
            <a:br>
              <a:rPr lang="en-US" sz="2800" dirty="0">
                <a:latin typeface="TheSans" pitchFamily="34" charset="-78"/>
                <a:cs typeface="TheSans" pitchFamily="34" charset="-78"/>
              </a:rPr>
            </a:br>
            <a:endParaRPr lang="en-US" kern="1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eSans" pitchFamily="34" charset="-78"/>
              <a:ea typeface="+mn-ea"/>
              <a:cs typeface="TheSans" pitchFamily="34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650724"/>
            <a:ext cx="2915816" cy="71438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/>
            <a:endParaRPr kumimoji="0" lang="en-US" sz="4000" b="0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eSans" pitchFamily="34" charset="-78"/>
              <a:ea typeface="+mj-ea"/>
              <a:cs typeface="TheSans" pitchFamily="34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70116986"/>
              </p:ext>
            </p:extLst>
          </p:nvPr>
        </p:nvGraphicFramePr>
        <p:xfrm>
          <a:off x="460516" y="1916833"/>
          <a:ext cx="8143932" cy="4176464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3130992"/>
                <a:gridCol w="5012940"/>
              </a:tblGrid>
              <a:tr h="65835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اسم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أطلق مهاراتك 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اهداف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إتقان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اساسيات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مهارات الحاسب لفئة عمرية محدده لا تتجاوز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 12 عام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الفئة المستهدفة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طالبات الفئة العمرية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١١ و١2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عام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الصف خامس والسادس ابتدائي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تاريخ تنفيذ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الاثنين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1434/5/27هـ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مكان انعقاد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المدرسة الابتدائية الثالثة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اسم المدربة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أ. أنفال السهيل ومجموعة من طالبات قسم تقنية المعلومات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عدد الطالبات الذين حضروا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25 طالبة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539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919</TotalTime>
  <Words>72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أطلق مهاراتك   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123</cp:revision>
  <dcterms:created xsi:type="dcterms:W3CDTF">2010-11-03T18:01:36Z</dcterms:created>
  <dcterms:modified xsi:type="dcterms:W3CDTF">2014-10-13T21:17:11Z</dcterms:modified>
</cp:coreProperties>
</file>