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ar-SA" smtClean="0"/>
              <a:t>عمادة شؤون المكتبات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DF6FEED-2B63-4E96-84F8-3DE2EFD94ED0}" type="datetime1">
              <a:rPr lang="ar-SA" smtClean="0"/>
              <a:pPr/>
              <a:t>15/08/32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8C094FC-3709-4178-BD1C-3F3048F5EA0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ar-SA" smtClean="0"/>
              <a:t>عمادة شؤون المكتبات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C4A9FF-37A4-4AC2-8358-16188713EECD}" type="datetime1">
              <a:rPr lang="ar-SA" smtClean="0"/>
              <a:pPr/>
              <a:t>15/08/32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9CC1DC-4FBB-4699-B32F-999386E33E8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E0E5802D-79D1-4C89-8FAC-34CA85B68555}" type="datetime1">
              <a:rPr lang="ar-SA" smtClean="0"/>
              <a:pPr/>
              <a:t>15/08/32</a:t>
            </a:fld>
            <a:endParaRPr lang="ar-SA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ar-SA" smtClean="0"/>
              <a:t>عمادة شؤون المكتبات</a:t>
            </a:r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84AD-3CE7-4647-BBE6-1D1013B28FCC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3BCB-CA7F-437F-8A80-DE0221D9F61A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760-0BDD-412E-A66B-AF0C718D2F74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0998-F05A-453D-BEB0-D56352527234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846A-40BA-4D36-AD7F-F955892DA8BC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3171-DD76-4615-ACFA-4B14E4C001B4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B605-EFE8-4F17-8A9F-51E17E8EAF3F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9C83-D6ED-434C-85D9-D16B0D94FE2D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A36D-C552-4913-9102-7F602867E24C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8464-982B-43A8-BF5D-F11B64BC1647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B82-68D2-42F2-8AAC-7EA0E341F01A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7DE74E-F7E5-4E88-838F-230E1E747C78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audi.digitallibraryplu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l\Desktop\head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cs typeface="AL-Mohanad Bold" pitchFamily="2" charset="-78"/>
              </a:rPr>
              <a:t>كيفية التسجيل في موقع المكتبة الالكترونية</a:t>
            </a:r>
            <a:br>
              <a:rPr lang="ar-SA" dirty="0" smtClean="0">
                <a:cs typeface="AL-Mohanad Bold" pitchFamily="2" charset="-78"/>
              </a:rPr>
            </a:br>
            <a:r>
              <a:rPr lang="en-US" b="1" dirty="0" smtClean="0">
                <a:cs typeface="AL-Mohanad Bold" pitchFamily="2" charset="-78"/>
              </a:rPr>
              <a:t>Digital Library +</a:t>
            </a:r>
            <a:endParaRPr lang="ar-SA" b="1" dirty="0">
              <a:cs typeface="AL-Mohanad Bold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29FE-B637-47FD-A37A-C5EEF20D5DCA}" type="datetime1">
              <a:rPr lang="en-US" smtClean="0"/>
              <a:pPr/>
              <a:t>7/16/2011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3962400" cy="365125"/>
          </a:xfrm>
        </p:spPr>
        <p:txBody>
          <a:bodyPr/>
          <a:lstStyle/>
          <a:p>
            <a:pPr algn="just"/>
            <a:r>
              <a:rPr lang="ar-SA" sz="1400" dirty="0" smtClean="0">
                <a:solidFill>
                  <a:srgbClr val="FF0000"/>
                </a:solidFill>
              </a:rPr>
              <a:t>جميع الحقوق محفوظة لعمادة شؤون المكتبات جامعة المجمعة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tx1"/>
                </a:solidFill>
              </a:rPr>
              <a:t>إعداد</a:t>
            </a:r>
            <a:endParaRPr lang="ar-SA" b="1" dirty="0" smtClean="0">
              <a:solidFill>
                <a:schemeClr val="tx1"/>
              </a:solidFill>
            </a:endParaRPr>
          </a:p>
          <a:p>
            <a:r>
              <a:rPr lang="ar-SA" b="1" dirty="0" smtClean="0">
                <a:solidFill>
                  <a:schemeClr val="tx1"/>
                </a:solidFill>
              </a:rPr>
              <a:t>عمادة شؤون المكتبات بجامعة المجمعة</a:t>
            </a:r>
          </a:p>
          <a:p>
            <a:r>
              <a:rPr lang="ar-SA" b="1" dirty="0" smtClean="0">
                <a:solidFill>
                  <a:schemeClr val="tx1"/>
                </a:solidFill>
              </a:rPr>
              <a:t>1432 هـ - 2011 م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1800" dirty="0" smtClean="0"/>
              <a:t>قم بالدخول الى موقع المكتبة الالكترونية على شبكة الانترنت من خلال الرابط التالي:</a:t>
            </a:r>
            <a:br>
              <a:rPr lang="ar-SA" sz="1800" dirty="0" smtClean="0"/>
            </a:br>
            <a:r>
              <a:rPr lang="en-US" sz="1800" dirty="0" smtClean="0">
                <a:solidFill>
                  <a:srgbClr val="0070C0"/>
                </a:solidFill>
                <a:hlinkClick r:id="rId2"/>
              </a:rPr>
              <a:t>http://saudi.digitallibraryplus.com/</a:t>
            </a:r>
            <a:r>
              <a:rPr lang="ar-SA" sz="1800" dirty="0" smtClean="0"/>
              <a:t/>
            </a:r>
            <a:br>
              <a:rPr lang="ar-SA" sz="1800" dirty="0" smtClean="0"/>
            </a:br>
            <a:endParaRPr lang="ar-SA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89915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4EEE-7FF2-46D1-B419-2F186CB5670A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ar-SA" dirty="0" smtClean="0"/>
              <a:t>جميع الحقوق محفوظة لعمادة شؤون المكتبات جامعة المجمعة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A" sz="3200" dirty="0" smtClean="0"/>
              <a:t>قم بإختيار جامعة المجمعة من خيار</a:t>
            </a:r>
            <a:r>
              <a:rPr lang="en-US" sz="3200" dirty="0" smtClean="0"/>
              <a:t> Your Institution </a:t>
            </a:r>
            <a:br>
              <a:rPr lang="en-US" sz="3200" dirty="0" smtClean="0"/>
            </a:br>
            <a:r>
              <a:rPr lang="ar-SA" sz="3200" dirty="0" smtClean="0"/>
              <a:t>ثم إضغط زر </a:t>
            </a:r>
            <a:r>
              <a:rPr lang="en-US" sz="3200" dirty="0" smtClean="0"/>
              <a:t>GO</a:t>
            </a:r>
            <a:endParaRPr lang="ar-SA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3400" y="1600200"/>
            <a:ext cx="7924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24FD-C1BC-4E0B-9798-B25A56ECB9EE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 rtl="1"/>
            <a:r>
              <a:rPr lang="ar-SA" sz="2800" b="1" dirty="0" smtClean="0"/>
              <a:t>سوف تنتقل الى صفحة تحتوي على نموذج الكتروني كما في الشاشة التالية: </a:t>
            </a:r>
            <a:endParaRPr lang="ar-SA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600200"/>
            <a:ext cx="8305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7C3A-BBE8-4AB0-9284-D515061EC93E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200" dirty="0" smtClean="0"/>
              <a:t>لا بد من التأكد من تعبئة كافة الحقول والاحتفاظ </a:t>
            </a:r>
            <a:r>
              <a:rPr lang="en-US" sz="3200" dirty="0" smtClean="0"/>
              <a:t>  </a:t>
            </a:r>
            <a:r>
              <a:rPr lang="ar-SA" sz="3200" dirty="0" smtClean="0"/>
              <a:t>بالمعلومات الوادة في حقول البريد الالكترونى واسم المستخدم وكلمة السر</a:t>
            </a:r>
            <a:endParaRPr lang="ar-SA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2090" r="9758" b="-1017"/>
          <a:stretch>
            <a:fillRect/>
          </a:stretch>
        </p:blipFill>
        <p:spPr bwMode="auto">
          <a:xfrm>
            <a:off x="838200" y="2209800"/>
            <a:ext cx="5105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C13D-0BE5-4F47-859F-F5AFB895858E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525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إضغط على زر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Save</a:t>
            </a:r>
            <a:r>
              <a:rPr kumimoji="0" lang="ar-S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في نهاية الصفحة ليتم حفظ المعلومات 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2800" dirty="0" smtClean="0"/>
              <a:t>الدخول على حسابك قم بوضع </a:t>
            </a:r>
            <a:r>
              <a:rPr lang="ar-SA" sz="2800" dirty="0" smtClean="0">
                <a:solidFill>
                  <a:srgbClr val="0070C0"/>
                </a:solidFill>
              </a:rPr>
              <a:t>اسم المستخدم</a:t>
            </a:r>
            <a:r>
              <a:rPr lang="ar-SA" sz="2800" dirty="0" smtClean="0"/>
              <a:t/>
            </a:r>
            <a:br>
              <a:rPr lang="ar-SA" sz="2800" dirty="0" smtClean="0"/>
            </a:br>
            <a:r>
              <a:rPr lang="en-US" sz="2800" dirty="0" smtClean="0"/>
              <a:t>:</a:t>
            </a:r>
            <a:r>
              <a:rPr lang="ar-SA" sz="2800" dirty="0" smtClean="0">
                <a:solidFill>
                  <a:srgbClr val="FF0000"/>
                </a:solidFill>
              </a:rPr>
              <a:t>وكلمة السر </a:t>
            </a:r>
            <a:r>
              <a:rPr lang="ar-SA" sz="2800" dirty="0" smtClean="0"/>
              <a:t>كما في الشاشة التالية</a:t>
            </a:r>
            <a:endParaRPr lang="ar-SA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799" y="1600200"/>
            <a:ext cx="85344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40A2-0A3B-404F-AB17-364D6C52CFED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جميع الحقوق محفوظة لعمادة شؤون المكتبات جامعة المجمعة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00200" y="685800"/>
            <a:ext cx="4800600" cy="25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5448300" y="1714500"/>
            <a:ext cx="21336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آليات التواصل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SA" dirty="0" smtClean="0"/>
              <a:t>عمادة شؤون المكتبات</a:t>
            </a:r>
          </a:p>
          <a:p>
            <a:pPr algn="just" rtl="1"/>
            <a:r>
              <a:rPr lang="ar-SA" sz="2800" dirty="0" smtClean="0"/>
              <a:t>الهاتف:064311197 تحويله: 523-615</a:t>
            </a:r>
          </a:p>
          <a:p>
            <a:pPr algn="just" rtl="1"/>
            <a:r>
              <a:rPr lang="ar-SA" sz="2800" dirty="0" smtClean="0"/>
              <a:t>الفاكس:064324267</a:t>
            </a:r>
          </a:p>
          <a:p>
            <a:pPr algn="just" rtl="1"/>
            <a:r>
              <a:rPr lang="ar-SA" sz="2800" dirty="0" smtClean="0"/>
              <a:t>البريد الالكتروني:</a:t>
            </a:r>
            <a:r>
              <a:rPr lang="en-US" sz="2800" dirty="0" smtClean="0"/>
              <a:t>Dla@mu.edu.sa</a:t>
            </a:r>
            <a:endParaRPr lang="ar-SA" sz="2800" dirty="0" smtClean="0"/>
          </a:p>
          <a:p>
            <a:pPr algn="just" rtl="1"/>
            <a:r>
              <a:rPr lang="ar-SA" sz="2800" dirty="0" smtClean="0"/>
              <a:t>موقع العمادة على شبكة الانترنت: </a:t>
            </a:r>
            <a:r>
              <a:rPr lang="en-US" sz="2800" dirty="0" smtClean="0"/>
              <a:t>Dla.mu.edu.sa</a:t>
            </a:r>
          </a:p>
          <a:p>
            <a:pPr algn="just" rtl="1">
              <a:buNone/>
            </a:pPr>
            <a:endParaRPr lang="ar-SA" dirty="0" smtClean="0"/>
          </a:p>
          <a:p>
            <a:pPr algn="ctr"/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B0C0-127F-4BED-9A53-B38BD4D1148E}" type="datetime1">
              <a:rPr lang="en-US" smtClean="0"/>
              <a:pPr/>
              <a:t>7/16/2011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جميع الحقوق محفوظة لعمادة شؤون المكتبات جامعة المجمعة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</TotalTime>
  <Words>182</Words>
  <Application>Microsoft Office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كيفية التسجيل في موقع المكتبة الالكترونية Digital Library +</vt:lpstr>
      <vt:lpstr>قم بالدخول الى موقع المكتبة الالكترونية على شبكة الانترنت من خلال الرابط التالي: http://saudi.digitallibraryplus.com/ </vt:lpstr>
      <vt:lpstr>قم بإختيار جامعة المجمعة من خيار Your Institution  ثم إضغط زر GO</vt:lpstr>
      <vt:lpstr>سوف تنتقل الى صفحة تحتوي على نموذج الكتروني كما في الشاشة التالية: </vt:lpstr>
      <vt:lpstr>لا بد من التأكد من تعبئة كافة الحقول والاحتفاظ   بالمعلومات الوادة في حقول البريد الالكترونى واسم المستخدم وكلمة السر</vt:lpstr>
      <vt:lpstr>الدخول على حسابك قم بوضع اسم المستخدم :وكلمة السر كما في الشاشة التالية</vt:lpstr>
      <vt:lpstr>آليات التواصل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كيفية التسجيل في موقع المكتبة الالكترونية Digital Library +</dc:title>
  <dc:creator>dl</dc:creator>
  <cp:lastModifiedBy>dl</cp:lastModifiedBy>
  <cp:revision>7</cp:revision>
  <dcterms:created xsi:type="dcterms:W3CDTF">2006-08-16T00:00:00Z</dcterms:created>
  <dcterms:modified xsi:type="dcterms:W3CDTF">2011-07-16T10:48:53Z</dcterms:modified>
</cp:coreProperties>
</file>