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1" r:id="rId1"/>
  </p:sldMasterIdLst>
  <p:notesMasterIdLst>
    <p:notesMasterId r:id="rId22"/>
  </p:notesMasterIdLst>
  <p:handoutMasterIdLst>
    <p:handoutMasterId r:id="rId23"/>
  </p:handoutMasterIdLst>
  <p:sldIdLst>
    <p:sldId id="321" r:id="rId2"/>
    <p:sldId id="510" r:id="rId3"/>
    <p:sldId id="502" r:id="rId4"/>
    <p:sldId id="503" r:id="rId5"/>
    <p:sldId id="504" r:id="rId6"/>
    <p:sldId id="505" r:id="rId7"/>
    <p:sldId id="506" r:id="rId8"/>
    <p:sldId id="507" r:id="rId9"/>
    <p:sldId id="470" r:id="rId10"/>
    <p:sldId id="492" r:id="rId11"/>
    <p:sldId id="495" r:id="rId12"/>
    <p:sldId id="493" r:id="rId13"/>
    <p:sldId id="494" r:id="rId14"/>
    <p:sldId id="496" r:id="rId15"/>
    <p:sldId id="497" r:id="rId16"/>
    <p:sldId id="498" r:id="rId17"/>
    <p:sldId id="499" r:id="rId18"/>
    <p:sldId id="500" r:id="rId19"/>
    <p:sldId id="501" r:id="rId20"/>
    <p:sldId id="491" r:id="rId21"/>
  </p:sldIdLst>
  <p:sldSz cx="9144000" cy="6858000" type="screen4x3"/>
  <p:notesSz cx="6858000" cy="9296400"/>
  <p:defaultTextStyle>
    <a:defPPr>
      <a:defRPr lang="en-US"/>
    </a:defPPr>
    <a:lvl1pPr algn="l" rtl="0" fontAlgn="base">
      <a:spcBef>
        <a:spcPct val="0"/>
      </a:spcBef>
      <a:spcAft>
        <a:spcPct val="0"/>
      </a:spcAft>
      <a:defRPr sz="2400" kern="1200">
        <a:solidFill>
          <a:srgbClr val="0768A9"/>
        </a:solidFill>
        <a:latin typeface="Trebuchet MS" pitchFamily="34" charset="0"/>
        <a:ea typeface="ＭＳ Ｐゴシック" pitchFamily="34" charset="-128"/>
        <a:cs typeface="+mn-cs"/>
      </a:defRPr>
    </a:lvl1pPr>
    <a:lvl2pPr marL="457200" algn="l" rtl="0" fontAlgn="base">
      <a:spcBef>
        <a:spcPct val="0"/>
      </a:spcBef>
      <a:spcAft>
        <a:spcPct val="0"/>
      </a:spcAft>
      <a:defRPr sz="2400" kern="1200">
        <a:solidFill>
          <a:srgbClr val="0768A9"/>
        </a:solidFill>
        <a:latin typeface="Trebuchet MS" pitchFamily="34" charset="0"/>
        <a:ea typeface="ＭＳ Ｐゴシック" pitchFamily="34" charset="-128"/>
        <a:cs typeface="+mn-cs"/>
      </a:defRPr>
    </a:lvl2pPr>
    <a:lvl3pPr marL="914400" algn="l" rtl="0" fontAlgn="base">
      <a:spcBef>
        <a:spcPct val="0"/>
      </a:spcBef>
      <a:spcAft>
        <a:spcPct val="0"/>
      </a:spcAft>
      <a:defRPr sz="2400" kern="1200">
        <a:solidFill>
          <a:srgbClr val="0768A9"/>
        </a:solidFill>
        <a:latin typeface="Trebuchet MS" pitchFamily="34" charset="0"/>
        <a:ea typeface="ＭＳ Ｐゴシック" pitchFamily="34" charset="-128"/>
        <a:cs typeface="+mn-cs"/>
      </a:defRPr>
    </a:lvl3pPr>
    <a:lvl4pPr marL="1371600" algn="l" rtl="0" fontAlgn="base">
      <a:spcBef>
        <a:spcPct val="0"/>
      </a:spcBef>
      <a:spcAft>
        <a:spcPct val="0"/>
      </a:spcAft>
      <a:defRPr sz="2400" kern="1200">
        <a:solidFill>
          <a:srgbClr val="0768A9"/>
        </a:solidFill>
        <a:latin typeface="Trebuchet MS" pitchFamily="34" charset="0"/>
        <a:ea typeface="ＭＳ Ｐゴシック" pitchFamily="34" charset="-128"/>
        <a:cs typeface="+mn-cs"/>
      </a:defRPr>
    </a:lvl4pPr>
    <a:lvl5pPr marL="1828800" algn="l" rtl="0" fontAlgn="base">
      <a:spcBef>
        <a:spcPct val="0"/>
      </a:spcBef>
      <a:spcAft>
        <a:spcPct val="0"/>
      </a:spcAft>
      <a:defRPr sz="2400" kern="1200">
        <a:solidFill>
          <a:srgbClr val="0768A9"/>
        </a:solidFill>
        <a:latin typeface="Trebuchet MS" pitchFamily="34" charset="0"/>
        <a:ea typeface="ＭＳ Ｐゴシック" pitchFamily="34" charset="-128"/>
        <a:cs typeface="+mn-cs"/>
      </a:defRPr>
    </a:lvl5pPr>
    <a:lvl6pPr marL="2286000" algn="l" defTabSz="914400" rtl="0" eaLnBrk="1" latinLnBrk="0" hangingPunct="1">
      <a:defRPr sz="2400" kern="1200">
        <a:solidFill>
          <a:srgbClr val="0768A9"/>
        </a:solidFill>
        <a:latin typeface="Trebuchet MS" pitchFamily="34" charset="0"/>
        <a:ea typeface="ＭＳ Ｐゴシック" pitchFamily="34" charset="-128"/>
        <a:cs typeface="+mn-cs"/>
      </a:defRPr>
    </a:lvl6pPr>
    <a:lvl7pPr marL="2743200" algn="l" defTabSz="914400" rtl="0" eaLnBrk="1" latinLnBrk="0" hangingPunct="1">
      <a:defRPr sz="2400" kern="1200">
        <a:solidFill>
          <a:srgbClr val="0768A9"/>
        </a:solidFill>
        <a:latin typeface="Trebuchet MS" pitchFamily="34" charset="0"/>
        <a:ea typeface="ＭＳ Ｐゴシック" pitchFamily="34" charset="-128"/>
        <a:cs typeface="+mn-cs"/>
      </a:defRPr>
    </a:lvl7pPr>
    <a:lvl8pPr marL="3200400" algn="l" defTabSz="914400" rtl="0" eaLnBrk="1" latinLnBrk="0" hangingPunct="1">
      <a:defRPr sz="2400" kern="1200">
        <a:solidFill>
          <a:srgbClr val="0768A9"/>
        </a:solidFill>
        <a:latin typeface="Trebuchet MS" pitchFamily="34" charset="0"/>
        <a:ea typeface="ＭＳ Ｐゴシック" pitchFamily="34" charset="-128"/>
        <a:cs typeface="+mn-cs"/>
      </a:defRPr>
    </a:lvl8pPr>
    <a:lvl9pPr marL="3657600" algn="l" defTabSz="914400" rtl="0" eaLnBrk="1" latinLnBrk="0" hangingPunct="1">
      <a:defRPr sz="2400" kern="1200">
        <a:solidFill>
          <a:srgbClr val="0768A9"/>
        </a:solidFill>
        <a:latin typeface="Trebuchet MS" pitchFamily="34"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uro Castillo" initials="M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33"/>
    <a:srgbClr val="CC0000"/>
    <a:srgbClr val="003300"/>
    <a:srgbClr val="000066"/>
    <a:srgbClr val="6600FF"/>
    <a:srgbClr val="FF0000"/>
    <a:srgbClr val="003399"/>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3584" autoAdjust="0"/>
    <p:restoredTop sz="90244" autoAdjust="0"/>
  </p:normalViewPr>
  <p:slideViewPr>
    <p:cSldViewPr>
      <p:cViewPr>
        <p:scale>
          <a:sx n="77" d="100"/>
          <a:sy n="77" d="100"/>
        </p:scale>
        <p:origin x="-1404" y="-120"/>
      </p:cViewPr>
      <p:guideLst>
        <p:guide orient="horz" pos="2160"/>
        <p:guide orient="horz" pos="3744"/>
        <p:guide pos="28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862"/>
    </p:cViewPr>
  </p:sorterViewPr>
  <p:notesViewPr>
    <p:cSldViewPr>
      <p:cViewPr varScale="1">
        <p:scale>
          <a:sx n="71" d="100"/>
          <a:sy n="71" d="100"/>
        </p:scale>
        <p:origin x="-1896" y="-10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2297" tIns="46148" rIns="92297" bIns="46148" numCol="1" anchor="t" anchorCtr="0" compatLnSpc="1">
            <a:prstTxWarp prst="textNoShape">
              <a:avLst/>
            </a:prstTxWarp>
          </a:bodyPr>
          <a:lstStyle>
            <a:lvl1pPr defTabSz="923644" eaLnBrk="0" hangingPunct="0">
              <a:lnSpc>
                <a:spcPct val="100000"/>
              </a:lnSpc>
              <a:spcBef>
                <a:spcPct val="0"/>
              </a:spcBef>
              <a:defRPr sz="1200" dirty="0">
                <a:solidFill>
                  <a:schemeClr val="tx1"/>
                </a:solidFill>
                <a:latin typeface="Arial" charset="0"/>
                <a:ea typeface="ＭＳ Ｐゴシック" pitchFamily="80" charset="-128"/>
                <a:cs typeface="+mn-cs"/>
              </a:defRPr>
            </a:lvl1pPr>
          </a:lstStyle>
          <a:p>
            <a:pPr>
              <a:defRPr/>
            </a:pPr>
            <a:endParaRPr lang="en-US"/>
          </a:p>
        </p:txBody>
      </p:sp>
      <p:sp>
        <p:nvSpPr>
          <p:cNvPr id="92163"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2297" tIns="46148" rIns="92297" bIns="46148" numCol="1" anchor="t" anchorCtr="0" compatLnSpc="1">
            <a:prstTxWarp prst="textNoShape">
              <a:avLst/>
            </a:prstTxWarp>
          </a:bodyPr>
          <a:lstStyle>
            <a:lvl1pPr algn="r" defTabSz="923644" eaLnBrk="0" hangingPunct="0">
              <a:lnSpc>
                <a:spcPct val="100000"/>
              </a:lnSpc>
              <a:spcBef>
                <a:spcPct val="0"/>
              </a:spcBef>
              <a:defRPr sz="1200">
                <a:solidFill>
                  <a:schemeClr val="tx1"/>
                </a:solidFill>
                <a:latin typeface="Arial" charset="0"/>
                <a:ea typeface="ＭＳ Ｐゴシック" pitchFamily="80" charset="-128"/>
                <a:cs typeface="+mn-cs"/>
              </a:defRPr>
            </a:lvl1pPr>
          </a:lstStyle>
          <a:p>
            <a:pPr>
              <a:defRPr/>
            </a:pPr>
            <a:fld id="{A858ED07-D050-416D-98BD-F1155DDDF41C}" type="datetimeFigureOut">
              <a:rPr lang="en-US"/>
              <a:pPr>
                <a:defRPr/>
              </a:pPr>
              <a:t>12/12/2011</a:t>
            </a:fld>
            <a:endParaRPr lang="en-US" dirty="0"/>
          </a:p>
        </p:txBody>
      </p:sp>
      <p:sp>
        <p:nvSpPr>
          <p:cNvPr id="92164"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2297" tIns="46148" rIns="92297" bIns="46148" numCol="1" anchor="b" anchorCtr="0" compatLnSpc="1">
            <a:prstTxWarp prst="textNoShape">
              <a:avLst/>
            </a:prstTxWarp>
          </a:bodyPr>
          <a:lstStyle>
            <a:lvl1pPr defTabSz="923644" eaLnBrk="0" hangingPunct="0">
              <a:lnSpc>
                <a:spcPct val="100000"/>
              </a:lnSpc>
              <a:spcBef>
                <a:spcPct val="0"/>
              </a:spcBef>
              <a:defRPr sz="1200" dirty="0">
                <a:solidFill>
                  <a:schemeClr val="tx1"/>
                </a:solidFill>
                <a:latin typeface="Arial" charset="0"/>
                <a:ea typeface="ＭＳ Ｐゴシック" pitchFamily="80" charset="-128"/>
                <a:cs typeface="+mn-cs"/>
              </a:defRPr>
            </a:lvl1pPr>
          </a:lstStyle>
          <a:p>
            <a:pPr>
              <a:defRPr/>
            </a:pPr>
            <a:endParaRPr lang="en-US"/>
          </a:p>
        </p:txBody>
      </p:sp>
      <p:sp>
        <p:nvSpPr>
          <p:cNvPr id="92165"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2297" tIns="46148" rIns="92297" bIns="46148" numCol="1" anchor="b" anchorCtr="0" compatLnSpc="1">
            <a:prstTxWarp prst="textNoShape">
              <a:avLst/>
            </a:prstTxWarp>
          </a:bodyPr>
          <a:lstStyle>
            <a:lvl1pPr algn="r" defTabSz="923644" eaLnBrk="0" hangingPunct="0">
              <a:lnSpc>
                <a:spcPct val="100000"/>
              </a:lnSpc>
              <a:spcBef>
                <a:spcPct val="0"/>
              </a:spcBef>
              <a:defRPr sz="1200">
                <a:solidFill>
                  <a:schemeClr val="tx1"/>
                </a:solidFill>
                <a:latin typeface="Arial" charset="0"/>
                <a:ea typeface="ＭＳ Ｐゴシック" pitchFamily="80" charset="-128"/>
                <a:cs typeface="+mn-cs"/>
              </a:defRPr>
            </a:lvl1pPr>
          </a:lstStyle>
          <a:p>
            <a:pPr>
              <a:defRPr/>
            </a:pPr>
            <a:fld id="{E8A96C3E-9D80-470B-B793-2ADB3DE26A22}" type="slidenum">
              <a:rPr lang="en-US"/>
              <a:pPr>
                <a:defRPr/>
              </a:pPr>
              <a:t>‹#›</a:t>
            </a:fld>
            <a:endParaRPr lang="en-US" dirty="0"/>
          </a:p>
        </p:txBody>
      </p:sp>
    </p:spTree>
    <p:extLst>
      <p:ext uri="{BB962C8B-B14F-4D97-AF65-F5344CB8AC3E}">
        <p14:creationId xmlns:p14="http://schemas.microsoft.com/office/powerpoint/2010/main" val="598968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1122" name="Rectangle 2"/>
          <p:cNvSpPr>
            <a:spLocks noGrp="1" noChangeArrowheads="1"/>
          </p:cNvSpPr>
          <p:nvPr>
            <p:ph type="hdr" sz="quarter"/>
          </p:nvPr>
        </p:nvSpPr>
        <p:spPr bwMode="auto">
          <a:xfrm>
            <a:off x="0" y="0"/>
            <a:ext cx="2971800" cy="465138"/>
          </a:xfrm>
          <a:prstGeom prst="rect">
            <a:avLst/>
          </a:prstGeom>
          <a:noFill/>
          <a:ln w="9525">
            <a:noFill/>
            <a:miter lim="800000"/>
            <a:headEnd/>
            <a:tailEnd/>
          </a:ln>
        </p:spPr>
        <p:txBody>
          <a:bodyPr vert="horz" wrap="square" lIns="92297" tIns="46148" rIns="92297" bIns="46148" numCol="1" anchor="t" anchorCtr="0" compatLnSpc="1">
            <a:prstTxWarp prst="textNoShape">
              <a:avLst/>
            </a:prstTxWarp>
          </a:bodyPr>
          <a:lstStyle>
            <a:lvl1pPr defTabSz="923644" eaLnBrk="1" hangingPunct="1">
              <a:lnSpc>
                <a:spcPct val="100000"/>
              </a:lnSpc>
              <a:spcBef>
                <a:spcPct val="0"/>
              </a:spcBef>
              <a:defRPr sz="1200" dirty="0">
                <a:solidFill>
                  <a:schemeClr val="tx1"/>
                </a:solidFill>
                <a:latin typeface="Arial" charset="0"/>
                <a:ea typeface="ＭＳ Ｐゴシック" pitchFamily="80" charset="-128"/>
                <a:cs typeface="Arial" charset="0"/>
              </a:defRPr>
            </a:lvl1pPr>
          </a:lstStyle>
          <a:p>
            <a:pPr>
              <a:defRPr/>
            </a:pPr>
            <a:endParaRPr lang="en-US"/>
          </a:p>
        </p:txBody>
      </p:sp>
      <p:sp>
        <p:nvSpPr>
          <p:cNvPr id="261123" name="Rectangle 3"/>
          <p:cNvSpPr>
            <a:spLocks noGrp="1" noChangeArrowheads="1"/>
          </p:cNvSpPr>
          <p:nvPr>
            <p:ph type="dt" idx="1"/>
          </p:nvPr>
        </p:nvSpPr>
        <p:spPr bwMode="auto">
          <a:xfrm>
            <a:off x="3884613" y="0"/>
            <a:ext cx="2971800" cy="465138"/>
          </a:xfrm>
          <a:prstGeom prst="rect">
            <a:avLst/>
          </a:prstGeom>
          <a:noFill/>
          <a:ln w="9525">
            <a:noFill/>
            <a:miter lim="800000"/>
            <a:headEnd/>
            <a:tailEnd/>
          </a:ln>
        </p:spPr>
        <p:txBody>
          <a:bodyPr vert="horz" wrap="square" lIns="92297" tIns="46148" rIns="92297" bIns="46148" numCol="1" anchor="t" anchorCtr="0" compatLnSpc="1">
            <a:prstTxWarp prst="textNoShape">
              <a:avLst/>
            </a:prstTxWarp>
          </a:bodyPr>
          <a:lstStyle>
            <a:lvl1pPr algn="r" defTabSz="923644" eaLnBrk="1" hangingPunct="1">
              <a:lnSpc>
                <a:spcPct val="100000"/>
              </a:lnSpc>
              <a:spcBef>
                <a:spcPct val="0"/>
              </a:spcBef>
              <a:defRPr sz="1200" dirty="0">
                <a:solidFill>
                  <a:schemeClr val="tx1"/>
                </a:solidFill>
                <a:latin typeface="Arial" charset="0"/>
                <a:ea typeface="ＭＳ Ｐゴシック" pitchFamily="80" charset="-128"/>
                <a:cs typeface="Arial" charset="0"/>
              </a:defRPr>
            </a:lvl1pPr>
          </a:lstStyle>
          <a:p>
            <a:pPr>
              <a:defRPr/>
            </a:pPr>
            <a:endParaRPr lang="en-US"/>
          </a:p>
        </p:txBody>
      </p:sp>
      <p:sp>
        <p:nvSpPr>
          <p:cNvPr id="18436" name="Rectangle 4"/>
          <p:cNvSpPr>
            <a:spLocks noGrp="1" noRot="1" noChangeAspect="1" noChangeArrowheads="1" noTextEdit="1"/>
          </p:cNvSpPr>
          <p:nvPr>
            <p:ph type="sldImg" idx="2"/>
          </p:nvPr>
        </p:nvSpPr>
        <p:spPr bwMode="auto">
          <a:xfrm>
            <a:off x="1106488" y="698500"/>
            <a:ext cx="4645025" cy="3484563"/>
          </a:xfrm>
          <a:prstGeom prst="rect">
            <a:avLst/>
          </a:prstGeom>
          <a:noFill/>
          <a:ln w="9525">
            <a:solidFill>
              <a:srgbClr val="000000"/>
            </a:solidFill>
            <a:miter lim="800000"/>
            <a:headEnd/>
            <a:tailEnd/>
          </a:ln>
        </p:spPr>
      </p:sp>
      <p:sp>
        <p:nvSpPr>
          <p:cNvPr id="261125" name="Rectangle 5"/>
          <p:cNvSpPr>
            <a:spLocks noGrp="1" noChangeArrowheads="1"/>
          </p:cNvSpPr>
          <p:nvPr>
            <p:ph type="body" sz="quarter" idx="3"/>
          </p:nvPr>
        </p:nvSpPr>
        <p:spPr bwMode="auto">
          <a:xfrm>
            <a:off x="685800" y="4414838"/>
            <a:ext cx="5486400" cy="4183062"/>
          </a:xfrm>
          <a:prstGeom prst="rect">
            <a:avLst/>
          </a:prstGeom>
          <a:noFill/>
          <a:ln w="9525">
            <a:noFill/>
            <a:miter lim="800000"/>
            <a:headEnd/>
            <a:tailEnd/>
          </a:ln>
        </p:spPr>
        <p:txBody>
          <a:bodyPr vert="horz" wrap="square" lIns="92297" tIns="46148" rIns="92297" bIns="4614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1126"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p:spPr>
        <p:txBody>
          <a:bodyPr vert="horz" wrap="square" lIns="92297" tIns="46148" rIns="92297" bIns="46148" numCol="1" anchor="b" anchorCtr="0" compatLnSpc="1">
            <a:prstTxWarp prst="textNoShape">
              <a:avLst/>
            </a:prstTxWarp>
          </a:bodyPr>
          <a:lstStyle>
            <a:lvl1pPr defTabSz="923644" eaLnBrk="1" hangingPunct="1">
              <a:lnSpc>
                <a:spcPct val="100000"/>
              </a:lnSpc>
              <a:spcBef>
                <a:spcPct val="0"/>
              </a:spcBef>
              <a:defRPr sz="1200" dirty="0">
                <a:solidFill>
                  <a:schemeClr val="tx1"/>
                </a:solidFill>
                <a:latin typeface="Arial" charset="0"/>
                <a:ea typeface="ＭＳ Ｐゴシック" pitchFamily="80" charset="-128"/>
                <a:cs typeface="Arial" charset="0"/>
              </a:defRPr>
            </a:lvl1pPr>
          </a:lstStyle>
          <a:p>
            <a:pPr>
              <a:defRPr/>
            </a:pPr>
            <a:endParaRPr lang="en-US"/>
          </a:p>
        </p:txBody>
      </p:sp>
      <p:sp>
        <p:nvSpPr>
          <p:cNvPr id="261127"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p:spPr>
        <p:txBody>
          <a:bodyPr vert="horz" wrap="square" lIns="92297" tIns="46148" rIns="92297" bIns="46148" numCol="1" anchor="b" anchorCtr="0" compatLnSpc="1">
            <a:prstTxWarp prst="textNoShape">
              <a:avLst/>
            </a:prstTxWarp>
          </a:bodyPr>
          <a:lstStyle>
            <a:lvl1pPr algn="r" defTabSz="923644" eaLnBrk="1" hangingPunct="1">
              <a:lnSpc>
                <a:spcPct val="100000"/>
              </a:lnSpc>
              <a:spcBef>
                <a:spcPct val="0"/>
              </a:spcBef>
              <a:defRPr sz="1200">
                <a:solidFill>
                  <a:schemeClr val="tx1"/>
                </a:solidFill>
                <a:latin typeface="Arial" charset="0"/>
                <a:ea typeface="ＭＳ Ｐゴシック" pitchFamily="80" charset="-128"/>
                <a:cs typeface="Arial" charset="0"/>
              </a:defRPr>
            </a:lvl1pPr>
          </a:lstStyle>
          <a:p>
            <a:pPr>
              <a:defRPr/>
            </a:pPr>
            <a:fld id="{6135534E-D874-423B-BD66-1CCBCBB40056}" type="slidenum">
              <a:rPr lang="en-US"/>
              <a:pPr>
                <a:defRPr/>
              </a:pPr>
              <a:t>‹#›</a:t>
            </a:fld>
            <a:endParaRPr lang="en-US" dirty="0"/>
          </a:p>
        </p:txBody>
      </p:sp>
    </p:spTree>
    <p:extLst>
      <p:ext uri="{BB962C8B-B14F-4D97-AF65-F5344CB8AC3E}">
        <p14:creationId xmlns:p14="http://schemas.microsoft.com/office/powerpoint/2010/main" val="14314502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endParaRPr lang="en-US" smtClean="0"/>
          </a:p>
        </p:txBody>
      </p:sp>
      <p:sp>
        <p:nvSpPr>
          <p:cNvPr id="19460" name="Slide Number Placeholder 3"/>
          <p:cNvSpPr>
            <a:spLocks noGrp="1"/>
          </p:cNvSpPr>
          <p:nvPr>
            <p:ph type="sldNum" sz="quarter" idx="5"/>
          </p:nvPr>
        </p:nvSpPr>
        <p:spPr>
          <a:noFill/>
        </p:spPr>
        <p:txBody>
          <a:bodyPr/>
          <a:lstStyle/>
          <a:p>
            <a:pPr defTabSz="922338"/>
            <a:fld id="{DCBD0D39-A8EE-47C5-A95C-194431CB3788}" type="slidenum">
              <a:rPr lang="en-US" smtClean="0">
                <a:ea typeface="ＭＳ Ｐゴシック" pitchFamily="34" charset="-128"/>
              </a:rPr>
              <a:pPr defTabSz="922338"/>
              <a:t>1</a:t>
            </a:fld>
            <a:endParaRPr lang="en-US" smtClean="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endParaRPr lang="en-US" smtClean="0"/>
          </a:p>
        </p:txBody>
      </p:sp>
      <p:sp>
        <p:nvSpPr>
          <p:cNvPr id="21508" name="Slide Number Placeholder 3"/>
          <p:cNvSpPr>
            <a:spLocks noGrp="1"/>
          </p:cNvSpPr>
          <p:nvPr>
            <p:ph type="sldNum" sz="quarter" idx="5"/>
          </p:nvPr>
        </p:nvSpPr>
        <p:spPr>
          <a:noFill/>
        </p:spPr>
        <p:txBody>
          <a:bodyPr/>
          <a:lstStyle/>
          <a:p>
            <a:pPr defTabSz="922338"/>
            <a:fld id="{11E17FB8-8CB2-4C84-90D2-0084F5AE4E31}" type="slidenum">
              <a:rPr lang="en-US" smtClean="0">
                <a:ea typeface="ＭＳ Ｐゴシック" pitchFamily="34" charset="-128"/>
              </a:rPr>
              <a:pPr defTabSz="922338"/>
              <a:t>10</a:t>
            </a:fld>
            <a:endParaRPr lang="en-US" smtClean="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smtClean="0"/>
          </a:p>
        </p:txBody>
      </p:sp>
      <p:sp>
        <p:nvSpPr>
          <p:cNvPr id="24580" name="Slide Number Placeholder 3"/>
          <p:cNvSpPr>
            <a:spLocks noGrp="1"/>
          </p:cNvSpPr>
          <p:nvPr>
            <p:ph type="sldNum" sz="quarter" idx="5"/>
          </p:nvPr>
        </p:nvSpPr>
        <p:spPr>
          <a:noFill/>
        </p:spPr>
        <p:txBody>
          <a:bodyPr/>
          <a:lstStyle/>
          <a:p>
            <a:pPr defTabSz="922338"/>
            <a:fld id="{8232BB79-092E-4972-A414-FC8B0C328C34}" type="slidenum">
              <a:rPr lang="en-US" smtClean="0">
                <a:ea typeface="ＭＳ Ｐゴシック" pitchFamily="34" charset="-128"/>
              </a:rPr>
              <a:pPr defTabSz="922338"/>
              <a:t>11</a:t>
            </a:fld>
            <a:endParaRPr lang="en-US" smtClean="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p:spPr>
        <p:txBody>
          <a:bodyPr/>
          <a:lstStyle/>
          <a:p>
            <a:endParaRPr lang="en-US" smtClean="0"/>
          </a:p>
        </p:txBody>
      </p:sp>
      <p:sp>
        <p:nvSpPr>
          <p:cNvPr id="22532" name="Slide Number Placeholder 3"/>
          <p:cNvSpPr>
            <a:spLocks noGrp="1"/>
          </p:cNvSpPr>
          <p:nvPr>
            <p:ph type="sldNum" sz="quarter" idx="5"/>
          </p:nvPr>
        </p:nvSpPr>
        <p:spPr>
          <a:noFill/>
        </p:spPr>
        <p:txBody>
          <a:bodyPr/>
          <a:lstStyle/>
          <a:p>
            <a:pPr defTabSz="922338"/>
            <a:fld id="{535CC4F2-E02A-4AD1-9D32-864F0718567D}" type="slidenum">
              <a:rPr lang="en-US" smtClean="0">
                <a:ea typeface="ＭＳ Ｐゴシック" pitchFamily="34" charset="-128"/>
              </a:rPr>
              <a:pPr defTabSz="922338"/>
              <a:t>12</a:t>
            </a:fld>
            <a:endParaRPr lang="en-US" smtClean="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endParaRPr lang="en-US" smtClean="0"/>
          </a:p>
        </p:txBody>
      </p:sp>
      <p:sp>
        <p:nvSpPr>
          <p:cNvPr id="23556" name="Slide Number Placeholder 3"/>
          <p:cNvSpPr>
            <a:spLocks noGrp="1"/>
          </p:cNvSpPr>
          <p:nvPr>
            <p:ph type="sldNum" sz="quarter" idx="5"/>
          </p:nvPr>
        </p:nvSpPr>
        <p:spPr>
          <a:noFill/>
        </p:spPr>
        <p:txBody>
          <a:bodyPr/>
          <a:lstStyle/>
          <a:p>
            <a:pPr defTabSz="922338"/>
            <a:fld id="{449E96B6-F31C-4466-9BF3-2A7990931B23}" type="slidenum">
              <a:rPr lang="en-US" smtClean="0">
                <a:ea typeface="ＭＳ Ｐゴシック" pitchFamily="34" charset="-128"/>
              </a:rPr>
              <a:pPr defTabSz="922338"/>
              <a:t>13</a:t>
            </a:fld>
            <a:endParaRPr lang="en-US" smtClean="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endParaRPr lang="en-US" smtClean="0"/>
          </a:p>
        </p:txBody>
      </p:sp>
      <p:sp>
        <p:nvSpPr>
          <p:cNvPr id="25604" name="Slide Number Placeholder 3"/>
          <p:cNvSpPr>
            <a:spLocks noGrp="1"/>
          </p:cNvSpPr>
          <p:nvPr>
            <p:ph type="sldNum" sz="quarter" idx="5"/>
          </p:nvPr>
        </p:nvSpPr>
        <p:spPr>
          <a:noFill/>
        </p:spPr>
        <p:txBody>
          <a:bodyPr/>
          <a:lstStyle/>
          <a:p>
            <a:pPr defTabSz="922338"/>
            <a:fld id="{586FBD26-0672-4B68-8BCF-C471969DEBEE}" type="slidenum">
              <a:rPr lang="en-US" smtClean="0">
                <a:ea typeface="ＭＳ Ｐゴシック" pitchFamily="34" charset="-128"/>
              </a:rPr>
              <a:pPr defTabSz="922338"/>
              <a:t>14</a:t>
            </a:fld>
            <a:endParaRPr lang="en-US" smtClean="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endParaRPr lang="en-US" smtClean="0"/>
          </a:p>
        </p:txBody>
      </p:sp>
      <p:sp>
        <p:nvSpPr>
          <p:cNvPr id="26628" name="Slide Number Placeholder 3"/>
          <p:cNvSpPr>
            <a:spLocks noGrp="1"/>
          </p:cNvSpPr>
          <p:nvPr>
            <p:ph type="sldNum" sz="quarter" idx="5"/>
          </p:nvPr>
        </p:nvSpPr>
        <p:spPr>
          <a:noFill/>
        </p:spPr>
        <p:txBody>
          <a:bodyPr/>
          <a:lstStyle/>
          <a:p>
            <a:pPr defTabSz="922338"/>
            <a:fld id="{6E30BAE5-1FCC-4670-B37B-8A61EADAFD1B}" type="slidenum">
              <a:rPr lang="en-US" smtClean="0">
                <a:ea typeface="ＭＳ Ｐゴシック" pitchFamily="34" charset="-128"/>
              </a:rPr>
              <a:pPr defTabSz="922338"/>
              <a:t>15</a:t>
            </a:fld>
            <a:endParaRPr lang="en-US" smtClean="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endParaRPr lang="en-US" smtClean="0"/>
          </a:p>
        </p:txBody>
      </p:sp>
      <p:sp>
        <p:nvSpPr>
          <p:cNvPr id="27652" name="Slide Number Placeholder 3"/>
          <p:cNvSpPr>
            <a:spLocks noGrp="1"/>
          </p:cNvSpPr>
          <p:nvPr>
            <p:ph type="sldNum" sz="quarter" idx="5"/>
          </p:nvPr>
        </p:nvSpPr>
        <p:spPr>
          <a:noFill/>
        </p:spPr>
        <p:txBody>
          <a:bodyPr/>
          <a:lstStyle/>
          <a:p>
            <a:pPr defTabSz="922338"/>
            <a:fld id="{80F2C722-D824-4BC6-9B66-FE6E5F18F21B}" type="slidenum">
              <a:rPr lang="en-US" smtClean="0">
                <a:ea typeface="ＭＳ Ｐゴシック" pitchFamily="34" charset="-128"/>
              </a:rPr>
              <a:pPr defTabSz="922338"/>
              <a:t>16</a:t>
            </a:fld>
            <a:endParaRPr lang="en-US" smtClean="0">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endParaRPr lang="en-US" smtClean="0"/>
          </a:p>
        </p:txBody>
      </p:sp>
      <p:sp>
        <p:nvSpPr>
          <p:cNvPr id="28676" name="Slide Number Placeholder 3"/>
          <p:cNvSpPr>
            <a:spLocks noGrp="1"/>
          </p:cNvSpPr>
          <p:nvPr>
            <p:ph type="sldNum" sz="quarter" idx="5"/>
          </p:nvPr>
        </p:nvSpPr>
        <p:spPr>
          <a:noFill/>
        </p:spPr>
        <p:txBody>
          <a:bodyPr/>
          <a:lstStyle/>
          <a:p>
            <a:pPr defTabSz="922338"/>
            <a:fld id="{2C575832-ABCB-43F9-8F63-DF45F0D8804F}" type="slidenum">
              <a:rPr lang="en-US" smtClean="0">
                <a:ea typeface="ＭＳ Ｐゴシック" pitchFamily="34" charset="-128"/>
              </a:rPr>
              <a:pPr defTabSz="922338"/>
              <a:t>17</a:t>
            </a:fld>
            <a:endParaRPr lang="en-US" smtClean="0">
              <a:ea typeface="ＭＳ Ｐゴシック"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endParaRPr lang="en-US" smtClean="0"/>
          </a:p>
        </p:txBody>
      </p:sp>
      <p:sp>
        <p:nvSpPr>
          <p:cNvPr id="29700" name="Slide Number Placeholder 3"/>
          <p:cNvSpPr>
            <a:spLocks noGrp="1"/>
          </p:cNvSpPr>
          <p:nvPr>
            <p:ph type="sldNum" sz="quarter" idx="5"/>
          </p:nvPr>
        </p:nvSpPr>
        <p:spPr>
          <a:noFill/>
        </p:spPr>
        <p:txBody>
          <a:bodyPr/>
          <a:lstStyle/>
          <a:p>
            <a:pPr defTabSz="922338"/>
            <a:fld id="{D1D591C3-FB10-43A9-8F3D-B4F89B2CBDDB}" type="slidenum">
              <a:rPr lang="en-US" smtClean="0">
                <a:ea typeface="ＭＳ Ｐゴシック" pitchFamily="34" charset="-128"/>
              </a:rPr>
              <a:pPr defTabSz="922338"/>
              <a:t>18</a:t>
            </a:fld>
            <a:endParaRPr lang="en-US" smtClean="0">
              <a:ea typeface="ＭＳ Ｐゴシック"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US" smtClean="0"/>
          </a:p>
        </p:txBody>
      </p:sp>
      <p:sp>
        <p:nvSpPr>
          <p:cNvPr id="30724" name="Slide Number Placeholder 3"/>
          <p:cNvSpPr>
            <a:spLocks noGrp="1"/>
          </p:cNvSpPr>
          <p:nvPr>
            <p:ph type="sldNum" sz="quarter" idx="5"/>
          </p:nvPr>
        </p:nvSpPr>
        <p:spPr>
          <a:noFill/>
        </p:spPr>
        <p:txBody>
          <a:bodyPr/>
          <a:lstStyle/>
          <a:p>
            <a:pPr defTabSz="922338"/>
            <a:fld id="{C42899CC-F902-4C1F-9DE1-F4651D7AD2F0}" type="slidenum">
              <a:rPr lang="en-US" smtClean="0">
                <a:ea typeface="ＭＳ Ｐゴシック" pitchFamily="34" charset="-128"/>
              </a:rPr>
              <a:pPr defTabSz="922338"/>
              <a:t>19</a:t>
            </a:fld>
            <a:endParaRPr lang="en-US"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058B5422-3E7A-4A5E-806D-D7F14D563383}" type="slidenum">
              <a:rPr lang="en-US" smtClean="0"/>
              <a:pPr/>
              <a:t>2</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r>
              <a:rPr lang="en-GB" smtClean="0"/>
              <a:t>First of all, I’d like to be quite clear: Our Inbox must be our main task and respond to Customer as soon and efficient as possible our aim.</a:t>
            </a:r>
          </a:p>
          <a:p>
            <a:pPr eaLnBrk="1" hangingPunct="1"/>
            <a:r>
              <a:rPr lang="en-GB" smtClean="0"/>
              <a:t>Having said that, I’m also looking forward to include an added value for Ovid Technical Support, that “something else” that will make the difference between Ovid and our competitors.</a:t>
            </a:r>
          </a:p>
          <a:p>
            <a:pPr eaLnBrk="1" hangingPunct="1"/>
            <a:r>
              <a:rPr lang="en-GB" smtClean="0"/>
              <a:t>I’d work hard to accomplish a nice team-mate environment, with people enthusiastic and proud of their jobs, trying to avoid any grouping or separatism that may affect any member of the team or the job of the whole department.</a:t>
            </a:r>
          </a:p>
          <a:p>
            <a:pPr eaLnBrk="1" hangingPunct="1"/>
            <a:r>
              <a:rPr lang="en-GB" smtClean="0"/>
              <a:t>It’s important to be more Sales focussed, the ex-change of information in both ways between Sales Reps and Tech Support shall lead us to accomplish Ovid’s goal and the level of Service that is expected from us.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smtClean="0"/>
          </a:p>
        </p:txBody>
      </p:sp>
      <p:sp>
        <p:nvSpPr>
          <p:cNvPr id="31748" name="Slide Number Placeholder 3"/>
          <p:cNvSpPr>
            <a:spLocks noGrp="1"/>
          </p:cNvSpPr>
          <p:nvPr>
            <p:ph type="sldNum" sz="quarter" idx="5"/>
          </p:nvPr>
        </p:nvSpPr>
        <p:spPr>
          <a:noFill/>
        </p:spPr>
        <p:txBody>
          <a:bodyPr/>
          <a:lstStyle/>
          <a:p>
            <a:pPr defTabSz="922338"/>
            <a:fld id="{700303F6-CDAE-46E0-B2CB-E51C3A0AE5C3}" type="slidenum">
              <a:rPr lang="en-US" smtClean="0">
                <a:ea typeface="ＭＳ Ｐゴシック" pitchFamily="34" charset="-128"/>
              </a:rPr>
              <a:pPr defTabSz="922338"/>
              <a:t>20</a:t>
            </a:fld>
            <a:endParaRPr lang="en-US"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p:spPr>
        <p:txBody>
          <a:bodyPr/>
          <a:lstStyle/>
          <a:p>
            <a:endParaRPr lang="en-GB" smtClean="0"/>
          </a:p>
        </p:txBody>
      </p:sp>
      <p:sp>
        <p:nvSpPr>
          <p:cNvPr id="22532" name="Slide Number Placeholder 3"/>
          <p:cNvSpPr>
            <a:spLocks noGrp="1"/>
          </p:cNvSpPr>
          <p:nvPr>
            <p:ph type="sldNum" sz="quarter" idx="5"/>
          </p:nvPr>
        </p:nvSpPr>
        <p:spPr>
          <a:noFill/>
        </p:spPr>
        <p:txBody>
          <a:bodyPr/>
          <a:lstStyle/>
          <a:p>
            <a:fld id="{7315C83F-F58B-48F8-9072-051B1D6C8D42}"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p:spPr>
        <p:txBody>
          <a:bodyPr/>
          <a:lstStyle/>
          <a:p>
            <a:endParaRPr lang="en-GB" smtClean="0"/>
          </a:p>
        </p:txBody>
      </p:sp>
      <p:sp>
        <p:nvSpPr>
          <p:cNvPr id="22532" name="Slide Number Placeholder 3"/>
          <p:cNvSpPr>
            <a:spLocks noGrp="1"/>
          </p:cNvSpPr>
          <p:nvPr>
            <p:ph type="sldNum" sz="quarter" idx="5"/>
          </p:nvPr>
        </p:nvSpPr>
        <p:spPr>
          <a:noFill/>
        </p:spPr>
        <p:txBody>
          <a:bodyPr/>
          <a:lstStyle/>
          <a:p>
            <a:fld id="{7315C83F-F58B-48F8-9072-051B1D6C8D42}"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p:spPr>
        <p:txBody>
          <a:bodyPr/>
          <a:lstStyle/>
          <a:p>
            <a:endParaRPr lang="en-GB" smtClean="0"/>
          </a:p>
        </p:txBody>
      </p:sp>
      <p:sp>
        <p:nvSpPr>
          <p:cNvPr id="22532" name="Slide Number Placeholder 3"/>
          <p:cNvSpPr>
            <a:spLocks noGrp="1"/>
          </p:cNvSpPr>
          <p:nvPr>
            <p:ph type="sldNum" sz="quarter" idx="5"/>
          </p:nvPr>
        </p:nvSpPr>
        <p:spPr>
          <a:noFill/>
        </p:spPr>
        <p:txBody>
          <a:bodyPr/>
          <a:lstStyle/>
          <a:p>
            <a:fld id="{7315C83F-F58B-48F8-9072-051B1D6C8D42}"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p:spPr>
        <p:txBody>
          <a:bodyPr/>
          <a:lstStyle/>
          <a:p>
            <a:endParaRPr lang="en-GB" smtClean="0"/>
          </a:p>
        </p:txBody>
      </p:sp>
      <p:sp>
        <p:nvSpPr>
          <p:cNvPr id="22532" name="Slide Number Placeholder 3"/>
          <p:cNvSpPr>
            <a:spLocks noGrp="1"/>
          </p:cNvSpPr>
          <p:nvPr>
            <p:ph type="sldNum" sz="quarter" idx="5"/>
          </p:nvPr>
        </p:nvSpPr>
        <p:spPr>
          <a:noFill/>
        </p:spPr>
        <p:txBody>
          <a:bodyPr/>
          <a:lstStyle/>
          <a:p>
            <a:fld id="{7315C83F-F58B-48F8-9072-051B1D6C8D42}"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p:spPr>
        <p:txBody>
          <a:bodyPr/>
          <a:lstStyle/>
          <a:p>
            <a:endParaRPr lang="en-GB" smtClean="0"/>
          </a:p>
        </p:txBody>
      </p:sp>
      <p:sp>
        <p:nvSpPr>
          <p:cNvPr id="22532" name="Slide Number Placeholder 3"/>
          <p:cNvSpPr>
            <a:spLocks noGrp="1"/>
          </p:cNvSpPr>
          <p:nvPr>
            <p:ph type="sldNum" sz="quarter" idx="5"/>
          </p:nvPr>
        </p:nvSpPr>
        <p:spPr>
          <a:noFill/>
        </p:spPr>
        <p:txBody>
          <a:bodyPr/>
          <a:lstStyle/>
          <a:p>
            <a:fld id="{7315C83F-F58B-48F8-9072-051B1D6C8D42}"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p:spPr>
        <p:txBody>
          <a:bodyPr/>
          <a:lstStyle/>
          <a:p>
            <a:endParaRPr lang="en-GB" smtClean="0"/>
          </a:p>
        </p:txBody>
      </p:sp>
      <p:sp>
        <p:nvSpPr>
          <p:cNvPr id="22532" name="Slide Number Placeholder 3"/>
          <p:cNvSpPr>
            <a:spLocks noGrp="1"/>
          </p:cNvSpPr>
          <p:nvPr>
            <p:ph type="sldNum" sz="quarter" idx="5"/>
          </p:nvPr>
        </p:nvSpPr>
        <p:spPr>
          <a:noFill/>
        </p:spPr>
        <p:txBody>
          <a:bodyPr/>
          <a:lstStyle/>
          <a:p>
            <a:fld id="{7315C83F-F58B-48F8-9072-051B1D6C8D42}"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p:spPr>
        <p:txBody>
          <a:bodyPr/>
          <a:lstStyle/>
          <a:p>
            <a:endParaRPr lang="en-US" smtClean="0"/>
          </a:p>
        </p:txBody>
      </p:sp>
      <p:sp>
        <p:nvSpPr>
          <p:cNvPr id="20484" name="Slide Number Placeholder 3"/>
          <p:cNvSpPr>
            <a:spLocks noGrp="1"/>
          </p:cNvSpPr>
          <p:nvPr>
            <p:ph type="sldNum" sz="quarter" idx="5"/>
          </p:nvPr>
        </p:nvSpPr>
        <p:spPr>
          <a:noFill/>
        </p:spPr>
        <p:txBody>
          <a:bodyPr/>
          <a:lstStyle/>
          <a:p>
            <a:pPr defTabSz="922338"/>
            <a:fld id="{958EAB23-6C13-47B5-8AEE-49E22438A832}" type="slidenum">
              <a:rPr lang="en-US" smtClean="0">
                <a:ea typeface="ＭＳ Ｐゴシック" pitchFamily="34" charset="-128"/>
              </a:rPr>
              <a:pPr defTabSz="922338"/>
              <a:t>9</a:t>
            </a:fld>
            <a:endParaRPr lang="en-US"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Rectangle 6"/>
          <p:cNvSpPr>
            <a:spLocks noChangeArrowheads="1"/>
          </p:cNvSpPr>
          <p:nvPr/>
        </p:nvSpPr>
        <p:spPr bwMode="auto">
          <a:xfrm>
            <a:off x="0" y="6178550"/>
            <a:ext cx="9144000" cy="685800"/>
          </a:xfrm>
          <a:prstGeom prst="rect">
            <a:avLst/>
          </a:prstGeom>
          <a:gradFill rotWithShape="0">
            <a:gsLst>
              <a:gs pos="65000">
                <a:schemeClr val="bg1">
                  <a:alpha val="31000"/>
                </a:schemeClr>
              </a:gs>
              <a:gs pos="100000">
                <a:schemeClr val="bg1">
                  <a:gamma/>
                  <a:tint val="15686"/>
                  <a:invGamma/>
                  <a:alpha val="89999"/>
                </a:schemeClr>
              </a:gs>
            </a:gsLst>
            <a:lin ang="10800000" scaled="0"/>
          </a:gradFill>
          <a:ln w="9525">
            <a:noFill/>
            <a:miter lim="800000"/>
            <a:headEnd/>
            <a:tailEnd/>
          </a:ln>
        </p:spPr>
        <p:txBody>
          <a:bodyPr wrap="none" anchor="ctr"/>
          <a:lstStyle/>
          <a:p>
            <a:pPr>
              <a:defRPr/>
            </a:pPr>
            <a:endParaRPr lang="en-US" sz="1400" dirty="0">
              <a:solidFill>
                <a:schemeClr val="tx1"/>
              </a:solidFill>
              <a:latin typeface="Arial" charset="0"/>
              <a:ea typeface="+mn-ea"/>
              <a:cs typeface="Arial" charset="0"/>
            </a:endParaRPr>
          </a:p>
        </p:txBody>
      </p:sp>
      <p:sp>
        <p:nvSpPr>
          <p:cNvPr id="4" name="Line 4"/>
          <p:cNvSpPr>
            <a:spLocks noChangeShapeType="1"/>
          </p:cNvSpPr>
          <p:nvPr/>
        </p:nvSpPr>
        <p:spPr bwMode="auto">
          <a:xfrm flipH="1">
            <a:off x="0" y="6172200"/>
            <a:ext cx="9144000" cy="0"/>
          </a:xfrm>
          <a:prstGeom prst="line">
            <a:avLst/>
          </a:prstGeom>
          <a:noFill/>
          <a:ln w="76200">
            <a:solidFill>
              <a:srgbClr val="0768A9"/>
            </a:solidFill>
            <a:round/>
            <a:headEnd/>
            <a:tailEnd/>
          </a:ln>
        </p:spPr>
        <p:txBody>
          <a:bodyPr wrap="none" anchor="ctr"/>
          <a:lstStyle/>
          <a:p>
            <a:pPr>
              <a:defRPr/>
            </a:pPr>
            <a:endParaRPr lang="en-US" sz="1400" dirty="0">
              <a:solidFill>
                <a:schemeClr val="tx1"/>
              </a:solidFill>
              <a:latin typeface="Arial" charset="0"/>
              <a:ea typeface="+mn-ea"/>
              <a:cs typeface="Arial" charset="0"/>
            </a:endParaRPr>
          </a:p>
        </p:txBody>
      </p:sp>
      <p:pic>
        <p:nvPicPr>
          <p:cNvPr id="5" name="Picture 13" descr="people_ppt_cover.png"/>
          <p:cNvPicPr>
            <a:picLocks noChangeAspect="1"/>
          </p:cNvPicPr>
          <p:nvPr userDrawn="1"/>
        </p:nvPicPr>
        <p:blipFill>
          <a:blip r:embed="rId2"/>
          <a:srcRect/>
          <a:stretch>
            <a:fillRect/>
          </a:stretch>
        </p:blipFill>
        <p:spPr bwMode="auto">
          <a:xfrm>
            <a:off x="2971800" y="3743325"/>
            <a:ext cx="5867400" cy="2047875"/>
          </a:xfrm>
          <a:prstGeom prst="rect">
            <a:avLst/>
          </a:prstGeom>
          <a:noFill/>
          <a:ln w="9525">
            <a:noFill/>
            <a:miter lim="800000"/>
            <a:headEnd/>
            <a:tailEnd/>
          </a:ln>
        </p:spPr>
      </p:pic>
      <p:pic>
        <p:nvPicPr>
          <p:cNvPr id="6" name="Picture 9" descr="vertical brick"/>
          <p:cNvPicPr>
            <a:picLocks noChangeAspect="1" noChangeArrowheads="1"/>
          </p:cNvPicPr>
          <p:nvPr/>
        </p:nvPicPr>
        <p:blipFill>
          <a:blip r:embed="rId3"/>
          <a:srcRect/>
          <a:stretch>
            <a:fillRect/>
          </a:stretch>
        </p:blipFill>
        <p:spPr bwMode="auto">
          <a:xfrm>
            <a:off x="457200" y="903288"/>
            <a:ext cx="2378075" cy="4735512"/>
          </a:xfrm>
          <a:prstGeom prst="rect">
            <a:avLst/>
          </a:prstGeom>
          <a:noFill/>
          <a:ln w="9525">
            <a:noFill/>
            <a:miter lim="800000"/>
            <a:headEnd/>
            <a:tailEnd/>
          </a:ln>
        </p:spPr>
      </p:pic>
      <p:pic>
        <p:nvPicPr>
          <p:cNvPr id="7" name="Picture 12" descr="ovid_lww.png"/>
          <p:cNvPicPr>
            <a:picLocks noChangeAspect="1"/>
          </p:cNvPicPr>
          <p:nvPr userDrawn="1"/>
        </p:nvPicPr>
        <p:blipFill>
          <a:blip r:embed="rId4"/>
          <a:srcRect/>
          <a:stretch>
            <a:fillRect/>
          </a:stretch>
        </p:blipFill>
        <p:spPr bwMode="auto">
          <a:xfrm>
            <a:off x="533400" y="3295650"/>
            <a:ext cx="2171700" cy="1352550"/>
          </a:xfrm>
          <a:prstGeom prst="rect">
            <a:avLst/>
          </a:prstGeom>
          <a:noFill/>
          <a:ln w="9525">
            <a:noFill/>
            <a:miter lim="800000"/>
            <a:headEnd/>
            <a:tailEnd/>
          </a:ln>
        </p:spPr>
      </p:pic>
      <p:sp>
        <p:nvSpPr>
          <p:cNvPr id="441352" name="Rectangle 8"/>
          <p:cNvSpPr>
            <a:spLocks noGrp="1" noChangeArrowheads="1"/>
          </p:cNvSpPr>
          <p:nvPr>
            <p:ph type="subTitle" sz="quarter" idx="1"/>
          </p:nvPr>
        </p:nvSpPr>
        <p:spPr>
          <a:xfrm>
            <a:off x="609600" y="4114800"/>
            <a:ext cx="2133600" cy="1295400"/>
          </a:xfrm>
        </p:spPr>
        <p:txBody>
          <a:bodyPr lIns="91440" anchor="b"/>
          <a:lstStyle>
            <a:lvl1pPr marL="0" indent="0">
              <a:buFontTx/>
              <a:buNone/>
              <a:defRPr b="1" baseline="2000"/>
            </a:lvl1pPr>
          </a:lstStyle>
          <a:p>
            <a:r>
              <a:rPr lang="en-US" dirty="0"/>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6"/>
          <p:cNvCxnSpPr/>
          <p:nvPr userDrawn="1"/>
        </p:nvCxnSpPr>
        <p:spPr>
          <a:xfrm>
            <a:off x="304800" y="1217613"/>
            <a:ext cx="8458200" cy="1587"/>
          </a:xfrm>
          <a:prstGeom prst="line">
            <a:avLst/>
          </a:prstGeom>
          <a:ln w="63500">
            <a:solidFill>
              <a:srgbClr val="0768A9"/>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97427" y="209550"/>
            <a:ext cx="8641773" cy="933450"/>
          </a:xfrm>
          <a:noFill/>
          <a:ln w="12700" cmpd="dbl">
            <a:noFill/>
          </a:ln>
        </p:spPr>
        <p:txBody>
          <a:bodyPr/>
          <a:lstStyle>
            <a:lvl1pPr marL="0" inden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8" descr="transition_blu_sqrs_line.png"/>
          <p:cNvPicPr>
            <a:picLocks noChangeAspect="1"/>
          </p:cNvPicPr>
          <p:nvPr userDrawn="1"/>
        </p:nvPicPr>
        <p:blipFill>
          <a:blip r:embed="rId2"/>
          <a:srcRect/>
          <a:stretch>
            <a:fillRect/>
          </a:stretch>
        </p:blipFill>
        <p:spPr bwMode="auto">
          <a:xfrm>
            <a:off x="914400" y="3124200"/>
            <a:ext cx="7313613" cy="660400"/>
          </a:xfrm>
          <a:prstGeom prst="rect">
            <a:avLst/>
          </a:prstGeom>
          <a:noFill/>
          <a:ln w="9525">
            <a:noFill/>
            <a:miter lim="800000"/>
            <a:headEnd/>
            <a:tailEnd/>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1_Title Slide">
    <p:bg bwMode="gray">
      <p:bgPr>
        <a:solidFill>
          <a:srgbClr val="FFFFFF"/>
        </a:solidFill>
        <a:effectLst/>
      </p:bgPr>
    </p:bg>
    <p:spTree>
      <p:nvGrpSpPr>
        <p:cNvPr id="1" name=""/>
        <p:cNvGrpSpPr/>
        <p:nvPr/>
      </p:nvGrpSpPr>
      <p:grpSpPr>
        <a:xfrm>
          <a:off x="0" y="0"/>
          <a:ext cx="0" cy="0"/>
          <a:chOff x="0" y="0"/>
          <a:chExt cx="0" cy="0"/>
        </a:xfrm>
      </p:grpSpPr>
      <p:pic>
        <p:nvPicPr>
          <p:cNvPr id="2" name="Picture 5" descr="cone_flower_black_72_cover"/>
          <p:cNvPicPr>
            <a:picLocks noChangeAspect="1" noChangeArrowheads="1"/>
          </p:cNvPicPr>
          <p:nvPr userDrawn="1"/>
        </p:nvPicPr>
        <p:blipFill>
          <a:blip r:embed="rId2"/>
          <a:srcRect/>
          <a:stretch>
            <a:fillRect/>
          </a:stretch>
        </p:blipFill>
        <p:spPr bwMode="auto">
          <a:xfrm>
            <a:off x="4763" y="1588"/>
            <a:ext cx="9136062" cy="6856412"/>
          </a:xfrm>
          <a:prstGeom prst="rect">
            <a:avLst/>
          </a:prstGeom>
          <a:noFill/>
          <a:ln w="9525">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8625" y="209550"/>
            <a:ext cx="8410575" cy="1085850"/>
          </a:xfrm>
          <a:prstGeom prst="rect">
            <a:avLst/>
          </a:prstGeom>
          <a:noFill/>
          <a:ln w="6350">
            <a:noFill/>
            <a:round/>
            <a:headEnd/>
            <a:tailEnd/>
          </a:ln>
          <a:scene3d>
            <a:camera prst="orthographicFront"/>
            <a:lightRig rig="threePt" dir="t"/>
          </a:scene3d>
          <a:sp3d>
            <a:bevelT w="0" h="63500"/>
            <a:bevelB w="0" h="63500"/>
          </a:sp3d>
        </p:spPr>
        <p:txBody>
          <a:bodyPr vert="horz" wrap="square" lIns="18288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04800" y="1524000"/>
            <a:ext cx="8458200" cy="4495800"/>
          </a:xfrm>
          <a:prstGeom prst="rect">
            <a:avLst/>
          </a:prstGeom>
          <a:noFill/>
          <a:ln w="9525">
            <a:noFill/>
            <a:miter lim="800000"/>
            <a:headEnd/>
            <a:tailEnd/>
          </a:ln>
        </p:spPr>
        <p:txBody>
          <a:bodyPr vert="horz" wrap="square" lIns="18288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40324" name="Line 4"/>
          <p:cNvSpPr>
            <a:spLocks noChangeShapeType="1"/>
          </p:cNvSpPr>
          <p:nvPr/>
        </p:nvSpPr>
        <p:spPr bwMode="auto">
          <a:xfrm>
            <a:off x="0" y="6248400"/>
            <a:ext cx="9144000" cy="0"/>
          </a:xfrm>
          <a:prstGeom prst="line">
            <a:avLst/>
          </a:prstGeom>
          <a:noFill/>
          <a:ln w="9525">
            <a:solidFill>
              <a:srgbClr val="5698C5"/>
            </a:solidFill>
            <a:round/>
            <a:headEnd/>
            <a:tailEnd/>
          </a:ln>
        </p:spPr>
        <p:txBody>
          <a:bodyPr wrap="none" anchor="ctr"/>
          <a:lstStyle/>
          <a:p>
            <a:pPr eaLnBrk="0" hangingPunct="0">
              <a:lnSpc>
                <a:spcPct val="80000"/>
              </a:lnSpc>
              <a:spcBef>
                <a:spcPct val="20000"/>
              </a:spcBef>
              <a:defRPr/>
            </a:pPr>
            <a:endParaRPr lang="en-US" sz="1200" dirty="0">
              <a:ea typeface="+mn-ea"/>
              <a:cs typeface="Arial" charset="0"/>
            </a:endParaRPr>
          </a:p>
        </p:txBody>
      </p:sp>
      <p:sp>
        <p:nvSpPr>
          <p:cNvPr id="7" name="TextBox 6"/>
          <p:cNvSpPr txBox="1"/>
          <p:nvPr/>
        </p:nvSpPr>
        <p:spPr>
          <a:xfrm>
            <a:off x="4267200" y="6400800"/>
            <a:ext cx="344488" cy="246063"/>
          </a:xfrm>
          <a:prstGeom prst="rect">
            <a:avLst/>
          </a:prstGeom>
          <a:noFill/>
        </p:spPr>
        <p:txBody>
          <a:bodyPr wrap="none">
            <a:spAutoFit/>
          </a:bodyPr>
          <a:lstStyle/>
          <a:p>
            <a:pPr>
              <a:defRPr/>
            </a:pPr>
            <a:fld id="{9DF0C535-2AEF-47EE-99E8-E5D0E0B68F41}" type="slidenum">
              <a:rPr lang="en-US" sz="1000">
                <a:ea typeface="ＭＳ Ｐゴシック"/>
                <a:cs typeface="Arial" charset="0"/>
              </a:rPr>
              <a:pPr>
                <a:defRPr/>
              </a:pPr>
              <a:t>‹#›</a:t>
            </a:fld>
            <a:endParaRPr lang="en-US" sz="1000" dirty="0">
              <a:ea typeface="ＭＳ Ｐゴシック"/>
              <a:cs typeface="Arial" charset="0"/>
            </a:endParaRPr>
          </a:p>
        </p:txBody>
      </p:sp>
      <p:pic>
        <p:nvPicPr>
          <p:cNvPr id="1030" name="Picture 2" descr="E:\000_Everything_from_Dane_organized_000\ovid.com\logos\jpeg_gif\WKH_LWW_and_OVID_LOGO_R_outlined.gif"/>
          <p:cNvPicPr>
            <a:picLocks noChangeAspect="1" noChangeArrowheads="1"/>
          </p:cNvPicPr>
          <p:nvPr/>
        </p:nvPicPr>
        <p:blipFill>
          <a:blip r:embed="rId7"/>
          <a:srcRect/>
          <a:stretch>
            <a:fillRect/>
          </a:stretch>
        </p:blipFill>
        <p:spPr bwMode="auto">
          <a:xfrm>
            <a:off x="153988" y="6324600"/>
            <a:ext cx="4027487" cy="4619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4" r:id="rId4"/>
    <p:sldLayoutId id="2147483738" r:id="rId5"/>
  </p:sldLayoutIdLst>
  <p:timing>
    <p:tnLst>
      <p:par>
        <p:cTn id="1" dur="indefinite" restart="never" nodeType="tmRoot"/>
      </p:par>
    </p:tnLst>
  </p:timing>
  <p:hf hdr="0" ftr="0" dt="0"/>
  <p:txStyles>
    <p:titleStyle>
      <a:lvl1pPr algn="l" rtl="0" eaLnBrk="0" fontAlgn="base" hangingPunct="0">
        <a:spcBef>
          <a:spcPct val="0"/>
        </a:spcBef>
        <a:spcAft>
          <a:spcPct val="0"/>
        </a:spcAft>
        <a:defRPr sz="3400">
          <a:solidFill>
            <a:srgbClr val="0768A9"/>
          </a:solidFill>
          <a:latin typeface="+mj-lt"/>
          <a:ea typeface="+mj-ea"/>
          <a:cs typeface="ＭＳ Ｐゴシック"/>
        </a:defRPr>
      </a:lvl1pPr>
      <a:lvl2pPr algn="l" rtl="0" eaLnBrk="0" fontAlgn="base" hangingPunct="0">
        <a:spcBef>
          <a:spcPct val="0"/>
        </a:spcBef>
        <a:spcAft>
          <a:spcPct val="0"/>
        </a:spcAft>
        <a:defRPr sz="3400">
          <a:solidFill>
            <a:srgbClr val="0768A9"/>
          </a:solidFill>
          <a:latin typeface="Trebuchet MS" pitchFamily="-48" charset="0"/>
          <a:ea typeface="ＭＳ Ｐゴシック" pitchFamily="-48" charset="-128"/>
          <a:cs typeface="ＭＳ Ｐゴシック"/>
        </a:defRPr>
      </a:lvl2pPr>
      <a:lvl3pPr algn="l" rtl="0" eaLnBrk="0" fontAlgn="base" hangingPunct="0">
        <a:spcBef>
          <a:spcPct val="0"/>
        </a:spcBef>
        <a:spcAft>
          <a:spcPct val="0"/>
        </a:spcAft>
        <a:defRPr sz="3400">
          <a:solidFill>
            <a:srgbClr val="0768A9"/>
          </a:solidFill>
          <a:latin typeface="Trebuchet MS" pitchFamily="-48" charset="0"/>
          <a:ea typeface="ＭＳ Ｐゴシック" pitchFamily="-48" charset="-128"/>
          <a:cs typeface="ＭＳ Ｐゴシック"/>
        </a:defRPr>
      </a:lvl3pPr>
      <a:lvl4pPr algn="l" rtl="0" eaLnBrk="0" fontAlgn="base" hangingPunct="0">
        <a:spcBef>
          <a:spcPct val="0"/>
        </a:spcBef>
        <a:spcAft>
          <a:spcPct val="0"/>
        </a:spcAft>
        <a:defRPr sz="3400">
          <a:solidFill>
            <a:srgbClr val="0768A9"/>
          </a:solidFill>
          <a:latin typeface="Trebuchet MS" pitchFamily="-48" charset="0"/>
          <a:ea typeface="ＭＳ Ｐゴシック" pitchFamily="-48" charset="-128"/>
          <a:cs typeface="ＭＳ Ｐゴシック"/>
        </a:defRPr>
      </a:lvl4pPr>
      <a:lvl5pPr algn="l" rtl="0" eaLnBrk="0" fontAlgn="base" hangingPunct="0">
        <a:spcBef>
          <a:spcPct val="0"/>
        </a:spcBef>
        <a:spcAft>
          <a:spcPct val="0"/>
        </a:spcAft>
        <a:defRPr sz="3400">
          <a:solidFill>
            <a:srgbClr val="0768A9"/>
          </a:solidFill>
          <a:latin typeface="Trebuchet MS" pitchFamily="-48" charset="0"/>
          <a:ea typeface="ＭＳ Ｐゴシック" pitchFamily="-48" charset="-128"/>
          <a:cs typeface="ＭＳ Ｐゴシック"/>
        </a:defRPr>
      </a:lvl5pPr>
      <a:lvl6pPr marL="457200" algn="l" rtl="0" fontAlgn="base">
        <a:spcBef>
          <a:spcPct val="0"/>
        </a:spcBef>
        <a:spcAft>
          <a:spcPct val="0"/>
        </a:spcAft>
        <a:defRPr sz="3400">
          <a:solidFill>
            <a:srgbClr val="ECECEC"/>
          </a:solidFill>
          <a:latin typeface="Trebuchet MS" pitchFamily="-48" charset="0"/>
          <a:ea typeface="ＭＳ Ｐゴシック" pitchFamily="-48" charset="-128"/>
        </a:defRPr>
      </a:lvl6pPr>
      <a:lvl7pPr marL="914400" algn="l" rtl="0" fontAlgn="base">
        <a:spcBef>
          <a:spcPct val="0"/>
        </a:spcBef>
        <a:spcAft>
          <a:spcPct val="0"/>
        </a:spcAft>
        <a:defRPr sz="3400">
          <a:solidFill>
            <a:srgbClr val="ECECEC"/>
          </a:solidFill>
          <a:latin typeface="Trebuchet MS" pitchFamily="-48" charset="0"/>
          <a:ea typeface="ＭＳ Ｐゴシック" pitchFamily="-48" charset="-128"/>
        </a:defRPr>
      </a:lvl7pPr>
      <a:lvl8pPr marL="1371600" algn="l" rtl="0" fontAlgn="base">
        <a:spcBef>
          <a:spcPct val="0"/>
        </a:spcBef>
        <a:spcAft>
          <a:spcPct val="0"/>
        </a:spcAft>
        <a:defRPr sz="3400">
          <a:solidFill>
            <a:srgbClr val="ECECEC"/>
          </a:solidFill>
          <a:latin typeface="Trebuchet MS" pitchFamily="-48" charset="0"/>
          <a:ea typeface="ＭＳ Ｐゴシック" pitchFamily="-48" charset="-128"/>
        </a:defRPr>
      </a:lvl8pPr>
      <a:lvl9pPr marL="1828800" algn="l" rtl="0" fontAlgn="base">
        <a:spcBef>
          <a:spcPct val="0"/>
        </a:spcBef>
        <a:spcAft>
          <a:spcPct val="0"/>
        </a:spcAft>
        <a:defRPr sz="3400">
          <a:solidFill>
            <a:srgbClr val="ECECEC"/>
          </a:solidFill>
          <a:latin typeface="Trebuchet MS" pitchFamily="-48" charset="0"/>
          <a:ea typeface="ＭＳ Ｐゴシック" pitchFamily="-48" charset="-128"/>
        </a:defRPr>
      </a:lvl9pPr>
    </p:titleStyle>
    <p:bodyStyle>
      <a:lvl1pPr marL="342900" indent="-342900" algn="l" rtl="0" eaLnBrk="0" fontAlgn="base" hangingPunct="0">
        <a:spcBef>
          <a:spcPct val="20000"/>
        </a:spcBef>
        <a:spcAft>
          <a:spcPct val="0"/>
        </a:spcAft>
        <a:buChar char="•"/>
        <a:defRPr sz="2400">
          <a:solidFill>
            <a:srgbClr val="0768A9"/>
          </a:solidFill>
          <a:latin typeface="+mn-lt"/>
          <a:ea typeface="+mn-ea"/>
          <a:cs typeface="ＭＳ Ｐゴシック"/>
        </a:defRPr>
      </a:lvl1pPr>
      <a:lvl2pPr marL="569913" indent="-225425" algn="l" rtl="0" eaLnBrk="0" fontAlgn="base" hangingPunct="0">
        <a:spcBef>
          <a:spcPct val="20000"/>
        </a:spcBef>
        <a:spcAft>
          <a:spcPct val="0"/>
        </a:spcAft>
        <a:buChar char="–"/>
        <a:defRPr sz="2000">
          <a:solidFill>
            <a:srgbClr val="757575"/>
          </a:solidFill>
          <a:latin typeface="+mn-lt"/>
          <a:ea typeface="+mn-ea"/>
          <a:cs typeface="ＭＳ Ｐゴシック"/>
        </a:defRPr>
      </a:lvl2pPr>
      <a:lvl3pPr marL="800100" indent="-228600" algn="l" rtl="0" eaLnBrk="0" fontAlgn="base" hangingPunct="0">
        <a:spcBef>
          <a:spcPct val="20000"/>
        </a:spcBef>
        <a:spcAft>
          <a:spcPct val="0"/>
        </a:spcAft>
        <a:buChar char="•"/>
        <a:defRPr sz="2000">
          <a:solidFill>
            <a:srgbClr val="757575"/>
          </a:solidFill>
          <a:latin typeface="+mn-lt"/>
          <a:ea typeface="+mn-ea"/>
          <a:cs typeface="ＭＳ Ｐゴシック"/>
        </a:defRPr>
      </a:lvl3pPr>
      <a:lvl4pPr marL="1600200" indent="-228600" algn="l" rtl="0" eaLnBrk="0" fontAlgn="base" hangingPunct="0">
        <a:spcBef>
          <a:spcPct val="20000"/>
        </a:spcBef>
        <a:spcAft>
          <a:spcPct val="0"/>
        </a:spcAft>
        <a:buChar char="–"/>
        <a:defRPr sz="2000">
          <a:solidFill>
            <a:srgbClr val="757575"/>
          </a:solidFill>
          <a:latin typeface="+mn-lt"/>
          <a:ea typeface="+mn-ea"/>
          <a:cs typeface="ＭＳ Ｐゴシック"/>
        </a:defRPr>
      </a:lvl4pPr>
      <a:lvl5pPr marL="2057400" indent="-228600" algn="l" rtl="0" eaLnBrk="0" fontAlgn="base" hangingPunct="0">
        <a:spcBef>
          <a:spcPct val="20000"/>
        </a:spcBef>
        <a:spcAft>
          <a:spcPct val="0"/>
        </a:spcAft>
        <a:buChar char="»"/>
        <a:defRPr sz="2000">
          <a:solidFill>
            <a:srgbClr val="757575"/>
          </a:solidFill>
          <a:latin typeface="+mn-lt"/>
          <a:ea typeface="+mn-ea"/>
          <a:cs typeface="ＭＳ Ｐゴシック"/>
        </a:defRPr>
      </a:lvl5pPr>
      <a:lvl6pPr marL="2514600" indent="-228600" algn="l" rtl="0" fontAlgn="base">
        <a:spcBef>
          <a:spcPct val="20000"/>
        </a:spcBef>
        <a:spcAft>
          <a:spcPct val="0"/>
        </a:spcAft>
        <a:buChar char="»"/>
        <a:defRPr sz="2000">
          <a:solidFill>
            <a:srgbClr val="757575"/>
          </a:solidFill>
          <a:latin typeface="+mn-lt"/>
          <a:ea typeface="+mn-ea"/>
        </a:defRPr>
      </a:lvl6pPr>
      <a:lvl7pPr marL="2971800" indent="-228600" algn="l" rtl="0" fontAlgn="base">
        <a:spcBef>
          <a:spcPct val="20000"/>
        </a:spcBef>
        <a:spcAft>
          <a:spcPct val="0"/>
        </a:spcAft>
        <a:buChar char="»"/>
        <a:defRPr sz="2000">
          <a:solidFill>
            <a:srgbClr val="757575"/>
          </a:solidFill>
          <a:latin typeface="+mn-lt"/>
          <a:ea typeface="+mn-ea"/>
        </a:defRPr>
      </a:lvl7pPr>
      <a:lvl8pPr marL="3429000" indent="-228600" algn="l" rtl="0" fontAlgn="base">
        <a:spcBef>
          <a:spcPct val="20000"/>
        </a:spcBef>
        <a:spcAft>
          <a:spcPct val="0"/>
        </a:spcAft>
        <a:buChar char="»"/>
        <a:defRPr sz="2000">
          <a:solidFill>
            <a:srgbClr val="757575"/>
          </a:solidFill>
          <a:latin typeface="+mn-lt"/>
          <a:ea typeface="+mn-ea"/>
        </a:defRPr>
      </a:lvl8pPr>
      <a:lvl9pPr marL="3886200" indent="-228600" algn="l" rtl="0" fontAlgn="base">
        <a:spcBef>
          <a:spcPct val="20000"/>
        </a:spcBef>
        <a:spcAft>
          <a:spcPct val="0"/>
        </a:spcAft>
        <a:buChar char="»"/>
        <a:defRPr sz="2000">
          <a:solidFill>
            <a:srgbClr val="757575"/>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7.png"/><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9"/>
          <p:cNvSpPr>
            <a:spLocks noGrp="1"/>
          </p:cNvSpPr>
          <p:nvPr>
            <p:ph type="subTitle" sz="quarter" idx="1"/>
          </p:nvPr>
        </p:nvSpPr>
        <p:spPr>
          <a:xfrm>
            <a:off x="533400" y="4191000"/>
            <a:ext cx="2133600" cy="1295400"/>
          </a:xfrm>
        </p:spPr>
        <p:txBody>
          <a:bodyPr/>
          <a:lstStyle/>
          <a:p>
            <a:r>
              <a:rPr lang="en-US" sz="2800" b="0" baseline="0" dirty="0" smtClean="0"/>
              <a:t>KSMC 2011</a:t>
            </a:r>
          </a:p>
        </p:txBody>
      </p:sp>
      <p:sp>
        <p:nvSpPr>
          <p:cNvPr id="4" name="Title 1"/>
          <p:cNvSpPr txBox="1">
            <a:spLocks/>
          </p:cNvSpPr>
          <p:nvPr/>
        </p:nvSpPr>
        <p:spPr bwMode="auto">
          <a:xfrm>
            <a:off x="2819401" y="1828800"/>
            <a:ext cx="6172200" cy="933450"/>
          </a:xfrm>
          <a:prstGeom prst="rect">
            <a:avLst/>
          </a:prstGeom>
          <a:noFill/>
          <a:ln w="12700" cmpd="dbl">
            <a:noFill/>
            <a:round/>
            <a:headEnd/>
            <a:tailEnd/>
          </a:ln>
          <a:scene3d>
            <a:camera prst="orthographicFront"/>
            <a:lightRig rig="threePt" dir="t"/>
          </a:scene3d>
          <a:sp3d>
            <a:bevelT w="0" h="63500"/>
            <a:bevelB w="0" h="63500"/>
          </a:sp3d>
        </p:spPr>
        <p:txBody>
          <a:bodyPr lIns="182880" anchor="ctr"/>
          <a:lstStyle>
            <a:lvl1pPr marL="0" indent="0">
              <a:defRPr/>
            </a:lvl1pPr>
          </a:lstStyle>
          <a:p>
            <a:pPr eaLnBrk="0" hangingPunct="0">
              <a:defRPr/>
            </a:pPr>
            <a:r>
              <a:rPr lang="en-US" kern="0" dirty="0" smtClean="0">
                <a:latin typeface="+mj-lt"/>
                <a:ea typeface="+mj-ea"/>
                <a:cs typeface="ＭＳ Ｐゴシック"/>
              </a:rPr>
              <a:t>Searching Medical Content on </a:t>
            </a:r>
            <a:r>
              <a:rPr lang="en-US" kern="0" dirty="0" err="1" smtClean="0">
                <a:latin typeface="+mj-lt"/>
                <a:ea typeface="+mj-ea"/>
                <a:cs typeface="ＭＳ Ｐゴシック"/>
              </a:rPr>
              <a:t>OvidSP</a:t>
            </a:r>
            <a:endParaRPr lang="en-US" kern="0" dirty="0" smtClean="0">
              <a:latin typeface="+mj-lt"/>
              <a:ea typeface="+mj-ea"/>
              <a:cs typeface="ＭＳ Ｐゴシック"/>
            </a:endParaRPr>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Journals – What to Look For</a:t>
            </a:r>
            <a:endParaRPr lang="en-GB" dirty="0"/>
          </a:p>
        </p:txBody>
      </p:sp>
      <p:sp>
        <p:nvSpPr>
          <p:cNvPr id="8197" name="Content Placeholder 2"/>
          <p:cNvSpPr>
            <a:spLocks noGrp="1"/>
          </p:cNvSpPr>
          <p:nvPr>
            <p:ph idx="1"/>
          </p:nvPr>
        </p:nvSpPr>
        <p:spPr/>
        <p:txBody>
          <a:bodyPr/>
          <a:lstStyle/>
          <a:p>
            <a:r>
              <a:rPr lang="en-US" b="1" smtClean="0"/>
              <a:t>Quality content</a:t>
            </a:r>
          </a:p>
          <a:p>
            <a:pPr lvl="1"/>
            <a:endParaRPr lang="en-US" b="1" smtClean="0"/>
          </a:p>
          <a:p>
            <a:r>
              <a:rPr lang="en-US" b="1" smtClean="0"/>
              <a:t>Current content</a:t>
            </a:r>
          </a:p>
          <a:p>
            <a:endParaRPr lang="en-US" b="1" smtClean="0"/>
          </a:p>
          <a:p>
            <a:r>
              <a:rPr lang="en-US" b="1" smtClean="0"/>
              <a:t>As much available content as possible</a:t>
            </a:r>
          </a:p>
          <a:p>
            <a:endParaRPr lang="en-US" b="1" smtClean="0"/>
          </a:p>
          <a:p>
            <a:r>
              <a:rPr lang="en-US" b="1" smtClean="0"/>
              <a:t>Cost effective solutions</a:t>
            </a:r>
          </a:p>
          <a:p>
            <a:endParaRPr lang="en-US" b="1" smtClean="0"/>
          </a:p>
          <a:p>
            <a:r>
              <a:rPr lang="en-US" b="1" smtClean="0"/>
              <a:t>Efficient methods of search</a:t>
            </a:r>
          </a:p>
          <a:p>
            <a:endParaRPr lang="en-GB"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Why </a:t>
            </a:r>
            <a:r>
              <a:rPr lang="en-US" dirty="0" err="1" smtClean="0"/>
              <a:t>Databases@Ovid</a:t>
            </a:r>
            <a:r>
              <a:rPr lang="en-US" dirty="0" smtClean="0"/>
              <a:t>?</a:t>
            </a:r>
            <a:endParaRPr lang="en-GB" dirty="0"/>
          </a:p>
        </p:txBody>
      </p:sp>
      <p:sp>
        <p:nvSpPr>
          <p:cNvPr id="11269" name="Content Placeholder 2"/>
          <p:cNvSpPr>
            <a:spLocks noGrp="1"/>
          </p:cNvSpPr>
          <p:nvPr>
            <p:ph idx="1"/>
          </p:nvPr>
        </p:nvSpPr>
        <p:spPr/>
        <p:txBody>
          <a:bodyPr/>
          <a:lstStyle/>
          <a:p>
            <a:r>
              <a:rPr lang="en-US" b="1" smtClean="0"/>
              <a:t>Content</a:t>
            </a:r>
          </a:p>
          <a:p>
            <a:pPr lvl="1">
              <a:buFont typeface="Wingdings" pitchFamily="2" charset="2"/>
              <a:buChar char="Ø"/>
            </a:pPr>
            <a:r>
              <a:rPr lang="en-US" sz="1800" smtClean="0">
                <a:solidFill>
                  <a:schemeClr val="tx2"/>
                </a:solidFill>
              </a:rPr>
              <a:t>More than 100 core and niche databases—from MEDLINE®, PsycINFO®, and Embase® to AMED, HaPI, and Maternity and Infant Care</a:t>
            </a:r>
          </a:p>
          <a:p>
            <a:pPr lvl="1">
              <a:buFont typeface="Wingdings" pitchFamily="2" charset="2"/>
              <a:buChar char="Ø"/>
            </a:pPr>
            <a:r>
              <a:rPr lang="en-US" sz="1800" smtClean="0">
                <a:solidFill>
                  <a:schemeClr val="tx2"/>
                </a:solidFill>
              </a:rPr>
              <a:t>Archive access: BIOSIS Archive, CAB Abstracts Archive, Embase Classic, Global Health Archive, Inspec Archive, Zoological Record Archive</a:t>
            </a:r>
          </a:p>
          <a:p>
            <a:r>
              <a:rPr lang="en-US" b="1" smtClean="0"/>
              <a:t>Features</a:t>
            </a:r>
          </a:p>
          <a:p>
            <a:pPr lvl="1">
              <a:buFont typeface="Wingdings" pitchFamily="2" charset="2"/>
              <a:buChar char="Ø"/>
            </a:pPr>
            <a:r>
              <a:rPr lang="en-US" sz="1800" smtClean="0">
                <a:solidFill>
                  <a:schemeClr val="tx2"/>
                </a:solidFill>
              </a:rPr>
              <a:t>Customizable links to all available full-text holdings. Easily integrate your Databases@Ovid resources with your institution’s Ovid and non-Ovid bibliographic and full-text content</a:t>
            </a:r>
          </a:p>
          <a:p>
            <a:pPr lvl="1">
              <a:buFont typeface="Wingdings" pitchFamily="2" charset="2"/>
              <a:buChar char="Ø"/>
            </a:pPr>
            <a:r>
              <a:rPr lang="en-US" sz="1800" smtClean="0">
                <a:solidFill>
                  <a:schemeClr val="tx2"/>
                </a:solidFill>
              </a:rPr>
              <a:t>Saved searches delivered via RSS feed or AutoAlert email</a:t>
            </a:r>
          </a:p>
          <a:p>
            <a:pPr lvl="1">
              <a:buFont typeface="Wingdings" pitchFamily="2" charset="2"/>
              <a:buChar char="Ø"/>
            </a:pPr>
            <a:r>
              <a:rPr lang="en-US" sz="1800" smtClean="0">
                <a:solidFill>
                  <a:schemeClr val="tx2"/>
                </a:solidFill>
              </a:rPr>
              <a:t>Ovid Jumpstarts—email “shortcuts” that take users directly into a specific point in a database</a:t>
            </a:r>
          </a:p>
          <a:p>
            <a:endParaRPr lang="en-GB"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Why </a:t>
            </a:r>
            <a:r>
              <a:rPr lang="en-US" dirty="0" err="1" smtClean="0"/>
              <a:t>Journals@Ovid</a:t>
            </a:r>
            <a:r>
              <a:rPr lang="en-US" dirty="0" smtClean="0"/>
              <a:t>?</a:t>
            </a:r>
            <a:br>
              <a:rPr lang="en-US" dirty="0" smtClean="0"/>
            </a:br>
            <a:r>
              <a:rPr lang="en-US" dirty="0" smtClean="0"/>
              <a:t>LWW Total Access</a:t>
            </a:r>
            <a:endParaRPr lang="en-GB" dirty="0"/>
          </a:p>
        </p:txBody>
      </p:sp>
      <p:sp>
        <p:nvSpPr>
          <p:cNvPr id="9221" name="Content Placeholder 2"/>
          <p:cNvSpPr>
            <a:spLocks noGrp="1"/>
          </p:cNvSpPr>
          <p:nvPr>
            <p:ph idx="1"/>
          </p:nvPr>
        </p:nvSpPr>
        <p:spPr/>
        <p:txBody>
          <a:bodyPr/>
          <a:lstStyle/>
          <a:p>
            <a:r>
              <a:rPr lang="en-US" b="1" dirty="0" smtClean="0"/>
              <a:t>Quality Content</a:t>
            </a:r>
          </a:p>
          <a:p>
            <a:pPr lvl="1">
              <a:buFont typeface="Wingdings" pitchFamily="2" charset="2"/>
              <a:buChar char="Ø"/>
            </a:pPr>
            <a:r>
              <a:rPr lang="en-US" sz="1600" dirty="0" err="1" smtClean="0">
                <a:solidFill>
                  <a:schemeClr val="tx2"/>
                </a:solidFill>
              </a:rPr>
              <a:t>Seemless</a:t>
            </a:r>
            <a:r>
              <a:rPr lang="en-US" sz="1600" dirty="0" smtClean="0">
                <a:solidFill>
                  <a:schemeClr val="tx2"/>
                </a:solidFill>
              </a:rPr>
              <a:t> access to 280 premier journals, essential to any medical institution</a:t>
            </a:r>
          </a:p>
          <a:p>
            <a:pPr lvl="1">
              <a:buFont typeface="Wingdings" pitchFamily="2" charset="2"/>
              <a:buChar char="Ø"/>
            </a:pPr>
            <a:r>
              <a:rPr lang="en-US" sz="1600" dirty="0" smtClean="0">
                <a:solidFill>
                  <a:schemeClr val="tx2"/>
                </a:solidFill>
              </a:rPr>
              <a:t>Many journals are “official” titles of prestigious societies and associations</a:t>
            </a:r>
          </a:p>
          <a:p>
            <a:r>
              <a:rPr lang="en-US" b="1" dirty="0" smtClean="0"/>
              <a:t>Current Content</a:t>
            </a:r>
          </a:p>
          <a:p>
            <a:pPr lvl="1">
              <a:buFont typeface="Wingdings" pitchFamily="2" charset="2"/>
              <a:buChar char="Ø"/>
            </a:pPr>
            <a:r>
              <a:rPr lang="en-US" sz="1600" dirty="0" smtClean="0">
                <a:solidFill>
                  <a:schemeClr val="tx2"/>
                </a:solidFill>
              </a:rPr>
              <a:t>No journals in the collection are under any embargoes</a:t>
            </a:r>
          </a:p>
          <a:p>
            <a:pPr lvl="1">
              <a:buFont typeface="Wingdings" pitchFamily="2" charset="2"/>
              <a:buChar char="Ø"/>
            </a:pPr>
            <a:r>
              <a:rPr lang="en-US" sz="1600" dirty="0" smtClean="0">
                <a:solidFill>
                  <a:schemeClr val="tx2"/>
                </a:solidFill>
              </a:rPr>
              <a:t>Get access to critical content from selected journals before they are available in print</a:t>
            </a:r>
          </a:p>
          <a:p>
            <a:r>
              <a:rPr lang="en-US" b="1" dirty="0" smtClean="0"/>
              <a:t>As much available content as possible</a:t>
            </a:r>
          </a:p>
          <a:p>
            <a:pPr lvl="1">
              <a:buFont typeface="Wingdings" pitchFamily="2" charset="2"/>
              <a:buChar char="Ø"/>
            </a:pPr>
            <a:r>
              <a:rPr lang="en-US" sz="1600" dirty="0" smtClean="0">
                <a:solidFill>
                  <a:schemeClr val="tx2"/>
                </a:solidFill>
              </a:rPr>
              <a:t>A la carte journals can be added to refine your collection at any time.  Choose from hundreds of titles</a:t>
            </a:r>
          </a:p>
          <a:p>
            <a:r>
              <a:rPr lang="en-US" b="1" dirty="0" smtClean="0"/>
              <a:t>Cost effective solutions</a:t>
            </a:r>
          </a:p>
          <a:p>
            <a:pPr lvl="1">
              <a:buFont typeface="Wingdings" pitchFamily="2" charset="2"/>
              <a:buChar char="Ø"/>
            </a:pPr>
            <a:r>
              <a:rPr lang="en-US" sz="1600" dirty="0" smtClean="0">
                <a:solidFill>
                  <a:schemeClr val="tx2"/>
                </a:solidFill>
              </a:rPr>
              <a:t>Total Access offers reduced savings vs. the purchase of individual titles</a:t>
            </a:r>
          </a:p>
          <a:p>
            <a:r>
              <a:rPr lang="en-US" b="1" dirty="0" smtClean="0"/>
              <a:t>Efficient methods of search</a:t>
            </a:r>
          </a:p>
          <a:p>
            <a:pPr lvl="1">
              <a:buFont typeface="Wingdings" pitchFamily="2" charset="2"/>
              <a:buChar char="Ø"/>
            </a:pPr>
            <a:r>
              <a:rPr lang="en-US" sz="1600" dirty="0" err="1" smtClean="0">
                <a:solidFill>
                  <a:schemeClr val="tx2"/>
                </a:solidFill>
              </a:rPr>
              <a:t>OvidSP</a:t>
            </a:r>
            <a:endParaRPr lang="en-GB"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Why </a:t>
            </a:r>
            <a:r>
              <a:rPr lang="en-US" dirty="0" err="1" smtClean="0"/>
              <a:t>Books@Ovid</a:t>
            </a:r>
            <a:r>
              <a:rPr lang="en-US" dirty="0" smtClean="0"/>
              <a:t>?</a:t>
            </a:r>
            <a:endParaRPr lang="en-GB" dirty="0"/>
          </a:p>
        </p:txBody>
      </p:sp>
      <p:sp>
        <p:nvSpPr>
          <p:cNvPr id="10245" name="Content Placeholder 2"/>
          <p:cNvSpPr>
            <a:spLocks noGrp="1"/>
          </p:cNvSpPr>
          <p:nvPr>
            <p:ph idx="1"/>
          </p:nvPr>
        </p:nvSpPr>
        <p:spPr/>
        <p:txBody>
          <a:bodyPr/>
          <a:lstStyle/>
          <a:p>
            <a:r>
              <a:rPr lang="en-US" b="1" smtClean="0"/>
              <a:t>Content</a:t>
            </a:r>
          </a:p>
          <a:p>
            <a:pPr lvl="1">
              <a:buFont typeface="Wingdings" pitchFamily="2" charset="2"/>
              <a:buChar char="Ø"/>
            </a:pPr>
            <a:r>
              <a:rPr lang="en-US" sz="1600" smtClean="0">
                <a:solidFill>
                  <a:schemeClr val="tx2"/>
                </a:solidFill>
              </a:rPr>
              <a:t>More than 3,000 current, online textbook editions from the world’s most prestigious scholarly publishers, including one of the largest selections of core clinical ebooks.</a:t>
            </a:r>
          </a:p>
          <a:p>
            <a:pPr lvl="1">
              <a:buFont typeface="Wingdings" pitchFamily="2" charset="2"/>
              <a:buChar char="Ø"/>
            </a:pPr>
            <a:r>
              <a:rPr lang="en-US" sz="1600" smtClean="0">
                <a:solidFill>
                  <a:schemeClr val="tx2"/>
                </a:solidFill>
              </a:rPr>
              <a:t>Resources from Lippincott Williams &amp; Wilkins, Oxford University Press, Clinical Publishing, Jones and Bartlett, John Wiley, Springer Science+Business Media, and other major publishers</a:t>
            </a:r>
          </a:p>
          <a:p>
            <a:pPr lvl="1">
              <a:buFont typeface="Wingdings" pitchFamily="2" charset="2"/>
              <a:buChar char="Ø"/>
            </a:pPr>
            <a:endParaRPr lang="en-US" sz="2400" smtClean="0">
              <a:solidFill>
                <a:srgbClr val="0768A9"/>
              </a:solidFill>
            </a:endParaRPr>
          </a:p>
          <a:p>
            <a:r>
              <a:rPr lang="en-US" b="1" smtClean="0"/>
              <a:t>Flexible Solutions</a:t>
            </a:r>
          </a:p>
          <a:p>
            <a:pPr lvl="1">
              <a:buFont typeface="Wingdings" pitchFamily="2" charset="2"/>
              <a:buChar char="Ø"/>
            </a:pPr>
            <a:r>
              <a:rPr lang="en-US" sz="1600" smtClean="0">
                <a:solidFill>
                  <a:schemeClr val="tx2"/>
                </a:solidFill>
              </a:rPr>
              <a:t>Subscription or purchase </a:t>
            </a:r>
          </a:p>
          <a:p>
            <a:pPr lvl="1">
              <a:buFont typeface="Wingdings" pitchFamily="2" charset="2"/>
              <a:buChar char="Ø"/>
            </a:pPr>
            <a:r>
              <a:rPr lang="en-US" sz="1600" smtClean="0">
                <a:solidFill>
                  <a:schemeClr val="tx2"/>
                </a:solidFill>
              </a:rPr>
              <a:t>Collections</a:t>
            </a:r>
          </a:p>
          <a:p>
            <a:pPr lvl="1">
              <a:buFont typeface="Wingdings" pitchFamily="2" charset="2"/>
              <a:buChar char="Ø"/>
            </a:pPr>
            <a:r>
              <a:rPr lang="en-US" sz="1600" smtClean="0">
                <a:solidFill>
                  <a:schemeClr val="tx2"/>
                </a:solidFill>
              </a:rPr>
              <a:t>A la carte </a:t>
            </a:r>
          </a:p>
          <a:p>
            <a:endParaRPr lang="en-GB"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Value Beyond Content: </a:t>
            </a:r>
            <a:r>
              <a:rPr lang="en-US" dirty="0" err="1" smtClean="0">
                <a:solidFill>
                  <a:schemeClr val="bg1">
                    <a:lumMod val="75000"/>
                  </a:schemeClr>
                </a:solidFill>
              </a:rPr>
              <a:t>Ovid</a:t>
            </a:r>
            <a:r>
              <a:rPr lang="en-US" dirty="0" err="1" smtClean="0">
                <a:solidFill>
                  <a:srgbClr val="92D050"/>
                </a:solidFill>
              </a:rPr>
              <a:t>SP</a:t>
            </a:r>
            <a:endParaRPr lang="en-GB" dirty="0"/>
          </a:p>
        </p:txBody>
      </p:sp>
      <p:sp>
        <p:nvSpPr>
          <p:cNvPr id="12293" name="Content Placeholder 2"/>
          <p:cNvSpPr>
            <a:spLocks noGrp="1"/>
          </p:cNvSpPr>
          <p:nvPr>
            <p:ph idx="1"/>
          </p:nvPr>
        </p:nvSpPr>
        <p:spPr/>
        <p:txBody>
          <a:bodyPr/>
          <a:lstStyle/>
          <a:p>
            <a:pPr>
              <a:buFontTx/>
              <a:buNone/>
            </a:pPr>
            <a:r>
              <a:rPr lang="en-US" smtClean="0"/>
              <a:t>	</a:t>
            </a:r>
            <a:endParaRPr lang="en-GB" smtClean="0"/>
          </a:p>
        </p:txBody>
      </p:sp>
      <p:sp>
        <p:nvSpPr>
          <p:cNvPr id="13" name="Content Placeholder 2"/>
          <p:cNvSpPr txBox="1">
            <a:spLocks/>
          </p:cNvSpPr>
          <p:nvPr/>
        </p:nvSpPr>
        <p:spPr bwMode="auto">
          <a:xfrm>
            <a:off x="428625" y="1524000"/>
            <a:ext cx="8105775" cy="4495800"/>
          </a:xfrm>
          <a:prstGeom prst="rect">
            <a:avLst/>
          </a:prstGeom>
          <a:noFill/>
          <a:ln w="9525">
            <a:noFill/>
            <a:miter lim="800000"/>
            <a:headEnd/>
            <a:tailEnd/>
          </a:ln>
        </p:spPr>
        <p:txBody>
          <a:bodyPr lIns="182880"/>
          <a:lstStyle/>
          <a:p>
            <a:pPr marL="342900" indent="-342900" eaLnBrk="0" hangingPunct="0">
              <a:spcBef>
                <a:spcPct val="20000"/>
              </a:spcBef>
              <a:defRPr/>
            </a:pPr>
            <a:r>
              <a:rPr lang="en-US" kern="0" dirty="0">
                <a:latin typeface="+mn-lt"/>
                <a:ea typeface="+mn-ea"/>
                <a:cs typeface="ＭＳ Ｐゴシック"/>
              </a:rPr>
              <a:t>					</a:t>
            </a:r>
            <a:r>
              <a:rPr lang="en-US" kern="0" dirty="0" err="1">
                <a:solidFill>
                  <a:schemeClr val="bg2"/>
                </a:solidFill>
                <a:latin typeface="+mn-lt"/>
                <a:ea typeface="+mn-ea"/>
                <a:cs typeface="ＭＳ Ｐゴシック"/>
              </a:rPr>
              <a:t>Ovid</a:t>
            </a:r>
            <a:r>
              <a:rPr lang="en-US" kern="0" dirty="0" err="1">
                <a:solidFill>
                  <a:srgbClr val="92D050"/>
                </a:solidFill>
                <a:latin typeface="+mn-lt"/>
                <a:ea typeface="+mn-ea"/>
                <a:cs typeface="ＭＳ Ｐゴシック"/>
              </a:rPr>
              <a:t>SP</a:t>
            </a:r>
            <a:endParaRPr lang="en-US" kern="0" dirty="0">
              <a:solidFill>
                <a:srgbClr val="92D050"/>
              </a:solidFill>
              <a:latin typeface="+mn-lt"/>
              <a:ea typeface="+mn-ea"/>
              <a:cs typeface="ＭＳ Ｐゴシック"/>
            </a:endParaRPr>
          </a:p>
          <a:p>
            <a:pPr marL="342900" indent="-342900" eaLnBrk="0" hangingPunct="0">
              <a:spcBef>
                <a:spcPct val="20000"/>
              </a:spcBef>
              <a:defRPr/>
            </a:pPr>
            <a:endParaRPr lang="en-US" kern="0" dirty="0">
              <a:solidFill>
                <a:srgbClr val="92D050"/>
              </a:solidFill>
              <a:latin typeface="+mn-lt"/>
              <a:ea typeface="+mn-ea"/>
              <a:cs typeface="ＭＳ Ｐゴシック"/>
            </a:endParaRPr>
          </a:p>
          <a:p>
            <a:pPr marL="342900" indent="-342900" eaLnBrk="0" hangingPunct="0">
              <a:spcBef>
                <a:spcPct val="20000"/>
              </a:spcBef>
              <a:defRPr/>
            </a:pPr>
            <a:r>
              <a:rPr lang="en-US" kern="0" dirty="0">
                <a:solidFill>
                  <a:srgbClr val="92D050"/>
                </a:solidFill>
                <a:latin typeface="+mn-lt"/>
                <a:ea typeface="+mn-ea"/>
                <a:cs typeface="ＭＳ Ｐゴシック"/>
              </a:rPr>
              <a:t>				</a:t>
            </a:r>
            <a:r>
              <a:rPr lang="en-US" b="1" kern="0" dirty="0">
                <a:solidFill>
                  <a:srgbClr val="92D050"/>
                </a:solidFill>
                <a:latin typeface="+mn-lt"/>
                <a:ea typeface="+mn-ea"/>
                <a:cs typeface="ＭＳ Ｐゴシック"/>
              </a:rPr>
              <a:t>“One Search Query”</a:t>
            </a:r>
          </a:p>
          <a:p>
            <a:pPr marL="342900" indent="-342900" eaLnBrk="0" hangingPunct="0">
              <a:spcBef>
                <a:spcPct val="20000"/>
              </a:spcBef>
              <a:defRPr/>
            </a:pPr>
            <a:endParaRPr lang="en-US" kern="0" dirty="0">
              <a:solidFill>
                <a:srgbClr val="92D050"/>
              </a:solidFill>
              <a:latin typeface="+mn-lt"/>
              <a:ea typeface="+mn-ea"/>
              <a:cs typeface="ＭＳ Ｐゴシック"/>
            </a:endParaRPr>
          </a:p>
          <a:p>
            <a:pPr marL="342900" indent="-342900" eaLnBrk="0" hangingPunct="0">
              <a:spcBef>
                <a:spcPct val="20000"/>
              </a:spcBef>
              <a:defRPr/>
            </a:pPr>
            <a:endParaRPr lang="en-US" kern="0" dirty="0">
              <a:solidFill>
                <a:srgbClr val="92D050"/>
              </a:solidFill>
              <a:latin typeface="+mn-lt"/>
              <a:ea typeface="+mn-ea"/>
              <a:cs typeface="ＭＳ Ｐゴシック"/>
            </a:endParaRPr>
          </a:p>
          <a:p>
            <a:pPr marL="342900" indent="-342900" eaLnBrk="0" hangingPunct="0">
              <a:spcBef>
                <a:spcPct val="20000"/>
              </a:spcBef>
              <a:defRPr/>
            </a:pPr>
            <a:r>
              <a:rPr lang="en-US" b="1" kern="0" dirty="0">
                <a:solidFill>
                  <a:srgbClr val="92D050"/>
                </a:solidFill>
                <a:latin typeface="+mn-lt"/>
                <a:ea typeface="+mn-ea"/>
                <a:cs typeface="ＭＳ Ｐゴシック"/>
              </a:rPr>
              <a:t>Journals</a:t>
            </a:r>
            <a:r>
              <a:rPr lang="en-US" kern="0" dirty="0">
                <a:solidFill>
                  <a:srgbClr val="92D050"/>
                </a:solidFill>
                <a:latin typeface="+mn-lt"/>
                <a:ea typeface="+mn-ea"/>
                <a:cs typeface="ＭＳ Ｐゴシック"/>
              </a:rPr>
              <a:t> 			</a:t>
            </a:r>
            <a:r>
              <a:rPr lang="en-US" b="1" kern="0" dirty="0">
                <a:solidFill>
                  <a:srgbClr val="92D050"/>
                </a:solidFill>
                <a:latin typeface="+mn-lt"/>
                <a:ea typeface="+mn-ea"/>
                <a:cs typeface="ＭＳ Ｐゴシック"/>
              </a:rPr>
              <a:t>Books	</a:t>
            </a:r>
            <a:r>
              <a:rPr lang="en-US" kern="0" dirty="0">
                <a:solidFill>
                  <a:srgbClr val="92D050"/>
                </a:solidFill>
                <a:latin typeface="+mn-lt"/>
                <a:ea typeface="+mn-ea"/>
                <a:cs typeface="ＭＳ Ｐゴシック"/>
              </a:rPr>
              <a:t>		</a:t>
            </a:r>
            <a:r>
              <a:rPr lang="en-US" b="1" kern="0" dirty="0">
                <a:solidFill>
                  <a:srgbClr val="92D050"/>
                </a:solidFill>
                <a:latin typeface="+mn-lt"/>
                <a:ea typeface="+mn-ea"/>
                <a:cs typeface="ＭＳ Ｐゴシック"/>
              </a:rPr>
              <a:t>Databases</a:t>
            </a:r>
          </a:p>
          <a:p>
            <a:pPr marL="342900" indent="-342900" eaLnBrk="0" hangingPunct="0">
              <a:spcBef>
                <a:spcPct val="20000"/>
              </a:spcBef>
              <a:defRPr/>
            </a:pPr>
            <a:endParaRPr lang="en-US" kern="0" dirty="0">
              <a:solidFill>
                <a:srgbClr val="92D050"/>
              </a:solidFill>
              <a:latin typeface="+mn-lt"/>
              <a:ea typeface="+mn-ea"/>
              <a:cs typeface="ＭＳ Ｐゴシック"/>
            </a:endParaRPr>
          </a:p>
          <a:p>
            <a:pPr marL="342900" indent="-342900" eaLnBrk="0" hangingPunct="0">
              <a:spcBef>
                <a:spcPct val="20000"/>
              </a:spcBef>
              <a:defRPr/>
            </a:pPr>
            <a:endParaRPr lang="en-US" kern="0" dirty="0">
              <a:solidFill>
                <a:srgbClr val="92D050"/>
              </a:solidFill>
              <a:latin typeface="+mn-lt"/>
              <a:ea typeface="+mn-ea"/>
              <a:cs typeface="ＭＳ Ｐゴシック"/>
            </a:endParaRPr>
          </a:p>
          <a:p>
            <a:pPr marL="342900" indent="-342900" eaLnBrk="0" hangingPunct="0">
              <a:spcBef>
                <a:spcPct val="20000"/>
              </a:spcBef>
              <a:defRPr/>
            </a:pPr>
            <a:r>
              <a:rPr lang="en-US" kern="0" dirty="0">
                <a:solidFill>
                  <a:srgbClr val="92D050"/>
                </a:solidFill>
                <a:latin typeface="+mn-lt"/>
                <a:ea typeface="+mn-ea"/>
                <a:cs typeface="ＭＳ Ｐゴシック"/>
              </a:rPr>
              <a:t>				</a:t>
            </a:r>
            <a:r>
              <a:rPr lang="en-US" b="1" kern="0" dirty="0">
                <a:solidFill>
                  <a:srgbClr val="92D050"/>
                </a:solidFill>
                <a:latin typeface="+mn-lt"/>
                <a:ea typeface="+mn-ea"/>
                <a:cs typeface="ＭＳ Ｐゴシック"/>
              </a:rPr>
              <a:t>One Set of Results </a:t>
            </a:r>
          </a:p>
          <a:p>
            <a:pPr marL="342900" indent="-342900" eaLnBrk="0" hangingPunct="0">
              <a:spcBef>
                <a:spcPct val="20000"/>
              </a:spcBef>
              <a:defRPr/>
            </a:pPr>
            <a:endParaRPr lang="en-US" kern="0" dirty="0">
              <a:solidFill>
                <a:srgbClr val="92D050"/>
              </a:solidFill>
              <a:latin typeface="+mn-lt"/>
              <a:ea typeface="+mn-ea"/>
              <a:cs typeface="ＭＳ Ｐゴシック"/>
            </a:endParaRPr>
          </a:p>
          <a:p>
            <a:pPr marL="342900" indent="-342900" eaLnBrk="0" hangingPunct="0">
              <a:spcBef>
                <a:spcPct val="20000"/>
              </a:spcBef>
              <a:defRPr/>
            </a:pPr>
            <a:endParaRPr lang="en-US" kern="0" dirty="0">
              <a:solidFill>
                <a:srgbClr val="92D050"/>
              </a:solidFill>
              <a:latin typeface="+mn-lt"/>
              <a:ea typeface="+mn-ea"/>
              <a:cs typeface="ＭＳ Ｐゴシック"/>
            </a:endParaRPr>
          </a:p>
          <a:p>
            <a:pPr marL="342900" indent="-342900" eaLnBrk="0" hangingPunct="0">
              <a:spcBef>
                <a:spcPct val="20000"/>
              </a:spcBef>
              <a:defRPr/>
            </a:pPr>
            <a:endParaRPr lang="en-US" kern="0" dirty="0">
              <a:solidFill>
                <a:srgbClr val="92D050"/>
              </a:solidFill>
              <a:latin typeface="+mn-lt"/>
              <a:ea typeface="+mn-ea"/>
              <a:cs typeface="ＭＳ Ｐゴシック"/>
            </a:endParaRPr>
          </a:p>
          <a:p>
            <a:pPr marL="342900" indent="-342900" eaLnBrk="0" hangingPunct="0">
              <a:spcBef>
                <a:spcPct val="20000"/>
              </a:spcBef>
              <a:defRPr/>
            </a:pPr>
            <a:endParaRPr lang="en-US" kern="0" dirty="0">
              <a:solidFill>
                <a:srgbClr val="92D050"/>
              </a:solidFill>
              <a:latin typeface="+mn-lt"/>
              <a:ea typeface="+mn-ea"/>
              <a:cs typeface="ＭＳ Ｐゴシック"/>
            </a:endParaRPr>
          </a:p>
        </p:txBody>
      </p:sp>
      <p:cxnSp>
        <p:nvCxnSpPr>
          <p:cNvPr id="6" name="Straight Arrow Connector 5"/>
          <p:cNvCxnSpPr/>
          <p:nvPr/>
        </p:nvCxnSpPr>
        <p:spPr>
          <a:xfrm rot="10800000" flipV="1">
            <a:off x="1600200" y="2819400"/>
            <a:ext cx="18288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4114800" y="3352800"/>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6096000" y="2895600"/>
            <a:ext cx="12954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676400" y="4191000"/>
            <a:ext cx="1676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4191000" y="4648200"/>
            <a:ext cx="914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0800000" flipV="1">
            <a:off x="6019800" y="4267200"/>
            <a:ext cx="13716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blinds(horizontal)">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xEl>
                                              <p:pRg st="2" end="2"/>
                                            </p:txEl>
                                          </p:spTgt>
                                        </p:tgtEl>
                                        <p:attrNameLst>
                                          <p:attrName>style.visibility</p:attrName>
                                        </p:attrNameLst>
                                      </p:cBhvr>
                                      <p:to>
                                        <p:strVal val="visible"/>
                                      </p:to>
                                    </p:set>
                                    <p:animEffect transition="in" filter="blinds(horizontal)">
                                      <p:cBhvr>
                                        <p:cTn id="12" dur="500"/>
                                        <p:tgtEl>
                                          <p:spTgt spid="1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
                                            <p:txEl>
                                              <p:pRg st="5" end="5"/>
                                            </p:txEl>
                                          </p:spTgt>
                                        </p:tgtEl>
                                        <p:attrNameLst>
                                          <p:attrName>style.visibility</p:attrName>
                                        </p:attrNameLst>
                                      </p:cBhvr>
                                      <p:to>
                                        <p:strVal val="visible"/>
                                      </p:to>
                                    </p:set>
                                    <p:animEffect transition="in" filter="blinds(horizontal)">
                                      <p:cBhvr>
                                        <p:cTn id="22" dur="500"/>
                                        <p:tgtEl>
                                          <p:spTgt spid="1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par>
                                <p:cTn id="33" presetID="3" presetClass="entr" presetSubtype="10" fill="hold"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blinds(horizontal)">
                                      <p:cBhvr>
                                        <p:cTn id="35" dur="500"/>
                                        <p:tgtEl>
                                          <p:spTgt spid="12"/>
                                        </p:tgtEl>
                                      </p:cBhvr>
                                    </p:animEffect>
                                  </p:childTnLst>
                                </p:cTn>
                              </p:par>
                              <p:par>
                                <p:cTn id="36" presetID="3" presetClass="entr" presetSubtype="10" fill="hold" nodeType="with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blinds(horizontal)">
                                      <p:cBhvr>
                                        <p:cTn id="38" dur="500"/>
                                        <p:tgtEl>
                                          <p:spTgt spid="17"/>
                                        </p:tgtEl>
                                      </p:cBhvr>
                                    </p:animEffect>
                                  </p:childTnLst>
                                </p:cTn>
                              </p:par>
                              <p:par>
                                <p:cTn id="39" presetID="3" presetClass="entr" presetSubtype="10" fill="hold" nodeType="with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blinds(horizontal)">
                                      <p:cBhvr>
                                        <p:cTn id="41" dur="500"/>
                                        <p:tgtEl>
                                          <p:spTgt spid="17"/>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13">
                                            <p:txEl>
                                              <p:pRg st="8" end="8"/>
                                            </p:txEl>
                                          </p:spTgt>
                                        </p:tgtEl>
                                        <p:attrNameLst>
                                          <p:attrName>style.visibility</p:attrName>
                                        </p:attrNameLst>
                                      </p:cBhvr>
                                      <p:to>
                                        <p:strVal val="visible"/>
                                      </p:to>
                                    </p:set>
                                    <p:animEffect transition="in" filter="blinds(horizontal)">
                                      <p:cBhvr>
                                        <p:cTn id="46" dur="500"/>
                                        <p:tgtEl>
                                          <p:spTgt spid="13">
                                            <p:txEl>
                                              <p:pRg st="8" end="8"/>
                                            </p:txEl>
                                          </p:spTgt>
                                        </p:tgtEl>
                                      </p:cBhvr>
                                    </p:animEffect>
                                  </p:childTnLst>
                                </p:cTn>
                              </p:par>
                              <p:par>
                                <p:cTn id="47" presetID="3" presetClass="entr" presetSubtype="10" fill="hold" nodeType="with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blinds(horizontal)">
                                      <p:cBhvr>
                                        <p:cTn id="49" dur="500"/>
                                        <p:tgtEl>
                                          <p:spTgt spid="15"/>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blinds(horizontal)">
                                      <p:cBhvr>
                                        <p:cTn id="54" dur="500"/>
                                        <p:tgtEl>
                                          <p:spTgt spid="12"/>
                                        </p:tgtEl>
                                      </p:cBhvr>
                                    </p:animEffect>
                                  </p:childTnLst>
                                </p:cTn>
                              </p:par>
                              <p:par>
                                <p:cTn id="55" presetID="3" presetClass="entr" presetSubtype="10" fill="hold" nodeType="with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blinds(horizontal)">
                                      <p:cBhvr>
                                        <p:cTn id="57" dur="500"/>
                                        <p:tgtEl>
                                          <p:spTgt spid="15"/>
                                        </p:tgtEl>
                                      </p:cBhvr>
                                    </p:animEffect>
                                  </p:childTnLst>
                                </p:cTn>
                              </p:par>
                              <p:par>
                                <p:cTn id="58" presetID="3" presetClass="entr" presetSubtype="10" fill="hold" nodeType="with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blinds(horizontal)">
                                      <p:cBhvr>
                                        <p:cTn id="6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Getting started is easy!</a:t>
            </a:r>
            <a:endParaRPr lang="en-GB" dirty="0"/>
          </a:p>
        </p:txBody>
      </p:sp>
      <p:sp>
        <p:nvSpPr>
          <p:cNvPr id="13317" name="Content Placeholder 3"/>
          <p:cNvSpPr>
            <a:spLocks noGrp="1"/>
          </p:cNvSpPr>
          <p:nvPr>
            <p:ph idx="1"/>
          </p:nvPr>
        </p:nvSpPr>
        <p:spPr/>
        <p:txBody>
          <a:bodyPr/>
          <a:lstStyle/>
          <a:p>
            <a:endParaRPr lang="en-US" smtClean="0"/>
          </a:p>
        </p:txBody>
      </p:sp>
      <p:pic>
        <p:nvPicPr>
          <p:cNvPr id="13318" name="Picture 2"/>
          <p:cNvPicPr>
            <a:picLocks noChangeAspect="1" noChangeArrowheads="1"/>
          </p:cNvPicPr>
          <p:nvPr/>
        </p:nvPicPr>
        <p:blipFill>
          <a:blip r:embed="rId3"/>
          <a:srcRect/>
          <a:stretch>
            <a:fillRect/>
          </a:stretch>
        </p:blipFill>
        <p:spPr bwMode="auto">
          <a:xfrm>
            <a:off x="152400" y="1447800"/>
            <a:ext cx="8659813" cy="45958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Intuitive Search Interface</a:t>
            </a:r>
            <a:endParaRPr lang="en-GB" dirty="0"/>
          </a:p>
        </p:txBody>
      </p:sp>
      <p:sp>
        <p:nvSpPr>
          <p:cNvPr id="14341" name="Content Placeholder 4"/>
          <p:cNvSpPr>
            <a:spLocks noGrp="1"/>
          </p:cNvSpPr>
          <p:nvPr>
            <p:ph idx="1"/>
          </p:nvPr>
        </p:nvSpPr>
        <p:spPr/>
        <p:txBody>
          <a:bodyPr/>
          <a:lstStyle/>
          <a:p>
            <a:endParaRPr lang="en-US" smtClean="0"/>
          </a:p>
        </p:txBody>
      </p:sp>
      <p:pic>
        <p:nvPicPr>
          <p:cNvPr id="14342" name="Picture 2"/>
          <p:cNvPicPr>
            <a:picLocks noChangeAspect="1" noChangeArrowheads="1"/>
          </p:cNvPicPr>
          <p:nvPr/>
        </p:nvPicPr>
        <p:blipFill>
          <a:blip r:embed="rId3"/>
          <a:srcRect/>
          <a:stretch>
            <a:fillRect/>
          </a:stretch>
        </p:blipFill>
        <p:spPr bwMode="auto">
          <a:xfrm>
            <a:off x="0" y="990600"/>
            <a:ext cx="9042400" cy="518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Convenient Search Management</a:t>
            </a:r>
            <a:endParaRPr lang="en-GB" dirty="0"/>
          </a:p>
        </p:txBody>
      </p:sp>
      <p:sp>
        <p:nvSpPr>
          <p:cNvPr id="15365" name="Content Placeholder 4"/>
          <p:cNvSpPr>
            <a:spLocks noGrp="1"/>
          </p:cNvSpPr>
          <p:nvPr>
            <p:ph idx="1"/>
          </p:nvPr>
        </p:nvSpPr>
        <p:spPr/>
        <p:txBody>
          <a:bodyPr/>
          <a:lstStyle/>
          <a:p>
            <a:endParaRPr lang="en-US" smtClean="0"/>
          </a:p>
        </p:txBody>
      </p:sp>
      <p:pic>
        <p:nvPicPr>
          <p:cNvPr id="15366" name="Picture 2"/>
          <p:cNvPicPr>
            <a:picLocks noChangeAspect="1" noChangeArrowheads="1"/>
          </p:cNvPicPr>
          <p:nvPr/>
        </p:nvPicPr>
        <p:blipFill>
          <a:blip r:embed="rId3"/>
          <a:srcRect/>
          <a:stretch>
            <a:fillRect/>
          </a:stretch>
        </p:blipFill>
        <p:spPr bwMode="auto">
          <a:xfrm>
            <a:off x="152400" y="1295400"/>
            <a:ext cx="8893175" cy="48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Powerful Result Management</a:t>
            </a:r>
            <a:endParaRPr lang="en-GB" dirty="0"/>
          </a:p>
        </p:txBody>
      </p:sp>
      <p:sp>
        <p:nvSpPr>
          <p:cNvPr id="16389" name="Content Placeholder 4"/>
          <p:cNvSpPr>
            <a:spLocks noGrp="1"/>
          </p:cNvSpPr>
          <p:nvPr>
            <p:ph idx="1"/>
          </p:nvPr>
        </p:nvSpPr>
        <p:spPr/>
        <p:txBody>
          <a:bodyPr/>
          <a:lstStyle/>
          <a:p>
            <a:endParaRPr lang="en-US" smtClean="0"/>
          </a:p>
        </p:txBody>
      </p:sp>
      <p:pic>
        <p:nvPicPr>
          <p:cNvPr id="16390" name="Picture 2"/>
          <p:cNvPicPr>
            <a:picLocks noChangeAspect="1" noChangeArrowheads="1"/>
          </p:cNvPicPr>
          <p:nvPr/>
        </p:nvPicPr>
        <p:blipFill>
          <a:blip r:embed="rId3"/>
          <a:srcRect/>
          <a:stretch>
            <a:fillRect/>
          </a:stretch>
        </p:blipFill>
        <p:spPr bwMode="auto">
          <a:xfrm>
            <a:off x="0" y="1066800"/>
            <a:ext cx="8826500" cy="5005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err="1" smtClean="0">
                <a:solidFill>
                  <a:schemeClr val="bg2">
                    <a:lumMod val="50000"/>
                    <a:lumOff val="50000"/>
                  </a:schemeClr>
                </a:solidFill>
              </a:rPr>
              <a:t>Ovid</a:t>
            </a:r>
            <a:r>
              <a:rPr lang="en-US" sz="3600" dirty="0" err="1" smtClean="0">
                <a:solidFill>
                  <a:srgbClr val="92D050"/>
                </a:solidFill>
              </a:rPr>
              <a:t>SP</a:t>
            </a:r>
            <a:r>
              <a:rPr lang="en-US" sz="3600" dirty="0" smtClean="0">
                <a:solidFill>
                  <a:srgbClr val="92D050"/>
                </a:solidFill>
              </a:rPr>
              <a:t>: </a:t>
            </a:r>
            <a:r>
              <a:rPr lang="en-US" sz="3600" dirty="0" smtClean="0"/>
              <a:t>Additional Features</a:t>
            </a:r>
            <a:br>
              <a:rPr lang="en-US" sz="3600" dirty="0" smtClean="0"/>
            </a:br>
            <a:r>
              <a:rPr lang="en-US" sz="3600" dirty="0" smtClean="0"/>
              <a:t>Just a few examples…</a:t>
            </a:r>
            <a:endParaRPr lang="en-GB" dirty="0"/>
          </a:p>
        </p:txBody>
      </p:sp>
      <p:sp>
        <p:nvSpPr>
          <p:cNvPr id="17413" name="Content Placeholder 2"/>
          <p:cNvSpPr>
            <a:spLocks noGrp="1"/>
          </p:cNvSpPr>
          <p:nvPr>
            <p:ph idx="1"/>
          </p:nvPr>
        </p:nvSpPr>
        <p:spPr/>
        <p:txBody>
          <a:bodyPr/>
          <a:lstStyle/>
          <a:p>
            <a:r>
              <a:rPr lang="en-US" b="1" smtClean="0"/>
              <a:t>Multiple search refinement methods</a:t>
            </a:r>
          </a:p>
          <a:p>
            <a:r>
              <a:rPr lang="en-US" b="1" smtClean="0"/>
              <a:t>Linksolver</a:t>
            </a:r>
          </a:p>
          <a:p>
            <a:r>
              <a:rPr lang="en-US" b="1" smtClean="0"/>
              <a:t>eTocs</a:t>
            </a:r>
          </a:p>
          <a:p>
            <a:r>
              <a:rPr lang="en-US" b="1" smtClean="0"/>
              <a:t>Email and RSS alerts</a:t>
            </a:r>
          </a:p>
          <a:p>
            <a:r>
              <a:rPr lang="en-US" b="1" smtClean="0"/>
              <a:t>Expert search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857224" y="500042"/>
            <a:ext cx="7953375" cy="369332"/>
          </a:xfrm>
        </p:spPr>
        <p:txBody>
          <a:bodyPr/>
          <a:lstStyle/>
          <a:p>
            <a:pPr eaLnBrk="1" hangingPunct="1"/>
            <a:r>
              <a:rPr lang="en-GB" sz="1800" b="1" dirty="0" smtClean="0"/>
              <a:t>Why Ovid is critical now and in the future.</a:t>
            </a:r>
            <a:endParaRPr lang="en-GB" sz="2000" dirty="0" smtClean="0"/>
          </a:p>
        </p:txBody>
      </p:sp>
      <p:sp>
        <p:nvSpPr>
          <p:cNvPr id="7" name="Content Placeholder 6"/>
          <p:cNvSpPr>
            <a:spLocks noGrp="1"/>
          </p:cNvSpPr>
          <p:nvPr>
            <p:ph idx="1"/>
          </p:nvPr>
        </p:nvSpPr>
        <p:spPr>
          <a:xfrm>
            <a:off x="928662" y="1285860"/>
            <a:ext cx="7953375" cy="4724400"/>
          </a:xfrm>
        </p:spPr>
        <p:txBody>
          <a:bodyPr/>
          <a:lstStyle/>
          <a:p>
            <a:pPr>
              <a:buNone/>
            </a:pPr>
            <a:endParaRPr lang="en-US" dirty="0" smtClean="0"/>
          </a:p>
          <a:p>
            <a:pPr>
              <a:buNone/>
            </a:pPr>
            <a:endParaRPr lang="en-US" dirty="0" smtClean="0"/>
          </a:p>
          <a:p>
            <a:pPr>
              <a:buNone/>
            </a:pPr>
            <a:r>
              <a:rPr lang="en-US" dirty="0" smtClean="0"/>
              <a:t>	There are numerous studies that have outlined the significant impact of having clinically relevant information available, the positive impact of clinical outcomes and the quality of patient care.</a:t>
            </a:r>
          </a:p>
          <a:p>
            <a:endParaRPr lang="en-US" dirty="0" smtClean="0"/>
          </a:p>
          <a:p>
            <a:pPr>
              <a:buNone/>
            </a:pPr>
            <a:r>
              <a:rPr lang="en-US" dirty="0" smtClean="0"/>
              <a:t>	We have selected a number of such studies for you: </a:t>
            </a:r>
          </a:p>
          <a:p>
            <a:pPr>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5" descr="WK_Ovid_RGB"/>
          <p:cNvPicPr>
            <a:picLocks noChangeAspect="1" noChangeArrowheads="1"/>
          </p:cNvPicPr>
          <p:nvPr/>
        </p:nvPicPr>
        <p:blipFill>
          <a:blip r:embed="rId3"/>
          <a:srcRect/>
          <a:stretch>
            <a:fillRect/>
          </a:stretch>
        </p:blipFill>
        <p:spPr bwMode="auto">
          <a:xfrm>
            <a:off x="5257800" y="5105400"/>
            <a:ext cx="3606982" cy="14255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857250" y="285750"/>
            <a:ext cx="7953375" cy="369332"/>
          </a:xfrm>
        </p:spPr>
        <p:txBody>
          <a:bodyPr/>
          <a:lstStyle/>
          <a:p>
            <a:r>
              <a:rPr lang="en-US" sz="1800" dirty="0" smtClean="0"/>
              <a:t> Clinical Decision Reports </a:t>
            </a:r>
            <a:endParaRPr lang="en-GB" sz="1800" dirty="0" smtClean="0"/>
          </a:p>
        </p:txBody>
      </p:sp>
      <p:sp>
        <p:nvSpPr>
          <p:cNvPr id="6" name="Content Placeholder 5"/>
          <p:cNvSpPr>
            <a:spLocks noGrp="1"/>
          </p:cNvSpPr>
          <p:nvPr>
            <p:ph idx="1"/>
          </p:nvPr>
        </p:nvSpPr>
        <p:spPr>
          <a:xfrm>
            <a:off x="857224" y="1214422"/>
            <a:ext cx="7953375" cy="4724400"/>
          </a:xfrm>
        </p:spPr>
        <p:txBody>
          <a:bodyPr/>
          <a:lstStyle/>
          <a:p>
            <a:endParaRPr lang="en-US" u="sng" dirty="0" smtClean="0"/>
          </a:p>
          <a:p>
            <a:endParaRPr lang="en-US" u="sng" dirty="0" smtClean="0"/>
          </a:p>
          <a:p>
            <a:r>
              <a:rPr lang="en-US" u="sng" dirty="0" smtClean="0"/>
              <a:t>Article 1-</a:t>
            </a:r>
            <a:endParaRPr lang="en-US" dirty="0" smtClean="0"/>
          </a:p>
          <a:p>
            <a:r>
              <a:rPr lang="en-US" i="1" dirty="0" smtClean="0"/>
              <a:t>Addressing information requirements for doctors and residents</a:t>
            </a:r>
            <a:endParaRPr lang="en-US" dirty="0" smtClean="0"/>
          </a:p>
          <a:p>
            <a:r>
              <a:rPr lang="en-US" b="1" dirty="0" smtClean="0"/>
              <a:t>Conclusion: </a:t>
            </a:r>
            <a:endParaRPr lang="en-US" dirty="0" smtClean="0"/>
          </a:p>
          <a:p>
            <a:r>
              <a:rPr lang="en-US" dirty="0" smtClean="0"/>
              <a:t>Studies have repeatedly shown that clinicians have significant informational needs that are not met in their practices.  Researchers estimate that although one clinical question arises per patient visit, as many as 70% of these questions go unanswered.  </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857250" y="285750"/>
            <a:ext cx="7953375" cy="646331"/>
          </a:xfrm>
        </p:spPr>
        <p:txBody>
          <a:bodyPr/>
          <a:lstStyle/>
          <a:p>
            <a:r>
              <a:rPr lang="en-US" sz="1800" dirty="0" smtClean="0">
                <a:solidFill>
                  <a:schemeClr val="tx1"/>
                </a:solidFill>
                <a:latin typeface="+mj-lt"/>
                <a:ea typeface="+mj-ea"/>
                <a:cs typeface="+mj-cs"/>
              </a:rPr>
              <a:t>The Benefits of Having Online</a:t>
            </a:r>
            <a:br>
              <a:rPr lang="en-US" sz="1800" dirty="0" smtClean="0">
                <a:solidFill>
                  <a:schemeClr val="tx1"/>
                </a:solidFill>
                <a:latin typeface="+mj-lt"/>
                <a:ea typeface="+mj-ea"/>
                <a:cs typeface="+mj-cs"/>
              </a:rPr>
            </a:br>
            <a:r>
              <a:rPr lang="en-US" sz="1800" dirty="0" smtClean="0">
                <a:solidFill>
                  <a:schemeClr val="tx1"/>
                </a:solidFill>
                <a:latin typeface="+mj-lt"/>
                <a:ea typeface="+mj-ea"/>
                <a:cs typeface="+mj-cs"/>
              </a:rPr>
              <a:t>Medical Information Available at the Point-of-Care</a:t>
            </a:r>
            <a:endParaRPr lang="en-GB" sz="1800" dirty="0" smtClean="0"/>
          </a:p>
        </p:txBody>
      </p:sp>
      <p:sp>
        <p:nvSpPr>
          <p:cNvPr id="6" name="Content Placeholder 5"/>
          <p:cNvSpPr>
            <a:spLocks noGrp="1"/>
          </p:cNvSpPr>
          <p:nvPr>
            <p:ph idx="1"/>
          </p:nvPr>
        </p:nvSpPr>
        <p:spPr>
          <a:xfrm>
            <a:off x="857224" y="1214422"/>
            <a:ext cx="7953375" cy="4724400"/>
          </a:xfrm>
        </p:spPr>
        <p:txBody>
          <a:bodyPr/>
          <a:lstStyle/>
          <a:p>
            <a:endParaRPr lang="en-US" u="sng" dirty="0" smtClean="0"/>
          </a:p>
          <a:p>
            <a:endParaRPr lang="en-US" u="sng" dirty="0" smtClean="0"/>
          </a:p>
          <a:p>
            <a:r>
              <a:rPr lang="en-US" u="sng" dirty="0" smtClean="0"/>
              <a:t>Article 2</a:t>
            </a:r>
            <a:endParaRPr lang="en-US" dirty="0" smtClean="0"/>
          </a:p>
          <a:p>
            <a:r>
              <a:rPr lang="en-US" i="1" dirty="0" smtClean="0"/>
              <a:t>Case studies of how accessing information was critical to patient care decisions</a:t>
            </a:r>
            <a:endParaRPr lang="en-US" dirty="0" smtClean="0"/>
          </a:p>
          <a:p>
            <a:r>
              <a:rPr lang="en-US" b="1" dirty="0" smtClean="0"/>
              <a:t>Conclusion (1 case example):</a:t>
            </a:r>
            <a:endParaRPr lang="en-US" dirty="0" smtClean="0"/>
          </a:p>
          <a:p>
            <a:r>
              <a:rPr lang="en-US" dirty="0" smtClean="0"/>
              <a:t>During the repair procedure [</a:t>
            </a:r>
            <a:r>
              <a:rPr lang="en-US" dirty="0" err="1" smtClean="0"/>
              <a:t>elibrary</a:t>
            </a:r>
            <a:r>
              <a:rPr lang="en-US" dirty="0" smtClean="0"/>
              <a:t> content] was searched using the terms “mitral </a:t>
            </a:r>
            <a:r>
              <a:rPr lang="en-US" dirty="0" err="1" smtClean="0"/>
              <a:t>regurgitation”and</a:t>
            </a:r>
            <a:r>
              <a:rPr lang="en-US" dirty="0" smtClean="0"/>
              <a:t> “</a:t>
            </a:r>
            <a:r>
              <a:rPr lang="en-US" dirty="0" err="1" smtClean="0"/>
              <a:t>Perimount</a:t>
            </a:r>
            <a:r>
              <a:rPr lang="en-US" dirty="0" smtClean="0"/>
              <a:t>.” Reassurance was obtained by review of the publication by </a:t>
            </a:r>
            <a:r>
              <a:rPr lang="en-US" dirty="0" err="1" smtClean="0"/>
              <a:t>Firstenberg</a:t>
            </a:r>
            <a:r>
              <a:rPr lang="en-US" dirty="0" smtClean="0"/>
              <a:t> et al., (7) which stated that mild central regurgitation in this valve immediately postoperatively was a benign finding.</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857250" y="285750"/>
            <a:ext cx="7953375" cy="369332"/>
          </a:xfrm>
        </p:spPr>
        <p:txBody>
          <a:bodyPr/>
          <a:lstStyle/>
          <a:p>
            <a:r>
              <a:rPr lang="en-US" sz="1800" b="1" dirty="0" smtClean="0">
                <a:solidFill>
                  <a:schemeClr val="tx1"/>
                </a:solidFill>
                <a:latin typeface="+mj-lt"/>
                <a:ea typeface="+mj-ea"/>
                <a:cs typeface="+mj-cs"/>
              </a:rPr>
              <a:t>Value of hospital libraries: the </a:t>
            </a:r>
            <a:r>
              <a:rPr lang="en-US" sz="1800" b="1" dirty="0" err="1" smtClean="0">
                <a:solidFill>
                  <a:schemeClr val="tx1"/>
                </a:solidFill>
                <a:latin typeface="+mj-lt"/>
                <a:ea typeface="+mj-ea"/>
                <a:cs typeface="+mj-cs"/>
              </a:rPr>
              <a:t>Fuld</a:t>
            </a:r>
            <a:r>
              <a:rPr lang="en-US" sz="1800" b="1" dirty="0" smtClean="0">
                <a:solidFill>
                  <a:schemeClr val="tx1"/>
                </a:solidFill>
                <a:latin typeface="+mj-lt"/>
                <a:ea typeface="+mj-ea"/>
                <a:cs typeface="+mj-cs"/>
              </a:rPr>
              <a:t> Campus study</a:t>
            </a:r>
            <a:endParaRPr lang="en-GB" sz="1800" dirty="0" smtClean="0"/>
          </a:p>
        </p:txBody>
      </p:sp>
      <p:sp>
        <p:nvSpPr>
          <p:cNvPr id="6" name="Content Placeholder 5"/>
          <p:cNvSpPr>
            <a:spLocks noGrp="1"/>
          </p:cNvSpPr>
          <p:nvPr>
            <p:ph idx="1"/>
          </p:nvPr>
        </p:nvSpPr>
        <p:spPr>
          <a:xfrm>
            <a:off x="857224" y="1214422"/>
            <a:ext cx="7953375" cy="4724400"/>
          </a:xfrm>
        </p:spPr>
        <p:txBody>
          <a:bodyPr/>
          <a:lstStyle/>
          <a:p>
            <a:pPr>
              <a:buNone/>
            </a:pPr>
            <a:endParaRPr lang="en-US" u="sng" dirty="0" smtClean="0"/>
          </a:p>
          <a:p>
            <a:endParaRPr lang="en-US" u="sng" dirty="0" smtClean="0"/>
          </a:p>
          <a:p>
            <a:r>
              <a:rPr lang="en-US" u="sng" dirty="0" smtClean="0"/>
              <a:t>Article 3</a:t>
            </a:r>
            <a:endParaRPr lang="en-US" dirty="0" smtClean="0"/>
          </a:p>
          <a:p>
            <a:r>
              <a:rPr lang="en-US" i="1" dirty="0" smtClean="0"/>
              <a:t>Demonstrating the value of a Health Science Library from one that was considering cutting content</a:t>
            </a:r>
            <a:endParaRPr lang="en-US" dirty="0" smtClean="0"/>
          </a:p>
          <a:p>
            <a:r>
              <a:rPr lang="en-US" b="1" dirty="0" smtClean="0"/>
              <a:t>Conclusion:</a:t>
            </a:r>
            <a:endParaRPr lang="en-US" dirty="0" smtClean="0"/>
          </a:p>
          <a:p>
            <a:r>
              <a:rPr lang="en-US" dirty="0" smtClean="0"/>
              <a:t>Results of this study substantiated previous research showing that health sciences LIS contributes to patient health care. Feedback also demonstrated other areas where LIS contributes to the mission and goals of the organization and how these align themselves with </a:t>
            </a:r>
            <a:r>
              <a:rPr lang="en-US" dirty="0" err="1" smtClean="0"/>
              <a:t>Abels</a:t>
            </a:r>
            <a:r>
              <a:rPr lang="en-US" dirty="0" smtClean="0"/>
              <a:t> et al.’s taxonomy.</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857250" y="285750"/>
            <a:ext cx="7953375" cy="646331"/>
          </a:xfrm>
        </p:spPr>
        <p:txBody>
          <a:bodyPr/>
          <a:lstStyle/>
          <a:p>
            <a:r>
              <a:rPr lang="en-US" sz="1800" b="1" dirty="0" smtClean="0">
                <a:solidFill>
                  <a:schemeClr val="tx1"/>
                </a:solidFill>
                <a:latin typeface="+mj-lt"/>
                <a:ea typeface="+mj-ea"/>
                <a:cs typeface="+mj-cs"/>
              </a:rPr>
              <a:t>Does online content help experienced doctors answer clinical questions?</a:t>
            </a:r>
            <a:endParaRPr lang="en-GB" sz="1800" dirty="0" smtClean="0"/>
          </a:p>
        </p:txBody>
      </p:sp>
      <p:sp>
        <p:nvSpPr>
          <p:cNvPr id="6" name="Content Placeholder 5"/>
          <p:cNvSpPr>
            <a:spLocks noGrp="1"/>
          </p:cNvSpPr>
          <p:nvPr>
            <p:ph idx="1"/>
          </p:nvPr>
        </p:nvSpPr>
        <p:spPr>
          <a:xfrm>
            <a:off x="857224" y="1214422"/>
            <a:ext cx="7953375" cy="4724400"/>
          </a:xfrm>
        </p:spPr>
        <p:txBody>
          <a:bodyPr/>
          <a:lstStyle/>
          <a:p>
            <a:pPr>
              <a:buNone/>
            </a:pPr>
            <a:endParaRPr lang="en-US" u="sng" dirty="0" smtClean="0"/>
          </a:p>
          <a:p>
            <a:endParaRPr lang="en-US" u="sng" dirty="0" smtClean="0"/>
          </a:p>
          <a:p>
            <a:r>
              <a:rPr lang="en-US" u="sng" dirty="0" err="1" smtClean="0"/>
              <a:t>Artcle</a:t>
            </a:r>
            <a:r>
              <a:rPr lang="en-US" u="sng" dirty="0" smtClean="0"/>
              <a:t> 4</a:t>
            </a:r>
            <a:endParaRPr lang="en-US" dirty="0" smtClean="0"/>
          </a:p>
          <a:p>
            <a:r>
              <a:rPr lang="en-US" i="1" dirty="0" smtClean="0"/>
              <a:t>A study showing the correlation between clinician performance and having information VS. not having it</a:t>
            </a:r>
            <a:endParaRPr lang="en-US" dirty="0" smtClean="0"/>
          </a:p>
          <a:p>
            <a:r>
              <a:rPr lang="en-US" b="1" dirty="0" smtClean="0"/>
              <a:t>Conclusion:</a:t>
            </a:r>
            <a:endParaRPr lang="en-US" dirty="0" smtClean="0"/>
          </a:p>
          <a:p>
            <a:r>
              <a:rPr lang="en-US" dirty="0" smtClean="0"/>
              <a:t>System use resulted in 21% improvement in clinician’s answers.</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857250" y="285750"/>
            <a:ext cx="7953375" cy="369332"/>
          </a:xfrm>
        </p:spPr>
        <p:txBody>
          <a:bodyPr/>
          <a:lstStyle/>
          <a:p>
            <a:r>
              <a:rPr lang="en-GB" sz="1800" dirty="0" smtClean="0"/>
              <a:t>Do studies show libraries improve patient care?</a:t>
            </a:r>
          </a:p>
        </p:txBody>
      </p:sp>
      <p:sp>
        <p:nvSpPr>
          <p:cNvPr id="6" name="Content Placeholder 5"/>
          <p:cNvSpPr>
            <a:spLocks noGrp="1"/>
          </p:cNvSpPr>
          <p:nvPr>
            <p:ph idx="1"/>
          </p:nvPr>
        </p:nvSpPr>
        <p:spPr>
          <a:xfrm>
            <a:off x="857224" y="1214422"/>
            <a:ext cx="7953375" cy="4724400"/>
          </a:xfrm>
        </p:spPr>
        <p:txBody>
          <a:bodyPr/>
          <a:lstStyle/>
          <a:p>
            <a:pPr>
              <a:buNone/>
            </a:pPr>
            <a:endParaRPr lang="en-US" u="sng" dirty="0" smtClean="0"/>
          </a:p>
          <a:p>
            <a:pPr>
              <a:buNone/>
            </a:pPr>
            <a:endParaRPr lang="en-US" u="sng" dirty="0" smtClean="0"/>
          </a:p>
          <a:p>
            <a:r>
              <a:rPr lang="en-US" u="sng" dirty="0" smtClean="0"/>
              <a:t>Document 5</a:t>
            </a:r>
            <a:endParaRPr lang="en-US" dirty="0" smtClean="0"/>
          </a:p>
          <a:p>
            <a:r>
              <a:rPr lang="en-US" i="1" dirty="0" smtClean="0"/>
              <a:t>Myths and truths about library services</a:t>
            </a:r>
            <a:endParaRPr lang="en-US" dirty="0" smtClean="0"/>
          </a:p>
          <a:p>
            <a:r>
              <a:rPr lang="en-US" b="1" dirty="0" smtClean="0"/>
              <a:t>Conclusion:</a:t>
            </a:r>
            <a:endParaRPr lang="en-US" dirty="0" smtClean="0"/>
          </a:p>
          <a:p>
            <a:r>
              <a:rPr lang="en-US" dirty="0" smtClean="0"/>
              <a:t>Research has shown that libraries improve patient care</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857250" y="285750"/>
            <a:ext cx="7953375" cy="369332"/>
          </a:xfrm>
        </p:spPr>
        <p:txBody>
          <a:bodyPr/>
          <a:lstStyle/>
          <a:p>
            <a:r>
              <a:rPr lang="en-US" sz="1800" dirty="0" smtClean="0">
                <a:solidFill>
                  <a:schemeClr val="tx1"/>
                </a:solidFill>
                <a:latin typeface="+mj-lt"/>
                <a:ea typeface="+mj-ea"/>
                <a:cs typeface="+mj-cs"/>
              </a:rPr>
              <a:t>The impact of the hospital library on clinical decision making</a:t>
            </a:r>
            <a:endParaRPr lang="en-GB" sz="1800" dirty="0" smtClean="0"/>
          </a:p>
        </p:txBody>
      </p:sp>
      <p:sp>
        <p:nvSpPr>
          <p:cNvPr id="6" name="Content Placeholder 5"/>
          <p:cNvSpPr>
            <a:spLocks noGrp="1"/>
          </p:cNvSpPr>
          <p:nvPr>
            <p:ph idx="1"/>
          </p:nvPr>
        </p:nvSpPr>
        <p:spPr>
          <a:xfrm>
            <a:off x="857224" y="1214422"/>
            <a:ext cx="7953375" cy="4724400"/>
          </a:xfrm>
        </p:spPr>
        <p:txBody>
          <a:bodyPr/>
          <a:lstStyle/>
          <a:p>
            <a:pPr>
              <a:buNone/>
            </a:pPr>
            <a:endParaRPr lang="en-US" u="sng" dirty="0" smtClean="0"/>
          </a:p>
          <a:p>
            <a:pPr>
              <a:buNone/>
            </a:pPr>
            <a:r>
              <a:rPr lang="en-US" dirty="0" smtClean="0"/>
              <a:t>	</a:t>
            </a:r>
            <a:r>
              <a:rPr lang="en-US" u="sng" dirty="0" smtClean="0"/>
              <a:t>Document 6</a:t>
            </a:r>
            <a:r>
              <a:rPr lang="en-US" dirty="0" smtClean="0"/>
              <a:t> </a:t>
            </a:r>
          </a:p>
          <a:p>
            <a:r>
              <a:rPr lang="en-US" i="1" dirty="0" smtClean="0"/>
              <a:t>The Rochester study on the impact of the hospital library on clinical decision making</a:t>
            </a:r>
            <a:endParaRPr lang="en-US" dirty="0" smtClean="0"/>
          </a:p>
          <a:p>
            <a:r>
              <a:rPr lang="en-US" b="1" dirty="0" smtClean="0"/>
              <a:t>Conclusion:</a:t>
            </a:r>
            <a:endParaRPr lang="en-US" dirty="0" smtClean="0"/>
          </a:p>
          <a:p>
            <a:r>
              <a:rPr lang="en-US" dirty="0" smtClean="0"/>
              <a:t>The Rochester study asked whether the information provided by the library saved the physician time, and 84.7% agreed that this was the case. As a result of the information received from the library, 80% of the physicians indicated that they probably (48.0%) or definitely (32.4%) handled some aspect of the clinical situation differently than they would have handled it otherwise. </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000" dirty="0" smtClean="0"/>
              <a:t>Types of Content</a:t>
            </a:r>
            <a:endParaRPr lang="en-US" sz="2000" dirty="0"/>
          </a:p>
        </p:txBody>
      </p:sp>
      <p:graphicFrame>
        <p:nvGraphicFramePr>
          <p:cNvPr id="7173" name="Content Placeholder 3"/>
          <p:cNvGraphicFramePr>
            <a:graphicFrameLocks noGrp="1"/>
          </p:cNvGraphicFramePr>
          <p:nvPr>
            <p:ph idx="1"/>
          </p:nvPr>
        </p:nvGraphicFramePr>
        <p:xfrm>
          <a:off x="304800" y="1524000"/>
          <a:ext cx="8458200" cy="4495800"/>
        </p:xfrm>
        <a:graphic>
          <a:graphicData uri="http://schemas.openxmlformats.org/presentationml/2006/ole">
            <mc:AlternateContent xmlns:mc="http://schemas.openxmlformats.org/markup-compatibility/2006">
              <mc:Choice xmlns:v="urn:schemas-microsoft-com:vml" Requires="v">
                <p:oleObj spid="_x0000_s7179" r:id="rId5" imgW="8461981" imgH="4499238" progId="Excel.Chart.8">
                  <p:embed/>
                </p:oleObj>
              </mc:Choice>
              <mc:Fallback>
                <p:oleObj r:id="rId5" imgW="8461981" imgH="4499238" progId="Excel.Chart.8">
                  <p:embed/>
                  <p:pic>
                    <p:nvPicPr>
                      <p:cNvPr id="0" name="Content Placeholder 3"/>
                      <p:cNvPicPr>
                        <a:picLocks noGrp="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1524000"/>
                        <a:ext cx="8458200" cy="449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1_ICML_v3">
  <a:themeElements>
    <a:clrScheme name="ICML_v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CML_v3">
      <a:majorFont>
        <a:latin typeface="Trebuchet MS"/>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CML_v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CML_v3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CML_v3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CML_v3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CML_v3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CML_v3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CML_v3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CML_v3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CML_v3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CML_v3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CML_v3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CML_v3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14758</TotalTime>
  <Words>797</Words>
  <Application>Microsoft Office PowerPoint</Application>
  <PresentationFormat>On-screen Show (4:3)</PresentationFormat>
  <Paragraphs>137</Paragraphs>
  <Slides>20</Slides>
  <Notes>20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1_ICML_v3</vt:lpstr>
      <vt:lpstr>Microsoft Excel Chart</vt:lpstr>
      <vt:lpstr>PowerPoint Presentation</vt:lpstr>
      <vt:lpstr>Why Ovid is critical now and in the future.</vt:lpstr>
      <vt:lpstr> Clinical Decision Reports </vt:lpstr>
      <vt:lpstr>The Benefits of Having Online Medical Information Available at the Point-of-Care</vt:lpstr>
      <vt:lpstr>Value of hospital libraries: the Fuld Campus study</vt:lpstr>
      <vt:lpstr>Does online content help experienced doctors answer clinical questions?</vt:lpstr>
      <vt:lpstr>Do studies show libraries improve patient care?</vt:lpstr>
      <vt:lpstr>The impact of the hospital library on clinical decision making</vt:lpstr>
      <vt:lpstr>Types of Content</vt:lpstr>
      <vt:lpstr>Journals – What to Look For</vt:lpstr>
      <vt:lpstr>Why Databases@Ovid?</vt:lpstr>
      <vt:lpstr>Why Journals@Ovid? LWW Total Access</vt:lpstr>
      <vt:lpstr>Why Books@Ovid?</vt:lpstr>
      <vt:lpstr>Value Beyond Content: OvidSP</vt:lpstr>
      <vt:lpstr>Getting started is easy!</vt:lpstr>
      <vt:lpstr>Intuitive Search Interface</vt:lpstr>
      <vt:lpstr>Convenient Search Management</vt:lpstr>
      <vt:lpstr>Powerful Result Management</vt:lpstr>
      <vt:lpstr>OvidSP: Additional Features Just a few examples…</vt:lpstr>
      <vt:lpstr>PowerPoint Presentation</vt:lpstr>
    </vt:vector>
  </TitlesOfParts>
  <Company>Ovid Technologies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OvidSP April 2010 Enhancements Customer-Facing Presentation</dc:title>
  <dc:creator>Dane Johnson</dc:creator>
  <cp:lastModifiedBy>Yasser Ahmed</cp:lastModifiedBy>
  <cp:revision>829</cp:revision>
  <dcterms:created xsi:type="dcterms:W3CDTF">2008-07-25T20:22:59Z</dcterms:created>
  <dcterms:modified xsi:type="dcterms:W3CDTF">2011-12-12T07:08:59Z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0x010100E830CC3A2FEF5E47A8EB485548363ECF</vt:lpwstr>
  </property>
  <property fmtid="{D5CDD505-2E9C-101B-9397-08002B2CF9AE}" pid="3" name="Description0">
    <vt:lpwstr>OvidSP April 2010 Enhancements Customer-Facing Presentation</vt:lpwstr>
  </property>
  <property fmtid="{D5CDD505-2E9C-101B-9397-08002B2CF9AE}" pid="4" name="_dlc_ExpireDate">
    <vt:lpwstr>2011-04-05T15:04:13Z</vt:lpwstr>
  </property>
  <property fmtid="{D5CDD505-2E9C-101B-9397-08002B2CF9AE}" pid="5" name="_dlc_ExpireDateSaved">
    <vt:lpwstr/>
  </property>
</Properties>
</file>