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45D0-088A-46EE-BFBD-A29AA662A356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3812-75A0-48D7-90DD-4FCBEFB74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45D0-088A-46EE-BFBD-A29AA662A356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3812-75A0-48D7-90DD-4FCBEFB74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49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45D0-088A-46EE-BFBD-A29AA662A356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3812-75A0-48D7-90DD-4FCBEFB74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16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45D0-088A-46EE-BFBD-A29AA662A356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3812-75A0-48D7-90DD-4FCBEFB74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44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45D0-088A-46EE-BFBD-A29AA662A356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3812-75A0-48D7-90DD-4FCBEFB74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45D0-088A-46EE-BFBD-A29AA662A356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3812-75A0-48D7-90DD-4FCBEFB74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25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45D0-088A-46EE-BFBD-A29AA662A356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3812-75A0-48D7-90DD-4FCBEFB74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3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45D0-088A-46EE-BFBD-A29AA662A356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3812-75A0-48D7-90DD-4FCBEFB74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47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45D0-088A-46EE-BFBD-A29AA662A356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3812-75A0-48D7-90DD-4FCBEFB74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83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45D0-088A-46EE-BFBD-A29AA662A356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3812-75A0-48D7-90DD-4FCBEFB74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46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45D0-088A-46EE-BFBD-A29AA662A356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3812-75A0-48D7-90DD-4FCBEFB74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6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045D0-088A-46EE-BFBD-A29AA662A356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B3812-75A0-48D7-90DD-4FCBEFB74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02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192688"/>
          </a:xfrm>
        </p:spPr>
        <p:txBody>
          <a:bodyPr>
            <a:normAutofit/>
          </a:bodyPr>
          <a:lstStyle/>
          <a:p>
            <a:pPr rtl="1"/>
            <a:r>
              <a:rPr lang="ar-SA" sz="2000" dirty="0"/>
              <a:t>وكيل الجامعة يطلع على التقرير النهائي لأرشفة أعمال المشتريات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عقد سعادة وكيل الجامعة د</a:t>
            </a:r>
            <a:r>
              <a:rPr lang="en-GB" sz="2000" dirty="0"/>
              <a:t>.</a:t>
            </a:r>
            <a:r>
              <a:rPr lang="ar-SA" sz="2000" dirty="0"/>
              <a:t>مسلّم بن محمد الدوسري اجتماعاً تنسيقياً مع ممثلي الإدارة العامة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للشؤون الإدارية والمالية ومكتب إدارة المشاريع ، وذلك لاستعراض التقرير النهائي لأعمال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اللجنة المشكلة لأرشفة أعمال المشتريات ، وخلال هذا الاجتماع عرض سعادة المشرف على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مكتب إدارة المشاريع ا</a:t>
            </a:r>
            <a:r>
              <a:rPr lang="en-GB" sz="2000" dirty="0"/>
              <a:t>.</a:t>
            </a:r>
            <a:r>
              <a:rPr lang="ar-SA" sz="2000" dirty="0"/>
              <a:t>عبدالرحمن السبيعي تقريراً إحصائياً عن الأعمال التي تمت في هذا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الشأن ، مبيناً أنه قد العمل على إنشاء نظام إلكتروني لأرشفة هذه الأعمال ليخدم جميع التقارير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المطلوبة للمستخدم ، كما أوضح بأن أعمال الأرشفة قد شملت جميع الأعمال التي صدرت لها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تعميدات من الشؤون الإدارية والمالية في الجامعة منذ نشأتها ضمن أبواب الميزانية الثاني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والثالث والرابع ، وأنه بالإمكان حالياً الاطلاع إلكترونياً من قبل المختصين على بيانات المشاريع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والتوريدات التي تمت في الجامعة وفق احتياج المستخدم ، حيث يوفر النظام خاصية البحث وفق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السنة المالية ، ووفق نوع المشروع ، كما يوفر النظام كافة البيانات المطلوبة للجهات المتعاقدة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مع الجامعة خلال السنوات الماضية ، وبإمكان المستخدم الحصول على تقارير بيانية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وإحصائية وفق احتياجه </a:t>
            </a:r>
            <a:r>
              <a:rPr lang="en-GB" sz="2000" dirty="0"/>
              <a:t>.</a:t>
            </a:r>
            <a:br>
              <a:rPr lang="en-GB" sz="2000" dirty="0"/>
            </a:br>
            <a:r>
              <a:rPr lang="ar-SA" sz="2000" dirty="0"/>
              <a:t>وفي ختام الاجتماع أثنى سعادة وكيل الجامعة على الأعمال التي تمت وحسن التنظيم والتنسيق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الذي تم بين الإدارة العامة للشؤون الإدارية والمالية ومكتب إدارة المشاريع في هذا الشأن ،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حيث يمثل هذا الإجراء إنجازاً يضاف إلى رصيد الجامعة في أعمال أتمتة الإجراءات والتوثيق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ar-SA" sz="2000" dirty="0"/>
              <a:t>الإلكتروني للأعمال الإدارية والمالية</a:t>
            </a:r>
            <a:r>
              <a:rPr lang="en-GB" sz="20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375015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وكيل الجامعة يطلع على التقرير النهائي لأرشفة أعمال المشتريات عقد سعادة وكيل الجامعة د.مسلّم بن محمد الدوسري اجتماعاً تنسيقياً مع ممثلي الإدارة العامة للشؤون الإدارية والمالية ومكتب إدارة المشاريع ، وذلك لاستعراض التقرير النهائي لأعمال اللجنة المشكلة لأرشفة أعمال المشتريات ، وخلال هذا الاجتماع عرض سعادة المشرف على مكتب إدارة المشاريع ا.عبدالرحمن السبيعي تقريراً إحصائياً عن الأعمال التي تمت في هذا الشأن ، مبيناً أنه قد العمل على إنشاء نظام إلكتروني لأرشفة هذه الأعمال ليخدم جميع التقارير المطلوبة للمستخدم ، كما أوضح بأن أعمال الأرشفة قد شملت جميع الأعمال التي صدرت لها تعميدات من الشؤون الإدارية والمالية في الجامعة منذ نشأتها ضمن أبواب الميزانية الثاني والثالث والرابع ، وأنه بالإمكان حالياً الاطلاع إلكترونياً من قبل المختصين على بيانات المشاريع والتوريدات التي تمت في الجامعة وفق احتياج المستخدم ، حيث يوفر النظام خاصية البحث وفق السنة المالية ، ووفق نوع المشروع ، كما يوفر النظام كافة البيانات المطلوبة للجهات المتعاقدة مع الجامعة خلال السنوات الماضية ، وبإمكان المستخدم الحصول على تقارير بيانية وإحصائية وفق احتياجه . وفي ختام الاجتماع أثنى سعادة وكيل الجامعة على الأعمال التي تمت وحسن التنظيم والتنسيق الذي تم بين الإدارة العامة للشؤون الإدارية والمالية ومكتب إدارة المشاريع في هذا الشأن ، حيث يمثل هذا الإجراء إنجازاً يضاف إلى رصيد الجامعة في أعمال أتمتة الإجراءات والتوثيق الإلكتروني للأعمال الإدارية والمالية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وكيل الجامعة يطلع على التقرير النهائي لأرشفة أعمال المشتريات عقد سعادة وكيل الجامعة د.مسلّم بن محمد الدوسري اجتماعاً تنسيقياً مع ممثلي الإدارة العامة للشؤون الإدارية والمالية ومكتب إدارة المشاريع ، وذلك لاستعراض التقرير النهائي لأعمال اللجنة المشكلة لأرشفة أعمال المشتريات ، وخلال هذا الاجتماع عرض سعادة المشرف على مكتب إدارة المشاريع ا.عبدالرحمن السبيعي تقريراً إحصائياً عن الأعمال التي تمت في هذا الشأن ، مبيناً أنه قد العمل على إنشاء نظام إلكتروني لأرشفة هذه الأعمال ليخدم جميع التقارير المطلوبة للمستخدم ، كما أوضح بأن أعمال الأرشفة قد شملت جميع الأعمال التي صدرت لها تعميدات من الشؤون الإدارية والمالية في الجامعة منذ نشأتها ضمن أبواب الميزانية الثاني والثالث والرابع ، وأنه بالإمكان حالياً الاطلاع إلكترونياً من قبل المختصين على بيانات المشاريع والتوريدات التي تمت في الجامعة وفق احتياج المستخدم ، حيث يوفر النظام خاصية البحث وفق السنة المالية ، ووفق نوع المشروع ، كما يوفر النظام كافة البيانات المطلوبة للجهات المتعاقدة مع الجامعة خلال السنوات الماضية ، وبإمكان المستخدم الحصول على تقارير بيانية وإحصائية وفق احتياجه . وفي ختام الاجتماع أثنى سعادة وكيل الجامعة على الأعمال التي تمت وحسن التنظيم والتنسيق الذي تم بين الإدارة العامة للشؤون الإدارية والمالية ومكتب إدارة المشاريع في هذا الشأن ، حيث يمثل هذا الإجراء إنجازاً يضاف إلى رصيد الجامعة في أعمال أتمتة الإجراءات والتوثيق الإلكتروني للأعمال الإدارية والمالية .</dc:title>
  <dc:creator>Maryam</dc:creator>
  <cp:lastModifiedBy>Maryam</cp:lastModifiedBy>
  <cp:revision>1</cp:revision>
  <dcterms:created xsi:type="dcterms:W3CDTF">2015-04-05T21:21:15Z</dcterms:created>
  <dcterms:modified xsi:type="dcterms:W3CDTF">2015-04-05T21:22:18Z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D63B2C66-275E-4BDC-A39F-23910DC67555</vt:lpwstr>
  </property>
  <property fmtid="{D5CDD505-2E9C-101B-9397-08002B2CF9AE}" pid="3" name="ArticulatePath">
    <vt:lpwstr>Presentation1</vt:lpwstr>
  </property>
</Properties>
</file>