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الة الجامعة تناقش خطة العمل والجدول الزمني لمشروع تطبيق نظام إدارة السلامة و الصحة المهنية في مختبرات الجامعة والحصول على شهادة\4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374650"/>
            <a:ext cx="7713873" cy="51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1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الة الجامعة تناقش خطة العمل والجدول الزمني لمشروع تطبيق نظام إدارة السلامة و الصحة المهنية في مختبرات الجامعة والحصول على شهادة\1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338138"/>
            <a:ext cx="8308701" cy="55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2139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2015-04-01T09:32:59Z</dcterms:created>
  <dcterms:modified xsi:type="dcterms:W3CDTF">2015-04-01T09:33:27Z</dcterms:modified>
</cp:coreProperties>
</file>