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الة الجامعة تشارك في الملتقى العلمي الثالث للعاملين في مجال السلامة في الجامعات السعودية\1424841398.7726u0662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517524"/>
            <a:ext cx="7499561" cy="49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الة الجامعة تشارك في الملتقى العلمي الثالث للعاملين في مجال السلامة في الجامعات السعودية\1424841398.7726u0661u0668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74662"/>
            <a:ext cx="7779878" cy="51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9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m.alshalawi\Desktop\البوابة 1435\بوابة الوكالة\الاخبار\اخبار سابقة 4\وكالة الجامعة تشارك في الملتقى العلمي الثالث للعاملين في مجال السلامة في الجامعات السعودية\1424841398.7727u0662u066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7726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2015-04-01T09:29:39Z</dcterms:created>
  <dcterms:modified xsi:type="dcterms:W3CDTF">2015-04-01T09:30:23Z</dcterms:modified>
</cp:coreProperties>
</file>