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b="1" dirty="0" smtClean="0"/>
              <a:t>دورة اسرار النجاح و التفوق الدراسي </a:t>
            </a:r>
            <a:br>
              <a:rPr lang="ar-SA" b="1" dirty="0" smtClean="0"/>
            </a:br>
            <a:r>
              <a:rPr lang="ar-SA" b="1" dirty="0" smtClean="0"/>
              <a:t>و الاستعداد للاختبار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827584" y="1629030"/>
          <a:ext cx="7344816" cy="4700084"/>
        </p:xfrm>
        <a:graphic>
          <a:graphicData uri="http://schemas.openxmlformats.org/drawingml/2006/table">
            <a:tbl>
              <a:tblPr rtl="1"/>
              <a:tblGrid>
                <a:gridCol w="2528683"/>
                <a:gridCol w="4816133"/>
              </a:tblGrid>
              <a:tr h="4395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اسرار النجاح و التفوق الدراسي و الاستعداد للاختبار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7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تعريف الطالبات بمبادئ الاستذكار الجيد و كيفية التركيز و التغلب على عوامل النسيان. 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تعريف الطالبات بمواصفات البيئة الجيدة للاستذكار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تدريب الطالبات على كيفية تحقيق التفوق الدراسي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تنمية مهارات الطالبات في التعامل مع الاختبارات و الاستعداد لها.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امداد الطالبات بافكار ابداعية للتميز الدراسي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 تدريب الطالبات على استخدام استراتيجيات فعالة في عملية التذكر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جميع  طالبات الكلية 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الاثنين 5/6/1434هـ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8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كلية العلوم و الدراسات الانسانية بالغاط- قسم الطالبات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المدربة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حنان احمد السيد سند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2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عدد الطالبات اللاتي حضرن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Times New Roman"/>
                          <a:cs typeface="Simplified Arabic"/>
                        </a:rPr>
                        <a:t>36 طالبة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108</Words>
  <Application>Microsoft Office PowerPoint</Application>
  <PresentationFormat>Affichage à l'écran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مسبوك</vt:lpstr>
      <vt:lpstr>دورة اسرار النجاح و التفوق الدراسي  و الاستعداد للاختبار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pc</cp:lastModifiedBy>
  <cp:revision>4</cp:revision>
  <dcterms:created xsi:type="dcterms:W3CDTF">2013-06-26T10:02:34Z</dcterms:created>
  <dcterms:modified xsi:type="dcterms:W3CDTF">2015-04-20T10:04:28Z</dcterms:modified>
</cp:coreProperties>
</file>