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F242-A378-4E8E-87A0-DCB73CD18A9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B233-6FD8-4BA1-8D62-B4D2C615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8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F242-A378-4E8E-87A0-DCB73CD18A9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B233-6FD8-4BA1-8D62-B4D2C615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F242-A378-4E8E-87A0-DCB73CD18A9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B233-6FD8-4BA1-8D62-B4D2C615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8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F242-A378-4E8E-87A0-DCB73CD18A9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B233-6FD8-4BA1-8D62-B4D2C615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F242-A378-4E8E-87A0-DCB73CD18A9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B233-6FD8-4BA1-8D62-B4D2C615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8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F242-A378-4E8E-87A0-DCB73CD18A9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B233-6FD8-4BA1-8D62-B4D2C615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F242-A378-4E8E-87A0-DCB73CD18A9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B233-6FD8-4BA1-8D62-B4D2C615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3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F242-A378-4E8E-87A0-DCB73CD18A9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B233-6FD8-4BA1-8D62-B4D2C615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5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F242-A378-4E8E-87A0-DCB73CD18A9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B233-6FD8-4BA1-8D62-B4D2C615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7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F242-A378-4E8E-87A0-DCB73CD18A9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B233-6FD8-4BA1-8D62-B4D2C615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9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3F242-A378-4E8E-87A0-DCB73CD18A9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7B233-6FD8-4BA1-8D62-B4D2C615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0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3F242-A378-4E8E-87A0-DCB73CD18A9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7B233-6FD8-4BA1-8D62-B4D2C615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0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la@mu.edu.s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2012" y="117693"/>
            <a:ext cx="1124174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Location and Area: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library is located in Faculty of Education in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Almajmaah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The current area is about 250 square meters. The library sections have been divided into an ideal and scientific manner.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Library sections: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 </a:t>
            </a: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Library management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Users' services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Electronic catalogs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Free reading zone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Library's properties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library contains a linguistically and topically varied collection of information sources of 7009 titles and 8084 copies and volumes in all general knowledge and sciences that serve library's objectives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Library systems: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libraries and their catalogs are administered by KOHA system that is considered one of the modern systems in library management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Library services: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Internal reading service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Automatic search in libraries catalogs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Reference services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Photocopying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 awareness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Internet service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Communication means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E-mail: 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Dla@mu.edu.sa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407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2015-04-08T14:27:34Z</dcterms:created>
  <dcterms:modified xsi:type="dcterms:W3CDTF">2015-04-08T14:28:37Z</dcterms:modified>
</cp:coreProperties>
</file>