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5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5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3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6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8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8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6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90F3-03C1-4B91-9344-84746821AD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6C859-8C15-491A-977C-0BD8D069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3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0529" y="527036"/>
            <a:ext cx="8745071" cy="633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Location and Space: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lies in the College of Science and Humanitarian Studies of Al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Ghat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the ground floor on a space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approx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160 square meters.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Library's Possessions: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possess a range of various information sources objectively and linguistically  with a number of.........titles and about …….. copies and volumes in all Knowledge, sciences, humanitarian researches and general knowledge.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Systems: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Management of the library and its indexes will be through its coding system which is considered to be among the modern systems used in the library management.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Services: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Internal reading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Automatic Search in the library indexes.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Reference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Photography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Continuous Updating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Internet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Contact Information: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E-mail: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Dla@mu.edu.sa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22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2015-04-08T14:13:15Z</dcterms:created>
  <dcterms:modified xsi:type="dcterms:W3CDTF">2015-04-08T14:13:56Z</dcterms:modified>
</cp:coreProperties>
</file>