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3\وكالة الجامعة تقيم ورشة عمل تنسيقية لمسؤولي إعداد التقارير السنوية\4 (2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99" y="606424"/>
            <a:ext cx="7582235" cy="505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45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3\وكالة الجامعة تقيم ورشة عمل تنسيقية لمسؤولي إعداد التقارير السنوية\24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99" y="439738"/>
            <a:ext cx="8372325" cy="55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64936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2015-04-01T06:01:06Z</dcterms:created>
  <dcterms:modified xsi:type="dcterms:W3CDTF">2015-04-01T06:01:35Z</dcterms:modified>
</cp:coreProperties>
</file>