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لجنة ترقيات الموظفين والاستقطاب الإداري والمسابقات الوظيفية تعقد جلستها الثلاثون\٢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17493" cy="46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11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لجنة ترقيات الموظفين والاستقطاب الإداري والمسابقات الوظيفية تعقد جلستها الثلاثون\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84174"/>
            <a:ext cx="7375550" cy="49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2663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2015-03-31T09:52:41Z</dcterms:created>
  <dcterms:modified xsi:type="dcterms:W3CDTF">2015-03-31T09:53:07Z</dcterms:modified>
</cp:coreProperties>
</file>