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1\وكيل الجامعة يتفقد ملاحظات فنية عاجلة في مبنى كلية التربية بالمجمعة\1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284163"/>
            <a:ext cx="8764587" cy="585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4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1\وكيل الجامعة يتفقد ملاحظات فنية عاجلة في مبنى كلية التربية بالمجمعة\3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217613"/>
            <a:ext cx="6546076" cy="43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1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1\وكيل الجامعة يتفقد ملاحظات فنية عاجلة في مبنى كلية التربية بالمجمعة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476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9621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2015-03-31T07:43:14Z</dcterms:created>
  <dcterms:modified xsi:type="dcterms:W3CDTF">2015-03-31T07:44:00Z</dcterms:modified>
</cp:coreProperties>
</file>