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1\وكيل الجامعة يتفقد الدورات التدريبية التطويرية في الإدارة العامة للتخطيط والتطوير\1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63" y="692696"/>
            <a:ext cx="787121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4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1\وكيل الجامعة يتفقد الدورات التدريبية التطويرية في الإدارة العامة للتخطيط والتطوير\3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14383" cy="58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2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1\وكيل الجامعة يتفقد الدورات التدريبية التطويرية في الإدارة العامة للتخطيط والتطوير\7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1816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0072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2015-03-31T07:32:15Z</dcterms:created>
  <dcterms:modified xsi:type="dcterms:W3CDTF">2015-03-31T07:33:08Z</dcterms:modified>
</cp:coreProperties>
</file>