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84" d="100"/>
          <a:sy n="84" d="100"/>
        </p:scale>
        <p:origin x="-90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11/06/36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11/06/36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11/06/36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11/06/36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11/06/36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11/06/36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11/06/36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11/06/36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11/06/36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11/06/36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11/06/36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11/06/36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971600" y="404664"/>
            <a:ext cx="7772400" cy="1470025"/>
          </a:xfrm>
        </p:spPr>
        <p:txBody>
          <a:bodyPr/>
          <a:lstStyle/>
          <a:p>
            <a:endParaRPr lang="ar-SA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043608" y="1916832"/>
            <a:ext cx="7776864" cy="4464496"/>
          </a:xfrm>
        </p:spPr>
        <p:txBody>
          <a:bodyPr/>
          <a:lstStyle/>
          <a:p>
            <a:endParaRPr lang="ar-SA" dirty="0"/>
          </a:p>
        </p:txBody>
      </p:sp>
      <p:pic>
        <p:nvPicPr>
          <p:cNvPr id="1026" name="Picture 2" descr="C:\Users\m.alshalawi\Desktop\البوابة 1435\بوابة الوكالة\الاخبار\اخبار سابقة 1\خبر وكيل الجامعة يتابع أعمال الإدارات المرتبطة بالوكالة\١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060848"/>
            <a:ext cx="6264696" cy="4183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11937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2050" name="Picture 2" descr="C:\Users\m.alshalawi\Desktop\البوابة 1435\بوابة الوكالة\الاخبار\اخبار سابقة 1\خبر وكيل الجامعة يتابع أعمال الإدارات المرتبطة بالوكالة\٣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628800"/>
            <a:ext cx="6624736" cy="4424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7580303"/>
      </p:ext>
    </p:extLst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عرض على الشاشة (3:4)‏</PresentationFormat>
  <Paragraphs>0</Paragraphs>
  <Slides>2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2</vt:i4>
      </vt:variant>
    </vt:vector>
  </HeadingPairs>
  <TitlesOfParts>
    <vt:vector size="3" baseType="lpstr">
      <vt:lpstr>سمة Office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Mishari Alshalawi</dc:creator>
  <cp:lastModifiedBy>Mishari Alshalawi</cp:lastModifiedBy>
  <cp:revision>1</cp:revision>
  <dcterms:created xsi:type="dcterms:W3CDTF">2015-03-31T07:09:45Z</dcterms:created>
  <dcterms:modified xsi:type="dcterms:W3CDTF">2015-03-31T07:10:39Z</dcterms:modified>
</cp:coreProperties>
</file>