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4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1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2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3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5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8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1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0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0E043-7857-4FBC-B668-E8EADA74647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172B-682B-47F3-8AB2-AE569035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8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410260"/>
            <a:ext cx="6096000" cy="20374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065"/>
              </a:lnSpc>
            </a:pPr>
            <a:r>
              <a:rPr lang="en-US" b="1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Project of Establishing Audio-Visual Library in the Central Library in University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065"/>
              </a:lnSpc>
            </a:pPr>
            <a:r>
              <a:rPr lang="en-US" b="1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project aims to collecting and possessing multimedia for the sake of permanent digital saving and providing videos, cassettes and CDs that Deanship seeks to possess to serve its users.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9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2015-04-08T14:04:49Z</dcterms:created>
  <dcterms:modified xsi:type="dcterms:W3CDTF">2015-04-08T14:05:15Z</dcterms:modified>
</cp:coreProperties>
</file>