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 varScale="1">
        <p:scale>
          <a:sx n="71" d="100"/>
          <a:sy n="71" d="100"/>
        </p:scale>
        <p:origin x="60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43BF5-E87E-41B9-A3F3-3BC3C0D851D3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F7737-9242-4973-97A8-2F09624426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05274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43BF5-E87E-41B9-A3F3-3BC3C0D851D3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F7737-9242-4973-97A8-2F09624426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25333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43BF5-E87E-41B9-A3F3-3BC3C0D851D3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F7737-9242-4973-97A8-2F09624426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99554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43BF5-E87E-41B9-A3F3-3BC3C0D851D3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F7737-9242-4973-97A8-2F09624426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77244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43BF5-E87E-41B9-A3F3-3BC3C0D851D3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F7737-9242-4973-97A8-2F09624426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6639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43BF5-E87E-41B9-A3F3-3BC3C0D851D3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F7737-9242-4973-97A8-2F09624426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0781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43BF5-E87E-41B9-A3F3-3BC3C0D851D3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F7737-9242-4973-97A8-2F09624426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1186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43BF5-E87E-41B9-A3F3-3BC3C0D851D3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F7737-9242-4973-97A8-2F09624426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6397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43BF5-E87E-41B9-A3F3-3BC3C0D851D3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F7737-9242-4973-97A8-2F09624426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97997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43BF5-E87E-41B9-A3F3-3BC3C0D851D3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F7737-9242-4973-97A8-2F09624426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17198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43BF5-E87E-41B9-A3F3-3BC3C0D851D3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F7737-9242-4973-97A8-2F09624426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61804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143BF5-E87E-41B9-A3F3-3BC3C0D851D3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1F7737-9242-4973-97A8-2F09624426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88988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07659" y="1075329"/>
            <a:ext cx="6096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Organization structure of Deanship of Libraries Affairs in </a:t>
            </a:r>
            <a:r>
              <a:rPr lang="en-US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Almajmaah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University </a:t>
            </a: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5" name="Picture 4" descr="http://mu.edu.sa/sites/default/files/mu_standardOrganization%20structure-page-001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5409" y="2552419"/>
            <a:ext cx="4000500" cy="28289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84544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1</cp:revision>
  <dcterms:created xsi:type="dcterms:W3CDTF">2015-04-08T13:59:20Z</dcterms:created>
  <dcterms:modified xsi:type="dcterms:W3CDTF">2015-04-08T13:59:39Z</dcterms:modified>
</cp:coreProperties>
</file>