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7556500" cy="10693400"/>
  <p:notesSz cx="7556500" cy="10693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2" d="100"/>
          <a:sy n="22" d="100"/>
        </p:scale>
        <p:origin x="-1044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082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14F5B-1394-4EAE-816A-5712D726A8E6}" type="datetimeFigureOut">
              <a:rPr lang="en-US"/>
              <a:pPr>
                <a:defRPr/>
              </a:pPr>
              <a:t>4/12/2015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DB4EF-719A-46D5-9E62-E3106E7ACE6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0657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67866-C2A4-4399-BC0C-87F05157E505}" type="datetimeFigureOut">
              <a:rPr lang="en-US"/>
              <a:pPr>
                <a:defRPr/>
              </a:pPr>
              <a:t>4/12/2015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A4CA2-38D9-48D0-9FC9-00555BFAA24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8147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8F073-F5F5-47BB-91BD-5026B90BCC64}" type="datetimeFigureOut">
              <a:rPr lang="en-US"/>
              <a:pPr>
                <a:defRPr/>
              </a:pPr>
              <a:t>4/12/2015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ADE7C-F7E7-4B28-A8D5-DFFCA0DBD49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178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2EA21-9F64-4EE2-8643-BBC393072ADF}" type="datetimeFigureOut">
              <a:rPr lang="en-US"/>
              <a:pPr>
                <a:defRPr/>
              </a:pPr>
              <a:t>4/12/2015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9EB60-C0C9-4C54-88F5-6655BA759B2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618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C6CDF-343E-4247-8C2C-055E7C87E292}" type="datetimeFigureOut">
              <a:rPr lang="en-US"/>
              <a:pPr>
                <a:defRPr/>
              </a:pPr>
              <a:t>4/12/2015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05442-4357-4DDC-B40A-F3B89F59BB3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474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/>
          <p:cNvSpPr>
            <a:spLocks noGrp="1"/>
          </p:cNvSpPr>
          <p:nvPr>
            <p:ph type="title"/>
          </p:nvPr>
        </p:nvSpPr>
        <p:spPr bwMode="auto">
          <a:xfrm>
            <a:off x="377825" y="427038"/>
            <a:ext cx="6807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 smtClean="0"/>
          </a:p>
        </p:txBody>
      </p:sp>
      <p:sp>
        <p:nvSpPr>
          <p:cNvPr id="1027" name="Holder 3"/>
          <p:cNvSpPr>
            <a:spLocks noGrp="1"/>
          </p:cNvSpPr>
          <p:nvPr>
            <p:ph type="body" idx="1"/>
          </p:nvPr>
        </p:nvSpPr>
        <p:spPr bwMode="auto">
          <a:xfrm>
            <a:off x="377825" y="2459038"/>
            <a:ext cx="6807200" cy="705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750" y="9944100"/>
            <a:ext cx="2419350" cy="534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100"/>
            <a:ext cx="1739900" cy="534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2FC421-D8F1-4F1E-A14B-1C8A68D5D8BC}" type="datetimeFigureOut">
              <a:rPr lang="en-US"/>
              <a:pPr>
                <a:defRPr/>
              </a:pPr>
              <a:t>4/12/2015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125" y="9944100"/>
            <a:ext cx="1739900" cy="534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538FC5-8C02-46B3-AB8C-CE58C3B9EEE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4300" y="922338"/>
            <a:ext cx="4795838" cy="7270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5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1625"/>
              </a:lnSpc>
            </a:pPr>
            <a:r>
              <a:rPr lang="en-US" altLang="en-US" sz="1400" b="1">
                <a:latin typeface="Times New Roman" pitchFamily="18" charset="0"/>
                <a:cs typeface="Times New Roman" pitchFamily="18" charset="0"/>
              </a:rPr>
              <a:t>بحاμملا νرعملاو يملعلا ثحبلا عوبسأ تايلاعف نمض</a:t>
            </a:r>
            <a:endParaRPr lang="en-US" altLang="en-US" sz="140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075"/>
              </a:lnSpc>
              <a:spcBef>
                <a:spcPts val="75"/>
              </a:spcBef>
            </a:pPr>
            <a:r>
              <a:rPr lang="en-US" altLang="en-US" b="1">
                <a:latin typeface="Arial" charset="0"/>
              </a:rPr>
              <a:t>Δيثحبلا Εازاجنإاب ديشيو.. Δيلكلا حانج روزي Δعماجلا ريدم يلاعم Δضورعملا Δيملعلاو</a:t>
            </a:r>
            <a:endParaRPr lang="en-US" altLang="en-US">
              <a:latin typeface="Arial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2190750"/>
            <a:ext cx="5303838" cy="518636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25000"/>
              </a:lnSpc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ĕĒ ġďĊÄåĪ ، ĜåďěĖÄ áăê ĝÈ áĖÅÞ äĥÏĒáĖÄ ، ËăĚÅ×ĖÄ åĪáĚ ĩĖÅăĚ ÊäÅĪçÈ ĩěėăĖÄ ÑÛÉĖÄ ĀĥÉêº ÌÅīĖÅăĊ ĩĊ ĐäÅïěĖÄ ËīėēĖÄ ØÅğÖ ĩÿÚ áěÛĚ äĥÏĒáĖÄ ËīěīėăÏĖÄ ĜĤ½ïėĖ ËăĚÅ×ĖÄ ĕīĒĤ ÊàÅăêĤ ، āĪÅïĖÄ áěÛĚ äĥÏĒáĖÄ ، ĩěėăĖÄ ÑÛÉĖÄĤ ÅīėăĖÄ ÌÅêÄäáėĖ ËăĚÅ×ĖÄ ĕīĒĤ ÊàÅăê ĝĚ ĝĚ åīÉĒ àáĂĤ ، áĪĥëĖÄ åòÅĞ ĝÈ áěÛĚ äĥÏĒáĖÄ ĩěėăĖÄ ÑÛÉĖÄ áīěĂ ÊàÅăêĤ ،ĨåêĤáĖÄ ęėëĚ äĥÏĒáĖÄ ËăĚÅ×ĖÄ ĩĒĤ ÊàÅăêĤ ،ĜÅÉĒåĖÄ</a:t>
            </a:r>
          </a:p>
          <a:p>
            <a:pPr algn="just">
              <a:spcBef>
                <a:spcPts val="300"/>
              </a:spcBef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˻7-˻˽ ĝīÈ ÅĚ ÊåÏċĖÄ ĩĊ ËăĚÅ×ĖÄ ÆÅÚä ĩĊ áďĂ ĨãĖÄ ĩěėăĖÄ ÑÛÉĖÄ ĀĥÉêº ÌÅīĖÅăċĖ ÇÚÅóěĖÄ ôåăěĖÄ ĝěö đĖâĤ ، äĥ÷ÛĖÄ</a:t>
            </a:r>
          </a:p>
          <a:p>
            <a:pPr>
              <a:spcBef>
                <a:spcPts val="300"/>
              </a:spcBef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ـĢ˻/˺˽˼6/</a:t>
            </a:r>
          </a:p>
          <a:p>
            <a:pPr>
              <a:spcBef>
                <a:spcPts val="50"/>
              </a:spcBef>
            </a:pPr>
            <a:endParaRPr lang="en-US" altLang="en-US" sz="100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äĥÏĒáĖÄ ، ĩěėăĖÄ ÑÛÉĖÄĤ ÅīėăĖÄ ÌÅêÄäáėĖ ËīėēĖÄ ĕīĒĤ ÊàÅăê ĝĚ ĕĒ ، ġĖ čĊÄåěĖÄ áĊĥĖÄĤ ËăĚÅ×ĖÄ åĪáĚ ĩĖÅăĚ ĔÅÉďÏêÄ ĩĊ ĜÅĒ áĎĤ ËÃīĢ ءÅ÷Ăº ĝĚ àáĂĤ ، ĨåÉī÷ěĖÄ ĩîÅĞ ĝÈ áĖÅÞ äĥÏĒáĖÄ ، ËīĞÅëĞİÄĤ ËĪäÄàİÄ ĘĥėăĖÄ ęëĎ éīÂä ÊàÅăêĤ ، ÙĖÅóĖÄ هáÉĂ ĝÈ ĜÅěÓĂ ĩěĪàÅĒºĮÄ ĘÅăĖÄ ĔĳÞ ËīěėăĖÄĤ ËīÓÛÉĖÄ ËīėēĖÄ ÌÄæÅ×ĞÄ æåÈº ĔĥÚ ĕóċĚ ôåĂ ęĪáďÏÈ ÙĖÅóĖÄ äĥÏĒáĖÄ ÊàÅăê ĘÅĎ ÑīÚ .ËīėēĖÅÈ éĪäáÏĖÄ ËòĳÞ ĕÓěĪ ĨãĖÄĤ ، ËīėēĖÅÈ éĪäáÏĖÄ ËÃīĢ ءÅ÷Ăº ĝĚ àáăĖ ÊäĥïğěĖÄ ËīěėăĖÄ ÐÅÛÈĮÄ ÌÅóßėěĖ ÇīÏĒ ôåĂ ĩĊ ÍėÓěÎ ، ĘåóğěĖÄ</a:t>
            </a:r>
          </a:p>
          <a:p>
            <a:pPr algn="just">
              <a:lnSpc>
                <a:spcPct val="125000"/>
              </a:lnSpc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– ËīėēĖÄ ÅģÏ×ģÏĞÄ ĩÏĖÄ ، ËīěėăĖÄ ìÅďğĖÄ ÌÅďėÚ ĔĥÚ ñßėĚ ôåĂ ħĖ¾ ËĊÅö¾  ، ËīėēĖÅÈ éĪäáÏĖÄ ËÃīĢ ءÅ÷ĂĮ ĩěėăĖÄĤ ĩÓÛÉĖÄ ÔÅÏğĖÄ đĖâĤ ، ËīÓÛÉĖÄĤ ËīěėăĖÄ ÌÅĂĥöĥěĖÄ ÐáÚºĤ æåÈ»È Êàá×ÏĚ Ëėò ħėĂ ÅģīĊ éĪäáÏĖÄ ËÃīĢ ءÅ÷Ăº ءÅďÈ¾ ĕīÉê ĩĊ – ĩöÅěĖÄ ĘÅăĖÄ ãğĚ ءÄĥê ĝīóóßÏěĖÄ ĝīīěĪàÅĒĮÄ ĝīÓÚÅÉĖÄ ĝĚ àáĂ ËĊÅ÷ÏêÄ ÅģīĊ ęÏĪ ، ËĪäĤà ËīěėĂ ìÅďĞ ÌÅďėÚ ĝěö ÌÅĂĥöĥěĖÄ ĠãĢ ęĪáďÎ ĔĳÞ ĝĚ ĩĊ ĝīóóßÏěĖÄ ĝīÈ ÊءÅğÉĖÄ ÌÅîÅďğĖÄĤ ËīÓÛÉĖÄ äÅēĊĮÄ ĔàÅÉÎ ĥÛĞ Ëă×ïĚĤ ËėĂÅĊ ËòåĊ ÙīÏĪ ÅěĚ ، ÅģÖäÅÞ ĝĚ Ĥº ËīėēĖÄ ĕÞÄà ĝĚ ءÅ÷Ăº ĝīÈ ËīěėăĖÄ ÊáÂÅċĖÄ ęīěăÎĤ ĩÓÛÉĖÄ æÅ×ĞİÄ çīċÛÎ ĥÛĞ ÅÈÅ×Ī¾ éēăğĪ ĨãĖÄ åĚĮÄ ، ËĚÅăÈ äĥ÷ÛĖÄ ËĊÅĒĤ ËòÅßÈ ìÅďğĖÄ ĀĥöĥĚ</a:t>
            </a:r>
          </a:p>
          <a:p>
            <a:pPr>
              <a:spcBef>
                <a:spcPts val="300"/>
              </a:spcBef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.ËīėēĖÅÈ éĪäáÏĖÄ ËÃīĢ</a:t>
            </a:r>
          </a:p>
          <a:p>
            <a:pPr>
              <a:spcBef>
                <a:spcPts val="38"/>
              </a:spcBef>
            </a:pPr>
            <a:endParaRPr lang="en-US" altLang="en-US" sz="100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6000"/>
              </a:lnSpc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ġďďÚ ĨãĖÄ æÅ×ĞİÄ ĩĊ ĕÓěÎ ، ËīěėăĖÄ ÌÅċĖ½ěĖÄĤ ÇÏēĖÄ áīăò ħėĂ ËīėēĖÄ ÌÄæÅ×Ğ¾ æåÈº áÚº ÙĖÅóĖÄ äĥÏĒáĖÄ ÊàÅăê ôåăÏêÄĤ ÅěĒ ĩĊ ÅěģÏĒäÅïěÈ đĖâĤ ، ÊçĂ ħīÛĪ ČàÅóĖÄ äĥÏĒáĖÄĤ ĨåÉī÷ěĖÄ ĩîÅĞ ĝÈ áĖÅÞ äĥÏĒáĖÄ ÅěĢ ، ËīėēĖÅÈ éĪäáÏĖÄ ËÃīĢ ءÅ÷Ăº ĝĚ ĜÅğÒÄ ęĢÅê ÑīÚ ، "</a:t>
            </a:r>
            <a:r>
              <a:rPr lang="en-US" altLang="en-US" sz="1000">
                <a:latin typeface="Lucida Sans Unicode" pitchFamily="34" charset="0"/>
                <a:cs typeface="Lucida Sans Unicode" pitchFamily="34" charset="0"/>
              </a:rPr>
              <a:t>Learning</a:t>
            </a: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000">
                <a:latin typeface="Lucida Sans Unicode" pitchFamily="34" charset="0"/>
                <a:cs typeface="Lucida Sans Unicode" pitchFamily="34" charset="0"/>
              </a:rPr>
              <a:t>in</a:t>
            </a: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000">
                <a:latin typeface="Lucida Sans Unicode" pitchFamily="34" charset="0"/>
                <a:cs typeface="Lucida Sans Unicode" pitchFamily="34" charset="0"/>
              </a:rPr>
              <a:t>a</a:t>
            </a: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000">
                <a:latin typeface="Lucida Sans Unicode" pitchFamily="34" charset="0"/>
                <a:cs typeface="Lucida Sans Unicode" pitchFamily="34" charset="0"/>
              </a:rPr>
              <a:t>digitalized</a:t>
            </a: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000">
                <a:latin typeface="Lucida Sans Unicode" pitchFamily="34" charset="0"/>
                <a:cs typeface="Lucida Sans Unicode" pitchFamily="34" charset="0"/>
              </a:rPr>
              <a:t>age</a:t>
            </a: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" ĜÄĥğĂ ÍÛÎ åïĞ ĨãĖÄĤ ، ÅīěĖÅĂ ÊäĥïğěĖÄ ËīěĪàÅĒĮÄ ÇÏēĖÄ áÚº ĉīĖ»Î ËĞÅēĚĤ äĤà ĝĚ æçăĪ ĨãĖÄ åĚĮÄ ،  ÅīěĖÅĂ ËīěĪàÅĒĮÄ ÌÅċĖ½ěĖÄ æåÈº  áÚº ĩĊ  ËăĚÅ×ėĖ ÊæäÅÈĤ  ËīėÖ  ËěóÈ  āöĤ  ĩĊ ÄãĢ  ÅěĢæÅ×ĞÄ</a:t>
            </a:r>
          </a:p>
          <a:p>
            <a:pPr>
              <a:spcBef>
                <a:spcPts val="300"/>
              </a:spcBef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.ÅīěĖÅĂĤ ÅīÈåĂĤ ÅīėÛĚ ، ĩěĪàÅĒĮÄ áīăóĖÄ ħėĂ ËăĚÅ×ĖÄ</a:t>
            </a:r>
          </a:p>
          <a:p>
            <a:pPr>
              <a:spcBef>
                <a:spcPts val="50"/>
              </a:spcBef>
            </a:pPr>
            <a:endParaRPr lang="en-US" altLang="en-US" sz="100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ħăëÎ ÅĚ ĩĢ ÌÄæÅ×ĞİÄ ĠãĢ ĕÓĚ Ĝº ħėĂ ÄáĒ½Ě ، ËīėēėĖ ËīěėĂĤ ËīÓÛÈ ÌÄæÅ×Ğ¾ ĝĚ ġöåĂ ęÎ ÅĚ ħėĂ ËăĚÅ×ĖÄ åĪáĚ ĩĖÅăĚ ħğÒº áĎĤ ËăĚÅ×ĖÄ ËĪ¼ä áīĒ»Î ĩĊ ËīėĂÅċÈ ęģëĪ ÅěĚ ، ĩěėăĖÄ äÅēÏÈİÄĤ ÑÛÉĖÄ ÌĲÅ×Ě ĩĊ çīěÏĖÄĤ ĘáďÏĖÄ ħĖ¾ ĔĥòĥĖÄ ĕīÉê ĩĊ ÅģďīďÛÏĖ ËăĚÅ×ĖÄ ĘáďÎ ، ËīėēĖÄ ØÅğ×Ė ġÎäÅĪæ ĘÅÏÞ ĩĊĤ.ËīÓÛÉĖÄĤ ËīěĪàÅĒĮÄ ËòÅßÈĤ ÌĲÅ×ěĖÄ ËĊÅĒ ĩĊ ĀÄáÈİÄĤ çīěÏĖÄ ĥÛĞ ÅģĊÄáĢº čīďÛÎĤ ÅģÏĖÅêä ęĂàĤ ęÎ ÅěÈ ĳÓěĚ ĩěėăĖÄ ĉīĖ»ÏĖÄĤ ÑÛÉĖÄ ĔÅ×Ě ĩĊ ÊçīěĚ ÌÄæÅ×ĞÄ ĝĚ ġÏĚáĎ ÅĚ ħėĂ ËīėēĖÄ ĕěĂ čĪåċĖ ءÅğÓĖÄĤ åēïĖÅÈ ËăĚÅ×ĖÄ åĪáĚ ĩĖÅăĚ</a:t>
            </a:r>
          </a:p>
          <a:p>
            <a:pPr>
              <a:spcBef>
                <a:spcPts val="300"/>
              </a:spcBef>
            </a:pPr>
            <a:r>
              <a:rPr lang="en-US" altLang="en-US" sz="1000">
                <a:latin typeface="Times New Roman" pitchFamily="18" charset="0"/>
                <a:cs typeface="Times New Roman" pitchFamily="18" charset="0"/>
              </a:rPr>
              <a:t>.ØÅ×ğĖÄĤ ĘáďÏĖÄ ĝĚ áĪçĚ ĥÛĞ ËÏÈÅÒ ħûßÈ åīëĖÄ ÅĢäàÅēĖ ÅīğěÏĚ ، ÇÚÅóěĖÄ ôåăěĖÄ ØÅğÖ ĩĊ ġöåĂ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341438" y="914400"/>
            <a:ext cx="4876800" cy="2743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5" name="object 3"/>
          <p:cNvSpPr>
            <a:spLocks noChangeArrowheads="1"/>
          </p:cNvSpPr>
          <p:nvPr/>
        </p:nvSpPr>
        <p:spPr bwMode="auto">
          <a:xfrm>
            <a:off x="1341438" y="3810000"/>
            <a:ext cx="4876800" cy="27432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6" name="object 4"/>
          <p:cNvSpPr>
            <a:spLocks noChangeArrowheads="1"/>
          </p:cNvSpPr>
          <p:nvPr/>
        </p:nvSpPr>
        <p:spPr bwMode="auto">
          <a:xfrm>
            <a:off x="1341438" y="6705600"/>
            <a:ext cx="4876800" cy="27432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2"/>
          <p:cNvSpPr>
            <a:spLocks noChangeArrowheads="1"/>
          </p:cNvSpPr>
          <p:nvPr/>
        </p:nvSpPr>
        <p:spPr bwMode="auto">
          <a:xfrm>
            <a:off x="1341438" y="914400"/>
            <a:ext cx="4876800" cy="2743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099" name="object 3"/>
          <p:cNvSpPr>
            <a:spLocks noChangeArrowheads="1"/>
          </p:cNvSpPr>
          <p:nvPr/>
        </p:nvSpPr>
        <p:spPr bwMode="auto">
          <a:xfrm>
            <a:off x="1341438" y="3810000"/>
            <a:ext cx="4876800" cy="27432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00" name="object 4"/>
          <p:cNvSpPr>
            <a:spLocks noChangeArrowheads="1"/>
          </p:cNvSpPr>
          <p:nvPr/>
        </p:nvSpPr>
        <p:spPr bwMode="auto">
          <a:xfrm>
            <a:off x="1341438" y="6705600"/>
            <a:ext cx="4876800" cy="27432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2"/>
          <p:cNvSpPr>
            <a:spLocks noChangeArrowheads="1"/>
          </p:cNvSpPr>
          <p:nvPr/>
        </p:nvSpPr>
        <p:spPr bwMode="auto">
          <a:xfrm>
            <a:off x="1341438" y="914400"/>
            <a:ext cx="4876800" cy="2743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3" name="object 3"/>
          <p:cNvSpPr>
            <a:spLocks noChangeArrowheads="1"/>
          </p:cNvSpPr>
          <p:nvPr/>
        </p:nvSpPr>
        <p:spPr bwMode="auto">
          <a:xfrm>
            <a:off x="1341438" y="3810000"/>
            <a:ext cx="4876800" cy="27432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504</Words>
  <Application>Microsoft Office PowerPoint</Application>
  <PresentationFormat>Custom</PresentationFormat>
  <Paragraphs>15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Arial</vt:lpstr>
      <vt:lpstr>Times New Roman</vt:lpstr>
      <vt:lpstr>Lucida Sans Unicode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Microsoft Cop.</cp:lastModifiedBy>
  <cp:revision>1</cp:revision>
  <dcterms:created xsi:type="dcterms:W3CDTF">2015-04-12T20:31:18Z</dcterms:created>
  <dcterms:modified xsi:type="dcterms:W3CDTF">2015-04-12T18:45:20Z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2015-04-12T00:00:00Z</vt:filetime>
  </property>
  <property fmtid="{D5CDD505-2E9C-101B-9397-08002B2CF9AE}" pid="3" name="LastSaved">
    <vt:filetime>2015-04-12T00:00:00Z</vt:filetime>
  </property>
</Properties>
</file>