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0534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61253" y="936031"/>
            <a:ext cx="1643380" cy="368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30200">
              <a:lnSpc>
                <a:spcPct val="104299"/>
              </a:lnSpc>
            </a:pPr>
            <a:r>
              <a:rPr sz="1200" b="1" spc="170" dirty="0">
                <a:solidFill>
                  <a:srgbClr val="7F0000"/>
                </a:solidFill>
                <a:latin typeface="Times New Roman"/>
                <a:cs typeface="Times New Roman"/>
              </a:rPr>
              <a:t>ϱ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έ</a:t>
            </a:r>
            <a:r>
              <a:rPr sz="1200" b="1" spc="-765" dirty="0">
                <a:solidFill>
                  <a:srgbClr val="7F0000"/>
                </a:solidFill>
                <a:latin typeface="Times New Roman"/>
                <a:cs typeface="Times New Roman"/>
              </a:rPr>
              <a:t>Ύ</a:t>
            </a:r>
            <a:r>
              <a:rPr sz="1200" b="1" spc="-395" dirty="0">
                <a:solidFill>
                  <a:srgbClr val="7F0000"/>
                </a:solidFill>
                <a:latin typeface="Times New Roman"/>
                <a:cs typeface="Times New Roman"/>
              </a:rPr>
              <a:t>شتس</a:t>
            </a:r>
            <a:r>
              <a:rPr sz="1200" b="1" spc="320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350" dirty="0">
                <a:solidFill>
                  <a:srgbClr val="7F0000"/>
                </a:solidFill>
                <a:latin typeface="Times New Roman"/>
                <a:cs typeface="Times New Roman"/>
              </a:rPr>
              <a:t>س</a:t>
            </a:r>
            <a:r>
              <a:rPr sz="1200" b="1" spc="-295" dirty="0">
                <a:solidFill>
                  <a:srgbClr val="7F0000"/>
                </a:solidFill>
                <a:latin typeface="Times New Roman"/>
                <a:cs typeface="Times New Roman"/>
              </a:rPr>
              <a:t>Ϡ</a:t>
            </a:r>
            <a:r>
              <a:rPr sz="1200" b="1" spc="-75" dirty="0">
                <a:solidFill>
                  <a:srgbClr val="7F0000"/>
                </a:solidFill>
                <a:latin typeface="Times New Roman"/>
                <a:cs typeface="Times New Roman"/>
              </a:rPr>
              <a:t>ج</a:t>
            </a:r>
            <a:r>
              <a:rPr sz="1200" b="1" spc="-375" dirty="0">
                <a:solidFill>
                  <a:srgbClr val="7F0000"/>
                </a:solidFill>
                <a:latin typeface="Times New Roman"/>
                <a:cs typeface="Times New Roman"/>
              </a:rPr>
              <a:t>Ϥ</a:t>
            </a:r>
            <a:r>
              <a:rPr sz="1200" b="1" spc="-275" dirty="0">
                <a:solidFill>
                  <a:srgbClr val="7F0000"/>
                </a:solidFill>
                <a:latin typeface="Times New Roman"/>
                <a:cs typeface="Times New Roman"/>
              </a:rPr>
              <a:t>ل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 </a:t>
            </a:r>
            <a:r>
              <a:rPr sz="1200" b="1" spc="80" dirty="0">
                <a:solidFill>
                  <a:srgbClr val="7F0000"/>
                </a:solidFill>
                <a:latin typeface="Times New Roman"/>
                <a:cs typeface="Times New Roman"/>
              </a:rPr>
              <a:t>ه</a:t>
            </a:r>
            <a:r>
              <a:rPr sz="1200" b="1" spc="-455" dirty="0">
                <a:solidFill>
                  <a:srgbClr val="7F0000"/>
                </a:solidFill>
                <a:latin typeface="Times New Roman"/>
                <a:cs typeface="Times New Roman"/>
              </a:rPr>
              <a:t>ت</a:t>
            </a:r>
            <a:r>
              <a:rPr sz="1200" b="1" spc="-765" dirty="0">
                <a:solidFill>
                  <a:srgbClr val="7F0000"/>
                </a:solidFill>
                <a:latin typeface="Times New Roman"/>
                <a:cs typeface="Times New Roman"/>
              </a:rPr>
              <a:t>Ύ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ع</a:t>
            </a:r>
            <a:r>
              <a:rPr sz="1200" b="1" spc="-765" dirty="0">
                <a:solidFill>
                  <a:srgbClr val="7F0000"/>
                </a:solidFill>
                <a:latin typeface="Times New Roman"/>
                <a:cs typeface="Times New Roman"/>
              </a:rPr>
              <a:t>Ύ</a:t>
            </a:r>
            <a:r>
              <a:rPr sz="1200" b="1" spc="-375" dirty="0">
                <a:solidFill>
                  <a:srgbClr val="7F0000"/>
                </a:solidFill>
                <a:latin typeface="Times New Roman"/>
                <a:cs typeface="Times New Roman"/>
              </a:rPr>
              <a:t>Ϥ</a:t>
            </a:r>
            <a:r>
              <a:rPr sz="1200" b="1" spc="-285" dirty="0">
                <a:solidFill>
                  <a:srgbClr val="7F0000"/>
                </a:solidFill>
                <a:latin typeface="Times New Roman"/>
                <a:cs typeface="Times New Roman"/>
              </a:rPr>
              <a:t>ت</a:t>
            </a:r>
            <a:r>
              <a:rPr sz="1200" b="1" spc="-254" dirty="0">
                <a:solidFill>
                  <a:srgbClr val="7F0000"/>
                </a:solidFill>
                <a:latin typeface="Times New Roman"/>
                <a:cs typeface="Times New Roman"/>
              </a:rPr>
              <a:t>ج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90" dirty="0">
                <a:solidFill>
                  <a:srgbClr val="7F0000"/>
                </a:solidFill>
                <a:latin typeface="Times New Roman"/>
                <a:cs typeface="Times New Roman"/>
              </a:rPr>
              <a:t>ϝϭ</a:t>
            </a:r>
            <a:r>
              <a:rPr sz="1200" b="1" spc="-35" dirty="0">
                <a:solidFill>
                  <a:srgbClr val="7F0000"/>
                </a:solidFill>
                <a:latin typeface="Times New Roman"/>
                <a:cs typeface="Times New Roman"/>
              </a:rPr>
              <a:t>أ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160" dirty="0">
                <a:solidFill>
                  <a:srgbClr val="7F0000"/>
                </a:solidFill>
                <a:latin typeface="Times New Roman"/>
                <a:cs typeface="Times New Roman"/>
              </a:rPr>
              <a:t>Ϊ</a:t>
            </a:r>
            <a:r>
              <a:rPr sz="1200" b="1" spc="-260" dirty="0">
                <a:solidFill>
                  <a:srgbClr val="7F0000"/>
                </a:solidFill>
                <a:latin typeface="Times New Roman"/>
                <a:cs typeface="Times New Roman"/>
              </a:rPr>
              <a:t>ق</a:t>
            </a:r>
            <a:r>
              <a:rPr sz="1200" b="1" spc="-335" dirty="0">
                <a:solidFill>
                  <a:srgbClr val="7F0000"/>
                </a:solidFill>
                <a:latin typeface="Times New Roman"/>
                <a:cs typeface="Times New Roman"/>
              </a:rPr>
              <a:t>عي</a:t>
            </a:r>
            <a:r>
              <a:rPr sz="1200" b="1" spc="-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204" dirty="0">
                <a:solidFill>
                  <a:srgbClr val="7F0000"/>
                </a:solidFill>
                <a:latin typeface="Times New Roman"/>
                <a:cs typeface="Times New Roman"/>
              </a:rPr>
              <a:t>ع</a:t>
            </a:r>
            <a:r>
              <a:rPr sz="1200" b="1" spc="-265" dirty="0">
                <a:solidFill>
                  <a:srgbClr val="7F0000"/>
                </a:solidFill>
                <a:latin typeface="Times New Roman"/>
                <a:cs typeface="Times New Roman"/>
              </a:rPr>
              <a:t>Ϥ</a:t>
            </a:r>
            <a:r>
              <a:rPr sz="1200" b="1" spc="-285" dirty="0">
                <a:solidFill>
                  <a:srgbClr val="7F0000"/>
                </a:solidFill>
                <a:latin typeface="Times New Roman"/>
                <a:cs typeface="Times New Roman"/>
              </a:rPr>
              <a:t>ت</a:t>
            </a:r>
            <a:r>
              <a:rPr sz="1200" b="1" spc="-254" dirty="0">
                <a:solidFill>
                  <a:srgbClr val="7F0000"/>
                </a:solidFill>
                <a:latin typeface="Times New Roman"/>
                <a:cs typeface="Times New Roman"/>
              </a:rPr>
              <a:t>ج</a:t>
            </a:r>
            <a:r>
              <a:rPr sz="1200" b="1" spc="-375" dirty="0">
                <a:solidFill>
                  <a:srgbClr val="7F0000"/>
                </a:solidFill>
                <a:latin typeface="Times New Roman"/>
                <a:cs typeface="Times New Roman"/>
              </a:rPr>
              <a:t>Ϥ</a:t>
            </a:r>
            <a:r>
              <a:rPr sz="1200" b="1" spc="-275" dirty="0">
                <a:solidFill>
                  <a:srgbClr val="7F0000"/>
                </a:solidFill>
                <a:latin typeface="Times New Roman"/>
                <a:cs typeface="Times New Roman"/>
              </a:rPr>
              <a:t>ل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260" dirty="0">
                <a:solidFill>
                  <a:srgbClr val="7F0000"/>
                </a:solidFill>
                <a:latin typeface="Times New Roman"/>
                <a:cs typeface="Times New Roman"/>
              </a:rPr>
              <a:t>Δ</a:t>
            </a:r>
            <a:r>
              <a:rPr sz="1200" b="1" spc="-500" dirty="0">
                <a:solidFill>
                  <a:srgbClr val="7F0000"/>
                </a:solidFill>
                <a:latin typeface="Times New Roman"/>
                <a:cs typeface="Times New Roman"/>
              </a:rPr>
              <a:t>ي</a:t>
            </a:r>
            <a:r>
              <a:rPr sz="1200" b="1" spc="-590" dirty="0">
                <a:solidFill>
                  <a:srgbClr val="7F0000"/>
                </a:solidFill>
                <a:latin typeface="Times New Roman"/>
                <a:cs typeface="Times New Roman"/>
              </a:rPr>
              <a:t>Ϡ</a:t>
            </a:r>
            <a:r>
              <a:rPr sz="1200" b="1" spc="-290" dirty="0">
                <a:solidFill>
                  <a:srgbClr val="7F0000"/>
                </a:solidFill>
                <a:latin typeface="Times New Roman"/>
                <a:cs typeface="Times New Roman"/>
              </a:rPr>
              <a:t>Ϝل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6704" y="1808014"/>
            <a:ext cx="5297170" cy="377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6360" algn="ctr">
              <a:lnSpc>
                <a:spcPct val="100000"/>
              </a:lnSpc>
            </a:pPr>
            <a:r>
              <a:rPr sz="1200" b="1" spc="-459" dirty="0">
                <a:solidFill>
                  <a:srgbClr val="7F0000"/>
                </a:solidFill>
                <a:latin typeface="Times New Roman"/>
                <a:cs typeface="Times New Roman"/>
              </a:rPr>
              <a:t>ω</a:t>
            </a:r>
            <a:r>
              <a:rPr sz="1200" b="1" spc="-550" dirty="0">
                <a:solidFill>
                  <a:srgbClr val="7F0000"/>
                </a:solidFill>
                <a:latin typeface="Times New Roman"/>
                <a:cs typeface="Times New Roman"/>
              </a:rPr>
              <a:t>Ύ</a:t>
            </a:r>
            <a:r>
              <a:rPr sz="1200" b="1" spc="-375" dirty="0">
                <a:solidFill>
                  <a:srgbClr val="7F0000"/>
                </a:solidFill>
                <a:latin typeface="Times New Roman"/>
                <a:cs typeface="Times New Roman"/>
              </a:rPr>
              <a:t>Ϥ</a:t>
            </a:r>
            <a:r>
              <a:rPr sz="1200" b="1" spc="-285" dirty="0">
                <a:solidFill>
                  <a:srgbClr val="7F0000"/>
                </a:solidFill>
                <a:latin typeface="Times New Roman"/>
                <a:cs typeface="Times New Roman"/>
              </a:rPr>
              <a:t>ت</a:t>
            </a:r>
            <a:r>
              <a:rPr sz="1200" b="1" spc="-254" dirty="0">
                <a:solidFill>
                  <a:srgbClr val="7F0000"/>
                </a:solidFill>
                <a:latin typeface="Times New Roman"/>
                <a:cs typeface="Times New Roman"/>
              </a:rPr>
              <a:t>ج</a:t>
            </a:r>
            <a:r>
              <a:rPr sz="1200" b="1" spc="320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أ</a:t>
            </a:r>
            <a:r>
              <a:rPr sz="1200" b="1" spc="-260" dirty="0">
                <a:solidFill>
                  <a:srgbClr val="7F0000"/>
                </a:solidFill>
                <a:latin typeface="Times New Roman"/>
                <a:cs typeface="Times New Roman"/>
              </a:rPr>
              <a:t>Ϊب</a:t>
            </a:r>
            <a:r>
              <a:rPr sz="1200" b="1" spc="-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10" dirty="0">
                <a:solidFill>
                  <a:srgbClr val="7F0000"/>
                </a:solidFill>
                <a:latin typeface="Times New Roman"/>
                <a:cs typeface="Times New Roman"/>
              </a:rPr>
              <a:t>ث</a:t>
            </a:r>
            <a:r>
              <a:rPr sz="1200" b="1" spc="-265" dirty="0">
                <a:solidFill>
                  <a:srgbClr val="7F0000"/>
                </a:solidFill>
                <a:latin typeface="Times New Roman"/>
                <a:cs typeface="Times New Roman"/>
              </a:rPr>
              <a:t>يح</a:t>
            </a:r>
            <a:r>
              <a:rPr sz="1200" b="1" spc="-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260" dirty="0">
                <a:solidFill>
                  <a:srgbClr val="7F0000"/>
                </a:solidFill>
                <a:latin typeface="Times New Roman"/>
                <a:cs typeface="Times New Roman"/>
              </a:rPr>
              <a:t>Δ</a:t>
            </a:r>
            <a:r>
              <a:rPr sz="1200" b="1" spc="-500" dirty="0">
                <a:solidFill>
                  <a:srgbClr val="7F0000"/>
                </a:solidFill>
                <a:latin typeface="Times New Roman"/>
                <a:cs typeface="Times New Roman"/>
              </a:rPr>
              <a:t>ي</a:t>
            </a:r>
            <a:r>
              <a:rPr sz="1200" b="1" spc="-590" dirty="0">
                <a:solidFill>
                  <a:srgbClr val="7F0000"/>
                </a:solidFill>
                <a:latin typeface="Times New Roman"/>
                <a:cs typeface="Times New Roman"/>
              </a:rPr>
              <a:t>Ϡ</a:t>
            </a:r>
            <a:r>
              <a:rPr sz="1200" b="1" spc="-330" dirty="0">
                <a:solidFill>
                  <a:srgbClr val="7F0000"/>
                </a:solidFill>
                <a:latin typeface="Times New Roman"/>
                <a:cs typeface="Times New Roman"/>
              </a:rPr>
              <a:t>Ϝ</a:t>
            </a:r>
            <a:r>
              <a:rPr sz="1200" b="1" spc="-250" dirty="0">
                <a:solidFill>
                  <a:srgbClr val="7F0000"/>
                </a:solidFill>
                <a:latin typeface="Times New Roman"/>
                <a:cs typeface="Times New Roman"/>
              </a:rPr>
              <a:t>ل</a:t>
            </a:r>
            <a:r>
              <a:rPr sz="1200" b="1" spc="-755" dirty="0">
                <a:solidFill>
                  <a:srgbClr val="7F0000"/>
                </a:solidFill>
                <a:latin typeface="Times New Roman"/>
                <a:cs typeface="Times New Roman"/>
              </a:rPr>
              <a:t>Ύ</a:t>
            </a:r>
            <a:r>
              <a:rPr sz="1200" b="1" spc="-459" dirty="0">
                <a:solidFill>
                  <a:srgbClr val="7F0000"/>
                </a:solidFill>
                <a:latin typeface="Times New Roman"/>
                <a:cs typeface="Times New Roman"/>
              </a:rPr>
              <a:t>ب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295" dirty="0">
                <a:solidFill>
                  <a:srgbClr val="7F0000"/>
                </a:solidFill>
                <a:latin typeface="Times New Roman"/>
                <a:cs typeface="Times New Roman"/>
              </a:rPr>
              <a:t>ΕΎ</a:t>
            </a:r>
            <a:r>
              <a:rPr sz="1200" b="1" spc="-215" dirty="0">
                <a:solidFill>
                  <a:srgbClr val="7F0000"/>
                </a:solidFill>
                <a:latin typeface="Times New Roman"/>
                <a:cs typeface="Times New Roman"/>
              </a:rPr>
              <a:t>ع</a:t>
            </a:r>
            <a:r>
              <a:rPr sz="1200" b="1" spc="-765" dirty="0">
                <a:solidFill>
                  <a:srgbClr val="7F0000"/>
                </a:solidFill>
                <a:latin typeface="Times New Roman"/>
                <a:cs typeface="Times New Roman"/>
              </a:rPr>
              <a:t>Ύ</a:t>
            </a:r>
            <a:r>
              <a:rPr sz="1200" b="1" spc="-375" dirty="0">
                <a:solidFill>
                  <a:srgbClr val="7F0000"/>
                </a:solidFill>
                <a:latin typeface="Times New Roman"/>
                <a:cs typeface="Times New Roman"/>
              </a:rPr>
              <a:t>Ϥ</a:t>
            </a:r>
            <a:r>
              <a:rPr sz="1200" b="1" spc="-285" dirty="0">
                <a:solidFill>
                  <a:srgbClr val="7F0000"/>
                </a:solidFill>
                <a:latin typeface="Times New Roman"/>
                <a:cs typeface="Times New Roman"/>
              </a:rPr>
              <a:t>ت</a:t>
            </a:r>
            <a:r>
              <a:rPr sz="1200" b="1" spc="-254" dirty="0">
                <a:solidFill>
                  <a:srgbClr val="7F0000"/>
                </a:solidFill>
                <a:latin typeface="Times New Roman"/>
                <a:cs typeface="Times New Roman"/>
              </a:rPr>
              <a:t>ج</a:t>
            </a:r>
            <a:r>
              <a:rPr sz="1200" b="1" spc="320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260" dirty="0">
                <a:solidFill>
                  <a:srgbClr val="7F0000"/>
                </a:solidFill>
                <a:latin typeface="Times New Roman"/>
                <a:cs typeface="Times New Roman"/>
              </a:rPr>
              <a:t>Δ</a:t>
            </a:r>
            <a:r>
              <a:rPr sz="1200" b="1" spc="-295" dirty="0">
                <a:solidFill>
                  <a:srgbClr val="7F0000"/>
                </a:solidFill>
                <a:latin typeface="Times New Roman"/>
                <a:cs typeface="Times New Roman"/>
              </a:rPr>
              <a:t>ع</a:t>
            </a:r>
            <a:r>
              <a:rPr sz="1200" b="1" spc="-480" dirty="0">
                <a:solidFill>
                  <a:srgbClr val="7F0000"/>
                </a:solidFill>
                <a:latin typeface="Times New Roman"/>
                <a:cs typeface="Times New Roman"/>
              </a:rPr>
              <a:t>Ύ</a:t>
            </a:r>
            <a:r>
              <a:rPr sz="1200" b="1" spc="-375" dirty="0">
                <a:solidFill>
                  <a:srgbClr val="7F0000"/>
                </a:solidFill>
                <a:latin typeface="Times New Roman"/>
                <a:cs typeface="Times New Roman"/>
              </a:rPr>
              <a:t>ق</a:t>
            </a:r>
            <a:r>
              <a:rPr sz="1200" b="1" spc="-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320" dirty="0">
                <a:solidFill>
                  <a:srgbClr val="7F0000"/>
                </a:solidFill>
                <a:latin typeface="Times New Roman"/>
                <a:cs typeface="Times New Roman"/>
              </a:rPr>
              <a:t>يف</a:t>
            </a:r>
            <a:r>
              <a:rPr sz="1200" b="1" spc="-20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800" b="1" baseline="2314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r>
              <a:rPr sz="1200" b="1" spc="-170" dirty="0">
                <a:solidFill>
                  <a:srgbClr val="7F0000"/>
                </a:solidFill>
                <a:latin typeface="Times New Roman"/>
                <a:cs typeface="Times New Roman"/>
              </a:rPr>
              <a:t>ή</a:t>
            </a:r>
            <a:r>
              <a:rPr sz="1200" b="1" spc="-75" dirty="0">
                <a:solidFill>
                  <a:srgbClr val="7F0000"/>
                </a:solidFill>
                <a:latin typeface="Times New Roman"/>
                <a:cs typeface="Times New Roman"/>
              </a:rPr>
              <a:t>خ</a:t>
            </a:r>
            <a:r>
              <a:rPr sz="1200" b="1" spc="-335" dirty="0">
                <a:solidFill>
                  <a:srgbClr val="7F0000"/>
                </a:solidFill>
                <a:latin typeface="Times New Roman"/>
                <a:cs typeface="Times New Roman"/>
              </a:rPr>
              <a:t>Ά</a:t>
            </a:r>
            <a:r>
              <a:rPr sz="1200" b="1" spc="60" dirty="0">
                <a:solidFill>
                  <a:srgbClr val="7F0000"/>
                </a:solidFill>
                <a:latin typeface="Times New Roman"/>
                <a:cs typeface="Times New Roman"/>
              </a:rPr>
              <a:t>م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80" dirty="0">
                <a:solidFill>
                  <a:srgbClr val="7F0000"/>
                </a:solidFill>
                <a:latin typeface="Times New Roman"/>
                <a:cs typeface="Times New Roman"/>
              </a:rPr>
              <a:t>ه</a:t>
            </a:r>
            <a:r>
              <a:rPr sz="1200" b="1" spc="-525" dirty="0">
                <a:solidFill>
                  <a:srgbClr val="7F0000"/>
                </a:solidFill>
                <a:latin typeface="Times New Roman"/>
                <a:cs typeface="Times New Roman"/>
              </a:rPr>
              <a:t>ت</a:t>
            </a:r>
            <a:r>
              <a:rPr sz="1200" b="1" spc="-710" dirty="0">
                <a:solidFill>
                  <a:srgbClr val="7F0000"/>
                </a:solidFill>
                <a:latin typeface="Times New Roman"/>
                <a:cs typeface="Times New Roman"/>
              </a:rPr>
              <a:t>Ύ</a:t>
            </a:r>
            <a:r>
              <a:rPr sz="1200" b="1" spc="-295" dirty="0">
                <a:solidFill>
                  <a:srgbClr val="7F0000"/>
                </a:solidFill>
                <a:latin typeface="Times New Roman"/>
                <a:cs typeface="Times New Roman"/>
              </a:rPr>
              <a:t>ع</a:t>
            </a:r>
            <a:r>
              <a:rPr sz="1200" b="1" spc="-480" dirty="0">
                <a:solidFill>
                  <a:srgbClr val="7F0000"/>
                </a:solidFill>
                <a:latin typeface="Times New Roman"/>
                <a:cs typeface="Times New Roman"/>
              </a:rPr>
              <a:t>Ύ</a:t>
            </a:r>
            <a:r>
              <a:rPr sz="1200" b="1" spc="-375" dirty="0">
                <a:solidFill>
                  <a:srgbClr val="7F0000"/>
                </a:solidFill>
                <a:latin typeface="Times New Roman"/>
                <a:cs typeface="Times New Roman"/>
              </a:rPr>
              <a:t>Ϥ</a:t>
            </a:r>
            <a:r>
              <a:rPr sz="1200" b="1" spc="-285" dirty="0">
                <a:solidFill>
                  <a:srgbClr val="7F0000"/>
                </a:solidFill>
                <a:latin typeface="Times New Roman"/>
                <a:cs typeface="Times New Roman"/>
              </a:rPr>
              <a:t>ت</a:t>
            </a:r>
            <a:r>
              <a:rPr sz="1200" b="1" spc="-254" dirty="0">
                <a:solidFill>
                  <a:srgbClr val="7F0000"/>
                </a:solidFill>
                <a:latin typeface="Times New Roman"/>
                <a:cs typeface="Times New Roman"/>
              </a:rPr>
              <a:t>ج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90" dirty="0">
                <a:solidFill>
                  <a:srgbClr val="7F0000"/>
                </a:solidFill>
                <a:latin typeface="Times New Roman"/>
                <a:cs typeface="Times New Roman"/>
              </a:rPr>
              <a:t>ϝϭ</a:t>
            </a:r>
            <a:r>
              <a:rPr sz="1200" b="1" spc="-35" dirty="0">
                <a:solidFill>
                  <a:srgbClr val="7F0000"/>
                </a:solidFill>
                <a:latin typeface="Times New Roman"/>
                <a:cs typeface="Times New Roman"/>
              </a:rPr>
              <a:t>أ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204" dirty="0">
                <a:solidFill>
                  <a:srgbClr val="7F0000"/>
                </a:solidFill>
                <a:latin typeface="Times New Roman"/>
                <a:cs typeface="Times New Roman"/>
              </a:rPr>
              <a:t>ع</a:t>
            </a:r>
            <a:r>
              <a:rPr sz="1200" b="1" spc="-265" dirty="0">
                <a:solidFill>
                  <a:srgbClr val="7F0000"/>
                </a:solidFill>
                <a:latin typeface="Times New Roman"/>
                <a:cs typeface="Times New Roman"/>
              </a:rPr>
              <a:t>Ϥ</a:t>
            </a:r>
            <a:r>
              <a:rPr sz="1200" b="1" spc="-285" dirty="0">
                <a:solidFill>
                  <a:srgbClr val="7F0000"/>
                </a:solidFill>
                <a:latin typeface="Times New Roman"/>
                <a:cs typeface="Times New Roman"/>
              </a:rPr>
              <a:t>ت</a:t>
            </a:r>
            <a:r>
              <a:rPr sz="1200" b="1" spc="-254" dirty="0">
                <a:solidFill>
                  <a:srgbClr val="7F0000"/>
                </a:solidFill>
                <a:latin typeface="Times New Roman"/>
                <a:cs typeface="Times New Roman"/>
              </a:rPr>
              <a:t>ج</a:t>
            </a:r>
            <a:r>
              <a:rPr sz="1200" b="1" spc="-375" dirty="0">
                <a:solidFill>
                  <a:srgbClr val="7F0000"/>
                </a:solidFill>
                <a:latin typeface="Times New Roman"/>
                <a:cs typeface="Times New Roman"/>
              </a:rPr>
              <a:t>Ϥ</a:t>
            </a:r>
            <a:r>
              <a:rPr sz="1200" b="1" spc="-275" dirty="0">
                <a:solidFill>
                  <a:srgbClr val="7F0000"/>
                </a:solidFill>
                <a:latin typeface="Times New Roman"/>
                <a:cs typeface="Times New Roman"/>
              </a:rPr>
              <a:t>ل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260" dirty="0">
                <a:solidFill>
                  <a:srgbClr val="7F0000"/>
                </a:solidFill>
                <a:latin typeface="Times New Roman"/>
                <a:cs typeface="Times New Roman"/>
              </a:rPr>
              <a:t>Δ</a:t>
            </a:r>
            <a:r>
              <a:rPr sz="1200" b="1" spc="-540" dirty="0">
                <a:solidFill>
                  <a:srgbClr val="7F0000"/>
                </a:solidFill>
                <a:latin typeface="Times New Roman"/>
                <a:cs typeface="Times New Roman"/>
              </a:rPr>
              <a:t>يϠ</a:t>
            </a:r>
            <a:r>
              <a:rPr sz="1200" b="1" spc="-290" dirty="0">
                <a:solidFill>
                  <a:srgbClr val="7F0000"/>
                </a:solidFill>
                <a:latin typeface="Times New Roman"/>
                <a:cs typeface="Times New Roman"/>
              </a:rPr>
              <a:t>Ϝل</a:t>
            </a:r>
            <a:r>
              <a:rPr sz="1200" b="1" spc="10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160" dirty="0">
                <a:solidFill>
                  <a:srgbClr val="7F0000"/>
                </a:solidFill>
                <a:latin typeface="Times New Roman"/>
                <a:cs typeface="Times New Roman"/>
              </a:rPr>
              <a:t>ϱ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έ</a:t>
            </a:r>
            <a:r>
              <a:rPr sz="1200" b="1" spc="-765" dirty="0">
                <a:solidFill>
                  <a:srgbClr val="7F0000"/>
                </a:solidFill>
                <a:latin typeface="Times New Roman"/>
                <a:cs typeface="Times New Roman"/>
              </a:rPr>
              <a:t>Ύ</a:t>
            </a:r>
            <a:r>
              <a:rPr sz="1200" b="1" spc="-395" dirty="0">
                <a:solidFill>
                  <a:srgbClr val="7F0000"/>
                </a:solidFill>
                <a:latin typeface="Times New Roman"/>
                <a:cs typeface="Times New Roman"/>
              </a:rPr>
              <a:t>شتس</a:t>
            </a:r>
            <a:r>
              <a:rPr sz="1200" b="1" spc="320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350" dirty="0">
                <a:solidFill>
                  <a:srgbClr val="7F0000"/>
                </a:solidFill>
                <a:latin typeface="Times New Roman"/>
                <a:cs typeface="Times New Roman"/>
              </a:rPr>
              <a:t>س</a:t>
            </a:r>
            <a:r>
              <a:rPr sz="1200" b="1" spc="-295" dirty="0">
                <a:solidFill>
                  <a:srgbClr val="7F0000"/>
                </a:solidFill>
                <a:latin typeface="Times New Roman"/>
                <a:cs typeface="Times New Roman"/>
              </a:rPr>
              <a:t>Ϡ</a:t>
            </a:r>
            <a:r>
              <a:rPr sz="1200" b="1" spc="-75" dirty="0">
                <a:solidFill>
                  <a:srgbClr val="7F0000"/>
                </a:solidFill>
                <a:latin typeface="Times New Roman"/>
                <a:cs typeface="Times New Roman"/>
              </a:rPr>
              <a:t>ج</a:t>
            </a:r>
            <a:r>
              <a:rPr sz="1200" b="1" spc="-375" dirty="0">
                <a:solidFill>
                  <a:srgbClr val="7F0000"/>
                </a:solidFill>
                <a:latin typeface="Times New Roman"/>
                <a:cs typeface="Times New Roman"/>
              </a:rPr>
              <a:t>Ϥ</a:t>
            </a:r>
            <a:r>
              <a:rPr sz="1200" b="1" spc="-275" dirty="0">
                <a:solidFill>
                  <a:srgbClr val="7F0000"/>
                </a:solidFill>
                <a:latin typeface="Times New Roman"/>
                <a:cs typeface="Times New Roman"/>
              </a:rPr>
              <a:t>ل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 </a:t>
            </a:r>
            <a:r>
              <a:rPr sz="1200" b="1" spc="-160" dirty="0">
                <a:solidFill>
                  <a:srgbClr val="7F0000"/>
                </a:solidFill>
                <a:latin typeface="Times New Roman"/>
                <a:cs typeface="Times New Roman"/>
              </a:rPr>
              <a:t>Ϊ</a:t>
            </a:r>
            <a:r>
              <a:rPr sz="1200" b="1" spc="-260" dirty="0">
                <a:solidFill>
                  <a:srgbClr val="7F0000"/>
                </a:solidFill>
                <a:latin typeface="Times New Roman"/>
                <a:cs typeface="Times New Roman"/>
              </a:rPr>
              <a:t>ق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ع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60"/>
              </a:spcBef>
            </a:pP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: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70" dirty="0">
                <a:solidFill>
                  <a:srgbClr val="7F0000"/>
                </a:solidFill>
                <a:latin typeface="Times New Roman"/>
                <a:cs typeface="Times New Roman"/>
              </a:rPr>
              <a:t>مه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85" dirty="0">
                <a:solidFill>
                  <a:srgbClr val="7F0000"/>
                </a:solidFill>
                <a:latin typeface="Times New Roman"/>
                <a:cs typeface="Times New Roman"/>
              </a:rPr>
              <a:t>ϭ</a:t>
            </a:r>
            <a:r>
              <a:rPr sz="1200" b="1" spc="-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10" dirty="0">
                <a:solidFill>
                  <a:srgbClr val="7F0000"/>
                </a:solidFill>
                <a:latin typeface="Times New Roman"/>
                <a:cs typeface="Times New Roman"/>
              </a:rPr>
              <a:t>έ</a:t>
            </a:r>
            <a:r>
              <a:rPr sz="1200" b="1" spc="-155" dirty="0">
                <a:solidFill>
                  <a:srgbClr val="7F0000"/>
                </a:solidFill>
                <a:latin typeface="Times New Roman"/>
                <a:cs typeface="Times New Roman"/>
              </a:rPr>
              <a:t>وض</a:t>
            </a:r>
            <a:r>
              <a:rPr sz="1200" b="1" spc="-130" dirty="0">
                <a:solidFill>
                  <a:srgbClr val="7F0000"/>
                </a:solidFill>
                <a:latin typeface="Times New Roman"/>
                <a:cs typeface="Times New Roman"/>
              </a:rPr>
              <a:t>ح</a:t>
            </a:r>
            <a:r>
              <a:rPr sz="1200" b="1" spc="-275" dirty="0">
                <a:solidFill>
                  <a:srgbClr val="7F0000"/>
                </a:solidFill>
                <a:latin typeface="Times New Roman"/>
                <a:cs typeface="Times New Roman"/>
              </a:rPr>
              <a:t>ل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r>
              <a:rPr sz="1200" b="1" spc="1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350" dirty="0">
                <a:solidFill>
                  <a:srgbClr val="7F0000"/>
                </a:solidFill>
                <a:latin typeface="Times New Roman"/>
                <a:cs typeface="Times New Roman"/>
              </a:rPr>
              <a:t>س</a:t>
            </a:r>
            <a:r>
              <a:rPr sz="1200" b="1" spc="-295" dirty="0">
                <a:solidFill>
                  <a:srgbClr val="7F0000"/>
                </a:solidFill>
                <a:latin typeface="Times New Roman"/>
                <a:cs typeface="Times New Roman"/>
              </a:rPr>
              <a:t>Ϡ</a:t>
            </a:r>
            <a:r>
              <a:rPr sz="1200" b="1" spc="-75" dirty="0">
                <a:solidFill>
                  <a:srgbClr val="7F0000"/>
                </a:solidFill>
                <a:latin typeface="Times New Roman"/>
                <a:cs typeface="Times New Roman"/>
              </a:rPr>
              <a:t>ج</a:t>
            </a:r>
            <a:r>
              <a:rPr sz="1200" b="1" spc="-375" dirty="0">
                <a:solidFill>
                  <a:srgbClr val="7F0000"/>
                </a:solidFill>
                <a:latin typeface="Times New Roman"/>
                <a:cs typeface="Times New Roman"/>
              </a:rPr>
              <a:t>Ϥ</a:t>
            </a:r>
            <a:r>
              <a:rPr sz="1200" b="1" spc="-275" dirty="0">
                <a:solidFill>
                  <a:srgbClr val="7F0000"/>
                </a:solidFill>
                <a:latin typeface="Times New Roman"/>
                <a:cs typeface="Times New Roman"/>
              </a:rPr>
              <a:t>ل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275" dirty="0">
                <a:solidFill>
                  <a:srgbClr val="7F0000"/>
                </a:solidFill>
                <a:latin typeface="Times New Roman"/>
                <a:cs typeface="Times New Roman"/>
              </a:rPr>
              <a:t>ء</a:t>
            </a:r>
            <a:r>
              <a:rPr sz="1200" b="1" spc="-505" dirty="0">
                <a:solidFill>
                  <a:srgbClr val="7F0000"/>
                </a:solidFill>
                <a:latin typeface="Times New Roman"/>
                <a:cs typeface="Times New Roman"/>
              </a:rPr>
              <a:t>Ύ</a:t>
            </a:r>
            <a:r>
              <a:rPr sz="1200" b="1" spc="-125" dirty="0">
                <a:solidFill>
                  <a:srgbClr val="7F0000"/>
                </a:solidFill>
                <a:latin typeface="Times New Roman"/>
                <a:cs typeface="Times New Roman"/>
              </a:rPr>
              <a:t>ضعأ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459" dirty="0">
                <a:solidFill>
                  <a:srgbClr val="7F0000"/>
                </a:solidFill>
                <a:latin typeface="Times New Roman"/>
                <a:cs typeface="Times New Roman"/>
              </a:rPr>
              <a:t>ΓΩ</a:t>
            </a:r>
            <a:r>
              <a:rPr sz="1200" b="1" spc="-765" dirty="0">
                <a:solidFill>
                  <a:srgbClr val="7F0000"/>
                </a:solidFill>
                <a:latin typeface="Times New Roman"/>
                <a:cs typeface="Times New Roman"/>
              </a:rPr>
              <a:t>Ύ</a:t>
            </a:r>
            <a:r>
              <a:rPr sz="1200" b="1" spc="-345" dirty="0">
                <a:solidFill>
                  <a:srgbClr val="7F0000"/>
                </a:solidFill>
                <a:latin typeface="Times New Roman"/>
                <a:cs typeface="Times New Roman"/>
              </a:rPr>
              <a:t>عسب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7F0000"/>
                </a:solidFill>
                <a:latin typeface="Times New Roman"/>
                <a:cs typeface="Times New Roman"/>
              </a:rPr>
              <a:t>شهΪل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 </a:t>
            </a:r>
            <a:r>
              <a:rPr sz="1200" b="1" spc="-130" dirty="0">
                <a:solidFill>
                  <a:srgbClr val="7F0000"/>
                </a:solidFill>
                <a:latin typeface="Times New Roman"/>
                <a:cs typeface="Times New Roman"/>
              </a:rPr>
              <a:t>ΪϤحا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215" dirty="0">
                <a:solidFill>
                  <a:srgbClr val="7F0000"/>
                </a:solidFill>
                <a:latin typeface="Times New Roman"/>
                <a:cs typeface="Times New Roman"/>
              </a:rPr>
              <a:t>ن</a:t>
            </a:r>
            <a:r>
              <a:rPr sz="1200" b="1" spc="-250" dirty="0">
                <a:solidFill>
                  <a:srgbClr val="7F0000"/>
                </a:solidFill>
                <a:latin typeface="Times New Roman"/>
                <a:cs typeface="Times New Roman"/>
              </a:rPr>
              <a:t>ب</a:t>
            </a:r>
            <a:r>
              <a:rPr sz="1200" b="1" spc="10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605" dirty="0">
                <a:solidFill>
                  <a:srgbClr val="7F0000"/>
                </a:solidFill>
                <a:latin typeface="Times New Roman"/>
                <a:cs typeface="Times New Roman"/>
              </a:rPr>
              <a:t>ه</a:t>
            </a:r>
            <a:r>
              <a:rPr sz="1200" b="1" spc="-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200" dirty="0">
                <a:solidFill>
                  <a:srgbClr val="7F0000"/>
                </a:solidFill>
                <a:latin typeface="Times New Roman"/>
                <a:cs typeface="Times New Roman"/>
              </a:rPr>
              <a:t>Ϊ</a:t>
            </a:r>
            <a:r>
              <a:rPr sz="1200" b="1" spc="-345" dirty="0">
                <a:solidFill>
                  <a:srgbClr val="7F0000"/>
                </a:solidFill>
                <a:latin typeface="Times New Roman"/>
                <a:cs typeface="Times New Roman"/>
              </a:rPr>
              <a:t>Β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ع</a:t>
            </a:r>
            <a:r>
              <a:rPr sz="1200" b="1" spc="-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έ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و</a:t>
            </a:r>
            <a:r>
              <a:rPr sz="1200" b="1" spc="-280" dirty="0">
                <a:solidFill>
                  <a:srgbClr val="7F0000"/>
                </a:solidFill>
                <a:latin typeface="Times New Roman"/>
                <a:cs typeface="Times New Roman"/>
              </a:rPr>
              <a:t>تك</a:t>
            </a:r>
            <a:r>
              <a:rPr sz="1200" b="1" spc="-190" dirty="0">
                <a:solidFill>
                  <a:srgbClr val="7F0000"/>
                </a:solidFill>
                <a:latin typeface="Times New Roman"/>
                <a:cs typeface="Times New Roman"/>
              </a:rPr>
              <a:t>Ϊ</a:t>
            </a:r>
            <a:r>
              <a:rPr sz="1200" b="1" spc="-275" dirty="0">
                <a:solidFill>
                  <a:srgbClr val="7F0000"/>
                </a:solidFill>
                <a:latin typeface="Times New Roman"/>
                <a:cs typeface="Times New Roman"/>
              </a:rPr>
              <a:t>ل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 </a:t>
            </a:r>
            <a:r>
              <a:rPr sz="1200" b="1" spc="-350" dirty="0">
                <a:solidFill>
                  <a:srgbClr val="7F0000"/>
                </a:solidFill>
                <a:latin typeface="Times New Roman"/>
                <a:cs typeface="Times New Roman"/>
              </a:rPr>
              <a:t>س</a:t>
            </a:r>
            <a:r>
              <a:rPr sz="1200" b="1" spc="-295" dirty="0">
                <a:solidFill>
                  <a:srgbClr val="7F0000"/>
                </a:solidFill>
                <a:latin typeface="Times New Roman"/>
                <a:cs typeface="Times New Roman"/>
              </a:rPr>
              <a:t>Ϡ</a:t>
            </a:r>
            <a:r>
              <a:rPr sz="1200" b="1" spc="-75" dirty="0">
                <a:solidFill>
                  <a:srgbClr val="7F0000"/>
                </a:solidFill>
                <a:latin typeface="Times New Roman"/>
                <a:cs typeface="Times New Roman"/>
              </a:rPr>
              <a:t>ج</a:t>
            </a:r>
            <a:r>
              <a:rPr sz="1200" b="1" spc="-375" dirty="0">
                <a:solidFill>
                  <a:srgbClr val="7F0000"/>
                </a:solidFill>
                <a:latin typeface="Times New Roman"/>
                <a:cs typeface="Times New Roman"/>
              </a:rPr>
              <a:t>Ϥ</a:t>
            </a:r>
            <a:r>
              <a:rPr sz="1200" b="1" spc="-275" dirty="0">
                <a:solidFill>
                  <a:srgbClr val="7F0000"/>
                </a:solidFill>
                <a:latin typeface="Times New Roman"/>
                <a:cs typeface="Times New Roman"/>
              </a:rPr>
              <a:t>ل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130" dirty="0">
                <a:solidFill>
                  <a:srgbClr val="7F0000"/>
                </a:solidFill>
                <a:latin typeface="Times New Roman"/>
                <a:cs typeface="Times New Roman"/>
              </a:rPr>
              <a:t>نيم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أ </a:t>
            </a:r>
            <a:r>
              <a:rPr sz="1200" b="1" spc="-405" dirty="0">
                <a:solidFill>
                  <a:srgbClr val="7F0000"/>
                </a:solidFill>
                <a:latin typeface="Times New Roman"/>
                <a:cs typeface="Times New Roman"/>
              </a:rPr>
              <a:t>Γ</a:t>
            </a:r>
            <a:r>
              <a:rPr sz="1200" b="1" spc="-520" dirty="0">
                <a:solidFill>
                  <a:srgbClr val="7F0000"/>
                </a:solidFill>
                <a:latin typeface="Times New Roman"/>
                <a:cs typeface="Times New Roman"/>
              </a:rPr>
              <a:t>Ω</a:t>
            </a:r>
            <a:r>
              <a:rPr sz="1200" b="1" spc="-765" dirty="0">
                <a:solidFill>
                  <a:srgbClr val="7F0000"/>
                </a:solidFill>
                <a:latin typeface="Times New Roman"/>
                <a:cs typeface="Times New Roman"/>
              </a:rPr>
              <a:t>Ύ</a:t>
            </a:r>
            <a:r>
              <a:rPr sz="1200" b="1" spc="-215" dirty="0">
                <a:solidFill>
                  <a:srgbClr val="7F0000"/>
                </a:solidFill>
                <a:latin typeface="Times New Roman"/>
                <a:cs typeface="Times New Roman"/>
              </a:rPr>
              <a:t>ع</a:t>
            </a:r>
            <a:r>
              <a:rPr sz="1200" b="1" spc="-360" dirty="0">
                <a:solidFill>
                  <a:srgbClr val="7F0000"/>
                </a:solidFill>
                <a:latin typeface="Times New Roman"/>
                <a:cs typeface="Times New Roman"/>
              </a:rPr>
              <a:t>س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170" dirty="0">
                <a:solidFill>
                  <a:srgbClr val="7F0000"/>
                </a:solidFill>
                <a:latin typeface="Times New Roman"/>
                <a:cs typeface="Times New Roman"/>
              </a:rPr>
              <a:t>ή</a:t>
            </a:r>
            <a:r>
              <a:rPr sz="1200" b="1" spc="-330" dirty="0">
                <a:solidFill>
                  <a:srgbClr val="7F0000"/>
                </a:solidFill>
                <a:latin typeface="Times New Roman"/>
                <a:cs typeface="Times New Roman"/>
              </a:rPr>
              <a:t>Ϝش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85" dirty="0">
                <a:solidFill>
                  <a:srgbClr val="7F0000"/>
                </a:solidFill>
                <a:latin typeface="Times New Roman"/>
                <a:cs typeface="Times New Roman"/>
              </a:rPr>
              <a:t>ϭ</a:t>
            </a:r>
            <a:r>
              <a:rPr sz="1200" b="1" spc="-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180" dirty="0">
                <a:solidFill>
                  <a:srgbClr val="7F0000"/>
                </a:solidFill>
                <a:latin typeface="Times New Roman"/>
                <a:cs typeface="Times New Roman"/>
              </a:rPr>
              <a:t>بيح</a:t>
            </a:r>
            <a:r>
              <a:rPr sz="1200" b="1" spc="-175" dirty="0">
                <a:solidFill>
                  <a:srgbClr val="7F0000"/>
                </a:solidFill>
                <a:latin typeface="Times New Roman"/>
                <a:cs typeface="Times New Roman"/>
              </a:rPr>
              <a:t>ή</a:t>
            </a:r>
            <a:r>
              <a:rPr sz="1200" b="1" spc="-459" dirty="0">
                <a:solidFill>
                  <a:srgbClr val="7F0000"/>
                </a:solidFill>
                <a:latin typeface="Times New Roman"/>
                <a:cs typeface="Times New Roman"/>
              </a:rPr>
              <a:t>تب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41859" y="5722030"/>
            <a:ext cx="5191760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3510" marR="5080" indent="-131445">
              <a:lnSpc>
                <a:spcPct val="104299"/>
              </a:lnSpc>
            </a:pPr>
            <a:r>
              <a:rPr sz="1200" b="1" spc="-260" dirty="0">
                <a:solidFill>
                  <a:srgbClr val="7F0000"/>
                </a:solidFill>
                <a:latin typeface="Times New Roman"/>
                <a:cs typeface="Times New Roman"/>
              </a:rPr>
              <a:t>Δ</a:t>
            </a:r>
            <a:r>
              <a:rPr sz="1200" b="1" spc="-500" dirty="0">
                <a:solidFill>
                  <a:srgbClr val="7F0000"/>
                </a:solidFill>
                <a:latin typeface="Times New Roman"/>
                <a:cs typeface="Times New Roman"/>
              </a:rPr>
              <a:t>ي</a:t>
            </a:r>
            <a:r>
              <a:rPr sz="1200" b="1" spc="-590" dirty="0">
                <a:solidFill>
                  <a:srgbClr val="7F0000"/>
                </a:solidFill>
                <a:latin typeface="Times New Roman"/>
                <a:cs typeface="Times New Roman"/>
              </a:rPr>
              <a:t>Ϡ</a:t>
            </a:r>
            <a:r>
              <a:rPr sz="1200" b="1" spc="-330" dirty="0">
                <a:solidFill>
                  <a:srgbClr val="7F0000"/>
                </a:solidFill>
                <a:latin typeface="Times New Roman"/>
                <a:cs typeface="Times New Roman"/>
              </a:rPr>
              <a:t>Ϝ</a:t>
            </a:r>
            <a:r>
              <a:rPr sz="1200" b="1" spc="-250" dirty="0">
                <a:solidFill>
                  <a:srgbClr val="7F0000"/>
                </a:solidFill>
                <a:latin typeface="Times New Roman"/>
                <a:cs typeface="Times New Roman"/>
              </a:rPr>
              <a:t>ل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 </a:t>
            </a:r>
            <a:r>
              <a:rPr sz="1200" b="1" spc="30" dirty="0">
                <a:solidFill>
                  <a:srgbClr val="7F0000"/>
                </a:solidFill>
                <a:latin typeface="Times New Roman"/>
                <a:cs typeface="Times New Roman"/>
              </a:rPr>
              <a:t>ن</a:t>
            </a:r>
            <a:r>
              <a:rPr sz="1200" b="1" spc="25" dirty="0">
                <a:solidFill>
                  <a:srgbClr val="7F0000"/>
                </a:solidFill>
                <a:latin typeface="Times New Roman"/>
                <a:cs typeface="Times New Roman"/>
              </a:rPr>
              <a:t>م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275" dirty="0">
                <a:solidFill>
                  <a:srgbClr val="7F0000"/>
                </a:solidFill>
                <a:latin typeface="Times New Roman"/>
                <a:cs typeface="Times New Roman"/>
              </a:rPr>
              <a:t>ي</a:t>
            </a:r>
            <a:r>
              <a:rPr sz="1200" b="1" spc="-265" dirty="0">
                <a:solidFill>
                  <a:srgbClr val="7F0000"/>
                </a:solidFill>
                <a:latin typeface="Times New Roman"/>
                <a:cs typeface="Times New Roman"/>
              </a:rPr>
              <a:t>ت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r>
              <a:rPr sz="1200" b="1" spc="-290" dirty="0">
                <a:solidFill>
                  <a:srgbClr val="7F0000"/>
                </a:solidFill>
                <a:latin typeface="Times New Roman"/>
                <a:cs typeface="Times New Roman"/>
              </a:rPr>
              <a:t>ά</a:t>
            </a:r>
            <a:r>
              <a:rPr sz="1200" b="1" spc="-245" dirty="0">
                <a:solidFill>
                  <a:srgbClr val="7F0000"/>
                </a:solidFill>
                <a:latin typeface="Times New Roman"/>
                <a:cs typeface="Times New Roman"/>
              </a:rPr>
              <a:t>ل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295" dirty="0">
                <a:solidFill>
                  <a:srgbClr val="7F0000"/>
                </a:solidFill>
                <a:latin typeface="Times New Roman"/>
                <a:cs typeface="Times New Roman"/>
              </a:rPr>
              <a:t>حيشή</a:t>
            </a:r>
            <a:r>
              <a:rPr sz="1200" b="1" spc="-280" dirty="0">
                <a:solidFill>
                  <a:srgbClr val="7F0000"/>
                </a:solidFill>
                <a:latin typeface="Times New Roman"/>
                <a:cs typeface="Times New Roman"/>
              </a:rPr>
              <a:t>ت</a:t>
            </a:r>
            <a:r>
              <a:rPr sz="1200" b="1" spc="-275" dirty="0">
                <a:solidFill>
                  <a:srgbClr val="7F0000"/>
                </a:solidFill>
                <a:latin typeface="Times New Roman"/>
                <a:cs typeface="Times New Roman"/>
              </a:rPr>
              <a:t>ل</a:t>
            </a:r>
            <a:r>
              <a:rPr sz="1200" b="1" spc="-765" dirty="0">
                <a:solidFill>
                  <a:srgbClr val="7F0000"/>
                </a:solidFill>
                <a:latin typeface="Times New Roman"/>
                <a:cs typeface="Times New Roman"/>
              </a:rPr>
              <a:t>Ύ</a:t>
            </a:r>
            <a:r>
              <a:rPr sz="1200" b="1" spc="-459" dirty="0">
                <a:solidFill>
                  <a:srgbClr val="7F0000"/>
                </a:solidFill>
                <a:latin typeface="Times New Roman"/>
                <a:cs typeface="Times New Roman"/>
              </a:rPr>
              <a:t>ب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 أ</a:t>
            </a:r>
            <a:r>
              <a:rPr sz="1200" b="1" spc="-260" dirty="0">
                <a:solidFill>
                  <a:srgbClr val="7F0000"/>
                </a:solidFill>
                <a:latin typeface="Times New Roman"/>
                <a:cs typeface="Times New Roman"/>
              </a:rPr>
              <a:t>Ϊب</a:t>
            </a:r>
            <a:r>
              <a:rPr sz="1200" b="1" spc="-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260" dirty="0">
                <a:solidFill>
                  <a:srgbClr val="7F0000"/>
                </a:solidFill>
                <a:latin typeface="Times New Roman"/>
                <a:cs typeface="Times New Roman"/>
              </a:rPr>
              <a:t>Δ</a:t>
            </a:r>
            <a:r>
              <a:rPr sz="1200" b="1" spc="-500" dirty="0">
                <a:solidFill>
                  <a:srgbClr val="7F0000"/>
                </a:solidFill>
                <a:latin typeface="Times New Roman"/>
                <a:cs typeface="Times New Roman"/>
              </a:rPr>
              <a:t>ي</a:t>
            </a:r>
            <a:r>
              <a:rPr sz="1200" b="1" spc="-590" dirty="0">
                <a:solidFill>
                  <a:srgbClr val="7F0000"/>
                </a:solidFill>
                <a:latin typeface="Times New Roman"/>
                <a:cs typeface="Times New Roman"/>
              </a:rPr>
              <a:t>Ϡ</a:t>
            </a:r>
            <a:r>
              <a:rPr sz="1200" b="1" spc="-300" dirty="0">
                <a:solidFill>
                  <a:srgbClr val="7F0000"/>
                </a:solidFill>
                <a:latin typeface="Times New Roman"/>
                <a:cs typeface="Times New Roman"/>
              </a:rPr>
              <a:t>Ϝ</a:t>
            </a:r>
            <a:r>
              <a:rPr sz="1200" b="1" spc="-630" dirty="0">
                <a:solidFill>
                  <a:srgbClr val="7F0000"/>
                </a:solidFill>
                <a:latin typeface="Times New Roman"/>
                <a:cs typeface="Times New Roman"/>
              </a:rPr>
              <a:t>Ϡ</a:t>
            </a:r>
            <a:r>
              <a:rPr sz="1200" b="1" spc="-270" dirty="0">
                <a:solidFill>
                  <a:srgbClr val="7F0000"/>
                </a:solidFill>
                <a:latin typeface="Times New Roman"/>
                <a:cs typeface="Times New Roman"/>
              </a:rPr>
              <a:t>ل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160" dirty="0">
                <a:solidFill>
                  <a:srgbClr val="7F0000"/>
                </a:solidFill>
                <a:latin typeface="Times New Roman"/>
                <a:cs typeface="Times New Roman"/>
              </a:rPr>
              <a:t>ϱ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έ</a:t>
            </a:r>
            <a:r>
              <a:rPr sz="1200" b="1" spc="-765" dirty="0">
                <a:solidFill>
                  <a:srgbClr val="7F0000"/>
                </a:solidFill>
                <a:latin typeface="Times New Roman"/>
                <a:cs typeface="Times New Roman"/>
              </a:rPr>
              <a:t>Ύ</a:t>
            </a:r>
            <a:r>
              <a:rPr sz="1200" b="1" spc="-395" dirty="0">
                <a:solidFill>
                  <a:srgbClr val="7F0000"/>
                </a:solidFill>
                <a:latin typeface="Times New Roman"/>
                <a:cs typeface="Times New Roman"/>
              </a:rPr>
              <a:t>شتس</a:t>
            </a:r>
            <a:r>
              <a:rPr sz="1200" b="1" spc="320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350" dirty="0">
                <a:solidFill>
                  <a:srgbClr val="7F0000"/>
                </a:solidFill>
                <a:latin typeface="Times New Roman"/>
                <a:cs typeface="Times New Roman"/>
              </a:rPr>
              <a:t>س</a:t>
            </a:r>
            <a:r>
              <a:rPr sz="1200" b="1" spc="-295" dirty="0">
                <a:solidFill>
                  <a:srgbClr val="7F0000"/>
                </a:solidFill>
                <a:latin typeface="Times New Roman"/>
                <a:cs typeface="Times New Roman"/>
              </a:rPr>
              <a:t>Ϡ</a:t>
            </a:r>
            <a:r>
              <a:rPr sz="1200" b="1" spc="-75" dirty="0">
                <a:solidFill>
                  <a:srgbClr val="7F0000"/>
                </a:solidFill>
                <a:latin typeface="Times New Roman"/>
                <a:cs typeface="Times New Roman"/>
              </a:rPr>
              <a:t>ج</a:t>
            </a:r>
            <a:r>
              <a:rPr sz="1200" b="1" spc="-375" dirty="0">
                <a:solidFill>
                  <a:srgbClr val="7F0000"/>
                </a:solidFill>
                <a:latin typeface="Times New Roman"/>
                <a:cs typeface="Times New Roman"/>
              </a:rPr>
              <a:t>Ϥ</a:t>
            </a:r>
            <a:r>
              <a:rPr sz="1200" b="1" spc="-275" dirty="0">
                <a:solidFill>
                  <a:srgbClr val="7F0000"/>
                </a:solidFill>
                <a:latin typeface="Times New Roman"/>
                <a:cs typeface="Times New Roman"/>
              </a:rPr>
              <a:t>ل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r>
              <a:rPr sz="1200" b="1" spc="1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έ</a:t>
            </a:r>
            <a:r>
              <a:rPr sz="1200" b="1" spc="-765" dirty="0">
                <a:solidFill>
                  <a:srgbClr val="7F0000"/>
                </a:solidFill>
                <a:latin typeface="Times New Roman"/>
                <a:cs typeface="Times New Roman"/>
              </a:rPr>
              <a:t>Ύ</a:t>
            </a:r>
            <a:r>
              <a:rPr sz="1200" b="1" spc="-345" dirty="0">
                <a:solidFill>
                  <a:srgbClr val="7F0000"/>
                </a:solidFill>
                <a:latin typeface="Times New Roman"/>
                <a:cs typeface="Times New Roman"/>
              </a:rPr>
              <a:t>يت</a:t>
            </a:r>
            <a:r>
              <a:rPr sz="1200" b="1" spc="-315" dirty="0">
                <a:solidFill>
                  <a:srgbClr val="7F0000"/>
                </a:solidFill>
                <a:latin typeface="Times New Roman"/>
                <a:cs typeface="Times New Roman"/>
              </a:rPr>
              <a:t>خ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 </a:t>
            </a:r>
            <a:r>
              <a:rPr sz="1200" b="1" spc="-50" dirty="0">
                <a:solidFill>
                  <a:srgbClr val="7F0000"/>
                </a:solidFill>
                <a:latin typeface="Times New Roman"/>
                <a:cs typeface="Times New Roman"/>
              </a:rPr>
              <a:t>ϥ</a:t>
            </a:r>
            <a:r>
              <a:rPr sz="1200" b="1" spc="-20" dirty="0">
                <a:solidFill>
                  <a:srgbClr val="7F0000"/>
                </a:solidFill>
                <a:latin typeface="Times New Roman"/>
                <a:cs typeface="Times New Roman"/>
              </a:rPr>
              <a:t>أ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265" dirty="0">
                <a:solidFill>
                  <a:srgbClr val="7F0000"/>
                </a:solidFill>
                <a:latin typeface="Times New Roman"/>
                <a:cs typeface="Times New Roman"/>
              </a:rPr>
              <a:t>حيضو</a:t>
            </a:r>
            <a:r>
              <a:rPr sz="1200" b="1" spc="-254" dirty="0">
                <a:solidFill>
                  <a:srgbClr val="7F0000"/>
                </a:solidFill>
                <a:latin typeface="Times New Roman"/>
                <a:cs typeface="Times New Roman"/>
              </a:rPr>
              <a:t>ت</a:t>
            </a:r>
            <a:r>
              <a:rPr sz="1200" b="1" spc="-459" dirty="0">
                <a:solidFill>
                  <a:srgbClr val="7F0000"/>
                </a:solidFill>
                <a:latin typeface="Times New Roman"/>
                <a:cs typeface="Times New Roman"/>
              </a:rPr>
              <a:t>ب</a:t>
            </a:r>
            <a:r>
              <a:rPr sz="1200" b="1" spc="10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350" dirty="0">
                <a:solidFill>
                  <a:srgbClr val="7F0000"/>
                </a:solidFill>
                <a:latin typeface="Times New Roman"/>
                <a:cs typeface="Times New Roman"/>
              </a:rPr>
              <a:t>س</a:t>
            </a:r>
            <a:r>
              <a:rPr sz="1200" b="1" spc="-295" dirty="0">
                <a:solidFill>
                  <a:srgbClr val="7F0000"/>
                </a:solidFill>
                <a:latin typeface="Times New Roman"/>
                <a:cs typeface="Times New Roman"/>
              </a:rPr>
              <a:t>Ϡ</a:t>
            </a:r>
            <a:r>
              <a:rPr sz="1200" b="1" spc="-75" dirty="0">
                <a:solidFill>
                  <a:srgbClr val="7F0000"/>
                </a:solidFill>
                <a:latin typeface="Times New Roman"/>
                <a:cs typeface="Times New Roman"/>
              </a:rPr>
              <a:t>ج</a:t>
            </a:r>
            <a:r>
              <a:rPr sz="1200" b="1" spc="-375" dirty="0">
                <a:solidFill>
                  <a:srgbClr val="7F0000"/>
                </a:solidFill>
                <a:latin typeface="Times New Roman"/>
                <a:cs typeface="Times New Roman"/>
              </a:rPr>
              <a:t>Ϥ</a:t>
            </a:r>
            <a:r>
              <a:rPr sz="1200" b="1" spc="-275" dirty="0">
                <a:solidFill>
                  <a:srgbClr val="7F0000"/>
                </a:solidFill>
                <a:latin typeface="Times New Roman"/>
                <a:cs typeface="Times New Roman"/>
              </a:rPr>
              <a:t>ل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130" dirty="0">
                <a:solidFill>
                  <a:srgbClr val="7F0000"/>
                </a:solidFill>
                <a:latin typeface="Times New Roman"/>
                <a:cs typeface="Times New Roman"/>
              </a:rPr>
              <a:t>نيم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أ </a:t>
            </a:r>
            <a:r>
              <a:rPr sz="1200" b="1" spc="-635" dirty="0">
                <a:solidFill>
                  <a:srgbClr val="7F0000"/>
                </a:solidFill>
                <a:latin typeface="Times New Roman"/>
                <a:cs typeface="Times New Roman"/>
              </a:rPr>
              <a:t>Ω</a:t>
            </a:r>
            <a:r>
              <a:rPr sz="1200" b="1" spc="-695" dirty="0">
                <a:solidFill>
                  <a:srgbClr val="7F0000"/>
                </a:solidFill>
                <a:latin typeface="Times New Roman"/>
                <a:cs typeface="Times New Roman"/>
              </a:rPr>
              <a:t>Ύ</a:t>
            </a:r>
            <a:r>
              <a:rPr sz="1200" b="1" spc="-290" dirty="0">
                <a:solidFill>
                  <a:srgbClr val="7F0000"/>
                </a:solidFill>
                <a:latin typeface="Times New Roman"/>
                <a:cs typeface="Times New Roman"/>
              </a:rPr>
              <a:t>عس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425" dirty="0">
                <a:solidFill>
                  <a:srgbClr val="7F0000"/>
                </a:solidFill>
                <a:latin typeface="Times New Roman"/>
                <a:cs typeface="Times New Roman"/>
              </a:rPr>
              <a:t>Ω</a:t>
            </a:r>
            <a:r>
              <a:rPr sz="1200" b="1" spc="-310" dirty="0">
                <a:solidFill>
                  <a:srgbClr val="7F0000"/>
                </a:solidFill>
                <a:latin typeface="Times New Roman"/>
                <a:cs typeface="Times New Roman"/>
              </a:rPr>
              <a:t>ή</a:t>
            </a:r>
            <a:r>
              <a:rPr sz="1200" b="1" spc="65" dirty="0">
                <a:solidFill>
                  <a:srgbClr val="7F0000"/>
                </a:solidFill>
                <a:latin typeface="Times New Roman"/>
                <a:cs typeface="Times New Roman"/>
              </a:rPr>
              <a:t>τ</a:t>
            </a:r>
            <a:r>
              <a:rPr sz="1200" b="1" spc="-270" dirty="0">
                <a:solidFill>
                  <a:srgbClr val="7F0000"/>
                </a:solidFill>
                <a:latin typeface="Times New Roman"/>
                <a:cs typeface="Times New Roman"/>
              </a:rPr>
              <a:t>تسا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229" dirty="0">
                <a:solidFill>
                  <a:srgbClr val="7F0000"/>
                </a:solidFill>
                <a:latin typeface="Times New Roman"/>
                <a:cs typeface="Times New Roman"/>
              </a:rPr>
              <a:t>مث</a:t>
            </a:r>
            <a:r>
              <a:rPr sz="1200" b="1" spc="-114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85" dirty="0">
                <a:solidFill>
                  <a:srgbClr val="7F0000"/>
                </a:solidFill>
                <a:latin typeface="Times New Roman"/>
                <a:cs typeface="Times New Roman"/>
              </a:rPr>
              <a:t>ϭ</a:t>
            </a:r>
            <a:r>
              <a:rPr sz="1200" b="1" spc="-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405" dirty="0">
                <a:solidFill>
                  <a:srgbClr val="7F0000"/>
                </a:solidFill>
                <a:latin typeface="Times New Roman"/>
                <a:cs typeface="Times New Roman"/>
              </a:rPr>
              <a:t>Γ</a:t>
            </a:r>
            <a:r>
              <a:rPr sz="1200" b="1" spc="-520" dirty="0">
                <a:solidFill>
                  <a:srgbClr val="7F0000"/>
                </a:solidFill>
                <a:latin typeface="Times New Roman"/>
                <a:cs typeface="Times New Roman"/>
              </a:rPr>
              <a:t>Ω</a:t>
            </a:r>
            <a:r>
              <a:rPr sz="1200" b="1" spc="-35" dirty="0">
                <a:solidFill>
                  <a:srgbClr val="7F0000"/>
                </a:solidFill>
                <a:latin typeface="Times New Roman"/>
                <a:cs typeface="Times New Roman"/>
              </a:rPr>
              <a:t>و</a:t>
            </a:r>
            <a:r>
              <a:rPr sz="1200" b="1" spc="-50" dirty="0">
                <a:solidFill>
                  <a:srgbClr val="7F0000"/>
                </a:solidFill>
                <a:latin typeface="Times New Roman"/>
                <a:cs typeface="Times New Roman"/>
              </a:rPr>
              <a:t>ج</a:t>
            </a:r>
            <a:r>
              <a:rPr sz="1200" b="1" spc="-275" dirty="0">
                <a:solidFill>
                  <a:srgbClr val="7F0000"/>
                </a:solidFill>
                <a:latin typeface="Times New Roman"/>
                <a:cs typeface="Times New Roman"/>
              </a:rPr>
              <a:t>ل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 </a:t>
            </a:r>
            <a:r>
              <a:rPr sz="1200" b="1" spc="-355" dirty="0">
                <a:solidFill>
                  <a:srgbClr val="7F0000"/>
                </a:solidFill>
                <a:latin typeface="Times New Roman"/>
                <a:cs typeface="Times New Roman"/>
              </a:rPr>
              <a:t>Γ</a:t>
            </a:r>
            <a:r>
              <a:rPr sz="1200" b="1" spc="-635" dirty="0">
                <a:solidFill>
                  <a:srgbClr val="7F0000"/>
                </a:solidFill>
                <a:latin typeface="Times New Roman"/>
                <a:cs typeface="Times New Roman"/>
              </a:rPr>
              <a:t>Ω</a:t>
            </a:r>
            <a:r>
              <a:rPr sz="1200" b="1" spc="-695" dirty="0">
                <a:solidFill>
                  <a:srgbClr val="7F0000"/>
                </a:solidFill>
                <a:latin typeface="Times New Roman"/>
                <a:cs typeface="Times New Roman"/>
              </a:rPr>
              <a:t>Ύ</a:t>
            </a:r>
            <a:r>
              <a:rPr sz="1200" b="1" spc="-375" dirty="0">
                <a:solidFill>
                  <a:srgbClr val="7F0000"/>
                </a:solidFill>
                <a:latin typeface="Times New Roman"/>
                <a:cs typeface="Times New Roman"/>
              </a:rPr>
              <a:t>Ϥ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ع </a:t>
            </a:r>
            <a:r>
              <a:rPr sz="1200" b="1" spc="-15" dirty="0">
                <a:solidFill>
                  <a:srgbClr val="7F0000"/>
                </a:solidFill>
                <a:latin typeface="Times New Roman"/>
                <a:cs typeface="Times New Roman"/>
              </a:rPr>
              <a:t>عم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75" dirty="0">
                <a:solidFill>
                  <a:srgbClr val="7F0000"/>
                </a:solidFill>
                <a:latin typeface="Times New Roman"/>
                <a:cs typeface="Times New Roman"/>
              </a:rPr>
              <a:t>ϥ</a:t>
            </a:r>
            <a:r>
              <a:rPr sz="1200" b="1" spc="-60" dirty="0">
                <a:solidFill>
                  <a:srgbClr val="7F0000"/>
                </a:solidFill>
                <a:latin typeface="Times New Roman"/>
                <a:cs typeface="Times New Roman"/>
              </a:rPr>
              <a:t>ϭ</a:t>
            </a:r>
            <a:r>
              <a:rPr sz="1200" b="1" spc="-765" dirty="0">
                <a:solidFill>
                  <a:srgbClr val="7F0000"/>
                </a:solidFill>
                <a:latin typeface="Times New Roman"/>
                <a:cs typeface="Times New Roman"/>
              </a:rPr>
              <a:t>Ύ</a:t>
            </a:r>
            <a:r>
              <a:rPr sz="1200" b="1" spc="-345" dirty="0">
                <a:solidFill>
                  <a:srgbClr val="7F0000"/>
                </a:solidFill>
                <a:latin typeface="Times New Roman"/>
                <a:cs typeface="Times New Roman"/>
              </a:rPr>
              <a:t>عت</a:t>
            </a:r>
            <a:r>
              <a:rPr sz="1200" b="1" spc="-270" dirty="0">
                <a:solidFill>
                  <a:srgbClr val="7F0000"/>
                </a:solidFill>
                <a:latin typeface="Times New Roman"/>
                <a:cs typeface="Times New Roman"/>
              </a:rPr>
              <a:t>ل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 </a:t>
            </a:r>
            <a:r>
              <a:rPr sz="1200" b="1" spc="-5" dirty="0">
                <a:solidFill>
                  <a:srgbClr val="7F0000"/>
                </a:solidFill>
                <a:latin typeface="Times New Roman"/>
                <a:cs typeface="Times New Roman"/>
              </a:rPr>
              <a:t>ل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υ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320" dirty="0">
                <a:solidFill>
                  <a:srgbClr val="7F0000"/>
                </a:solidFill>
                <a:latin typeface="Times New Roman"/>
                <a:cs typeface="Times New Roman"/>
              </a:rPr>
              <a:t>يف</a:t>
            </a:r>
            <a:r>
              <a:rPr sz="1200" b="1" spc="-10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145" dirty="0">
                <a:solidFill>
                  <a:srgbClr val="7F0000"/>
                </a:solidFill>
                <a:latin typeface="Times New Roman"/>
                <a:cs typeface="Times New Roman"/>
              </a:rPr>
              <a:t>ك</a:t>
            </a:r>
            <a:r>
              <a:rPr sz="1200" b="1" spc="-130" dirty="0">
                <a:solidFill>
                  <a:srgbClr val="7F0000"/>
                </a:solidFill>
                <a:latin typeface="Times New Roman"/>
                <a:cs typeface="Times New Roman"/>
              </a:rPr>
              <a:t>ل</a:t>
            </a:r>
            <a:r>
              <a:rPr sz="1200" b="1" spc="-459" dirty="0">
                <a:solidFill>
                  <a:srgbClr val="7F0000"/>
                </a:solidFill>
                <a:latin typeface="Times New Roman"/>
                <a:cs typeface="Times New Roman"/>
              </a:rPr>
              <a:t>Ϋ</a:t>
            </a:r>
            <a:r>
              <a:rPr sz="1200" b="1" spc="-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85" dirty="0">
                <a:solidFill>
                  <a:srgbClr val="7F0000"/>
                </a:solidFill>
                <a:latin typeface="Times New Roman"/>
                <a:cs typeface="Times New Roman"/>
              </a:rPr>
              <a:t>ϭ</a:t>
            </a:r>
            <a:r>
              <a:rPr sz="1200" b="1" spc="10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، </a:t>
            </a:r>
            <a:r>
              <a:rPr sz="1200" b="1" spc="-325" dirty="0">
                <a:solidFill>
                  <a:srgbClr val="7F0000"/>
                </a:solidFill>
                <a:latin typeface="Times New Roman"/>
                <a:cs typeface="Times New Roman"/>
              </a:rPr>
              <a:t>ليϜشت</a:t>
            </a:r>
            <a:r>
              <a:rPr sz="1200" b="1" spc="-235" dirty="0">
                <a:solidFill>
                  <a:srgbClr val="7F0000"/>
                </a:solidFill>
                <a:latin typeface="Times New Roman"/>
                <a:cs typeface="Times New Roman"/>
              </a:rPr>
              <a:t>ل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r>
              <a:rPr sz="1200" b="1" spc="-55" dirty="0">
                <a:solidFill>
                  <a:srgbClr val="7F0000"/>
                </a:solidFill>
                <a:latin typeface="Times New Roman"/>
                <a:cs typeface="Times New Roman"/>
              </a:rPr>
              <a:t>άه</a:t>
            </a:r>
            <a:r>
              <a:rPr sz="1200" b="1" spc="-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40" dirty="0">
                <a:solidFill>
                  <a:srgbClr val="7F0000"/>
                </a:solidFill>
                <a:latin typeface="Times New Roman"/>
                <a:cs typeface="Times New Roman"/>
              </a:rPr>
              <a:t>ϰ</a:t>
            </a:r>
            <a:r>
              <a:rPr sz="1200" b="1" spc="-620" dirty="0">
                <a:solidFill>
                  <a:srgbClr val="7F0000"/>
                </a:solidFill>
                <a:latin typeface="Times New Roman"/>
                <a:cs typeface="Times New Roman"/>
              </a:rPr>
              <a:t>Ϡ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ع </a:t>
            </a:r>
            <a:r>
              <a:rPr sz="1200" b="1" spc="-260" dirty="0">
                <a:solidFill>
                  <a:srgbClr val="7F0000"/>
                </a:solidFill>
                <a:latin typeface="Times New Roman"/>
                <a:cs typeface="Times New Roman"/>
              </a:rPr>
              <a:t>Δ</a:t>
            </a:r>
            <a:r>
              <a:rPr sz="1200" b="1" spc="-500" dirty="0">
                <a:solidFill>
                  <a:srgbClr val="7F0000"/>
                </a:solidFill>
                <a:latin typeface="Times New Roman"/>
                <a:cs typeface="Times New Roman"/>
              </a:rPr>
              <a:t>يئ</a:t>
            </a:r>
            <a:r>
              <a:rPr sz="1200" b="1" spc="-675" dirty="0">
                <a:solidFill>
                  <a:srgbClr val="7F0000"/>
                </a:solidFill>
                <a:latin typeface="Times New Roman"/>
                <a:cs typeface="Times New Roman"/>
              </a:rPr>
              <a:t>Ύ</a:t>
            </a:r>
            <a:r>
              <a:rPr sz="1200" b="1" spc="-330" dirty="0">
                <a:solidFill>
                  <a:srgbClr val="7F0000"/>
                </a:solidFill>
                <a:latin typeface="Times New Roman"/>
                <a:cs typeface="Times New Roman"/>
              </a:rPr>
              <a:t>Ϭن</a:t>
            </a:r>
            <a:r>
              <a:rPr sz="1200" b="1" spc="-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260" dirty="0">
                <a:solidFill>
                  <a:srgbClr val="7F0000"/>
                </a:solidFill>
                <a:latin typeface="Times New Roman"/>
                <a:cs typeface="Times New Roman"/>
              </a:rPr>
              <a:t>Δ</a:t>
            </a:r>
            <a:r>
              <a:rPr sz="1200" b="1" spc="-495" dirty="0">
                <a:solidFill>
                  <a:srgbClr val="7F0000"/>
                </a:solidFill>
                <a:latin typeface="Times New Roman"/>
                <a:cs typeface="Times New Roman"/>
              </a:rPr>
              <a:t>ϔ</a:t>
            </a:r>
            <a:r>
              <a:rPr sz="1200" b="1" spc="-415" dirty="0">
                <a:solidFill>
                  <a:srgbClr val="7F0000"/>
                </a:solidFill>
                <a:latin typeface="Times New Roman"/>
                <a:cs typeface="Times New Roman"/>
              </a:rPr>
              <a:t>صب</a:t>
            </a:r>
            <a:r>
              <a:rPr sz="1200" b="1" spc="-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260" dirty="0">
                <a:solidFill>
                  <a:srgbClr val="7F0000"/>
                </a:solidFill>
                <a:latin typeface="Times New Roman"/>
                <a:cs typeface="Times New Roman"/>
              </a:rPr>
              <a:t>Δ</a:t>
            </a:r>
            <a:r>
              <a:rPr sz="1200" b="1" spc="-80" dirty="0">
                <a:solidFill>
                  <a:srgbClr val="7F0000"/>
                </a:solidFill>
                <a:latin typeface="Times New Roman"/>
                <a:cs typeface="Times New Roman"/>
              </a:rPr>
              <a:t>عم</a:t>
            </a:r>
            <a:r>
              <a:rPr sz="1200" b="1" spc="-765" dirty="0">
                <a:solidFill>
                  <a:srgbClr val="7F0000"/>
                </a:solidFill>
                <a:latin typeface="Times New Roman"/>
                <a:cs typeface="Times New Roman"/>
              </a:rPr>
              <a:t>Ύ</a:t>
            </a:r>
            <a:r>
              <a:rPr sz="1200" b="1" spc="-75" dirty="0">
                <a:solidFill>
                  <a:srgbClr val="7F0000"/>
                </a:solidFill>
                <a:latin typeface="Times New Roman"/>
                <a:cs typeface="Times New Roman"/>
              </a:rPr>
              <a:t>ج</a:t>
            </a:r>
            <a:r>
              <a:rPr sz="1200" b="1" spc="-275" dirty="0">
                <a:solidFill>
                  <a:srgbClr val="7F0000"/>
                </a:solidFill>
                <a:latin typeface="Times New Roman"/>
                <a:cs typeface="Times New Roman"/>
              </a:rPr>
              <a:t>ل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170" dirty="0">
                <a:solidFill>
                  <a:srgbClr val="7F0000"/>
                </a:solidFill>
                <a:latin typeface="Times New Roman"/>
                <a:cs typeface="Times New Roman"/>
              </a:rPr>
              <a:t>ή</a:t>
            </a:r>
            <a:r>
              <a:rPr sz="1200" b="1" spc="-320" dirty="0">
                <a:solidFill>
                  <a:srgbClr val="7F0000"/>
                </a:solidFill>
                <a:latin typeface="Times New Roman"/>
                <a:cs typeface="Times New Roman"/>
              </a:rPr>
              <a:t>ي</a:t>
            </a:r>
            <a:r>
              <a:rPr sz="1200" b="1" spc="-200" dirty="0">
                <a:solidFill>
                  <a:srgbClr val="7F0000"/>
                </a:solidFill>
                <a:latin typeface="Times New Roman"/>
                <a:cs typeface="Times New Roman"/>
              </a:rPr>
              <a:t>Ϊ</a:t>
            </a:r>
            <a:r>
              <a:rPr sz="1200" b="1" spc="60" dirty="0">
                <a:solidFill>
                  <a:srgbClr val="7F0000"/>
                </a:solidFill>
                <a:latin typeface="Times New Roman"/>
                <a:cs typeface="Times New Roman"/>
              </a:rPr>
              <a:t>م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310" dirty="0">
                <a:solidFill>
                  <a:srgbClr val="7F0000"/>
                </a:solidFill>
                <a:latin typeface="Times New Roman"/>
                <a:cs typeface="Times New Roman"/>
              </a:rPr>
              <a:t>يل</a:t>
            </a:r>
            <a:r>
              <a:rPr sz="1200" b="1" spc="-500" dirty="0">
                <a:solidFill>
                  <a:srgbClr val="7F0000"/>
                </a:solidFill>
                <a:latin typeface="Times New Roman"/>
                <a:cs typeface="Times New Roman"/>
              </a:rPr>
              <a:t>Ύ</a:t>
            </a:r>
            <a:r>
              <a:rPr sz="1200" b="1" spc="-80" dirty="0">
                <a:solidFill>
                  <a:srgbClr val="7F0000"/>
                </a:solidFill>
                <a:latin typeface="Times New Roman"/>
                <a:cs typeface="Times New Roman"/>
              </a:rPr>
              <a:t>عم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260" dirty="0">
                <a:solidFill>
                  <a:srgbClr val="7F0000"/>
                </a:solidFill>
                <a:latin typeface="Times New Roman"/>
                <a:cs typeface="Times New Roman"/>
              </a:rPr>
              <a:t>Δ</a:t>
            </a:r>
            <a:r>
              <a:rPr sz="1200" b="1" spc="-360" dirty="0">
                <a:solidFill>
                  <a:srgbClr val="7F0000"/>
                </a:solidFill>
                <a:latin typeface="Times New Roman"/>
                <a:cs typeface="Times New Roman"/>
              </a:rPr>
              <a:t>ق</a:t>
            </a:r>
            <a:r>
              <a:rPr sz="1200" b="1" spc="-560" dirty="0">
                <a:solidFill>
                  <a:srgbClr val="7F0000"/>
                </a:solidFill>
                <a:latin typeface="Times New Roman"/>
                <a:cs typeface="Times New Roman"/>
              </a:rPr>
              <a:t>ف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r>
              <a:rPr sz="1200" b="1" spc="25" dirty="0">
                <a:solidFill>
                  <a:srgbClr val="7F0000"/>
                </a:solidFill>
                <a:latin typeface="Times New Roman"/>
                <a:cs typeface="Times New Roman"/>
              </a:rPr>
              <a:t>وم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229" dirty="0">
                <a:solidFill>
                  <a:srgbClr val="7F0000"/>
                </a:solidFill>
                <a:latin typeface="Times New Roman"/>
                <a:cs typeface="Times New Roman"/>
              </a:rPr>
              <a:t>مث</a:t>
            </a:r>
            <a:endParaRPr sz="1200">
              <a:latin typeface="Times New Roman"/>
              <a:cs typeface="Times New Roman"/>
            </a:endParaRPr>
          </a:p>
          <a:p>
            <a:pPr marL="2355215">
              <a:lnSpc>
                <a:spcPct val="100000"/>
              </a:lnSpc>
              <a:spcBef>
                <a:spcPts val="60"/>
              </a:spcBef>
            </a:pP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:</a:t>
            </a:r>
            <a:r>
              <a:rPr sz="1200" b="1" spc="10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370" dirty="0">
                <a:solidFill>
                  <a:srgbClr val="7F0000"/>
                </a:solidFill>
                <a:latin typeface="Times New Roman"/>
                <a:cs typeface="Times New Roman"/>
              </a:rPr>
              <a:t>يلΎ</a:t>
            </a:r>
            <a:r>
              <a:rPr sz="1200" b="1" spc="-430" dirty="0">
                <a:solidFill>
                  <a:srgbClr val="7F0000"/>
                </a:solidFill>
                <a:latin typeface="Times New Roman"/>
                <a:cs typeface="Times New Roman"/>
              </a:rPr>
              <a:t>ت</a:t>
            </a:r>
            <a:r>
              <a:rPr sz="1200" b="1" spc="-310" dirty="0">
                <a:solidFill>
                  <a:srgbClr val="7F0000"/>
                </a:solidFill>
                <a:latin typeface="Times New Roman"/>
                <a:cs typeface="Times New Roman"/>
              </a:rPr>
              <a:t>ل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 </a:t>
            </a:r>
            <a:r>
              <a:rPr sz="1200" b="1" spc="-345" dirty="0">
                <a:solidFill>
                  <a:srgbClr val="7F0000"/>
                </a:solidFill>
                <a:latin typeface="Times New Roman"/>
                <a:cs typeface="Times New Roman"/>
              </a:rPr>
              <a:t>ϝ</a:t>
            </a:r>
            <a:r>
              <a:rPr sz="1200" b="1" spc="-550" dirty="0">
                <a:solidFill>
                  <a:srgbClr val="7F0000"/>
                </a:solidFill>
                <a:latin typeface="Times New Roman"/>
                <a:cs typeface="Times New Roman"/>
              </a:rPr>
              <a:t>Ύ</a:t>
            </a:r>
            <a:r>
              <a:rPr sz="1200" b="1" spc="-375" dirty="0">
                <a:solidFill>
                  <a:srgbClr val="7F0000"/>
                </a:solidFill>
                <a:latin typeface="Times New Roman"/>
                <a:cs typeface="Times New Roman"/>
              </a:rPr>
              <a:t>Ϥ</a:t>
            </a:r>
            <a:r>
              <a:rPr sz="1200" b="1" spc="155" dirty="0">
                <a:solidFill>
                  <a:srgbClr val="7F0000"/>
                </a:solidFill>
                <a:latin typeface="Times New Roman"/>
                <a:cs typeface="Times New Roman"/>
              </a:rPr>
              <a:t>عأ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100" dirty="0">
                <a:solidFill>
                  <a:srgbClr val="7F0000"/>
                </a:solidFill>
                <a:latin typeface="Times New Roman"/>
                <a:cs typeface="Times New Roman"/>
              </a:rPr>
              <a:t>ϝϭ</a:t>
            </a:r>
            <a:r>
              <a:rPr sz="1200" b="1" spc="-80" dirty="0">
                <a:solidFill>
                  <a:srgbClr val="7F0000"/>
                </a:solidFill>
                <a:latin typeface="Times New Roman"/>
                <a:cs typeface="Times New Roman"/>
              </a:rPr>
              <a:t>Ϊ</a:t>
            </a:r>
            <a:r>
              <a:rPr sz="1200" b="1" spc="-70" dirty="0">
                <a:solidFill>
                  <a:srgbClr val="7F0000"/>
                </a:solidFill>
                <a:latin typeface="Times New Roman"/>
                <a:cs typeface="Times New Roman"/>
              </a:rPr>
              <a:t>ج</a:t>
            </a:r>
            <a:r>
              <a:rPr sz="1200" b="1" spc="-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350" dirty="0">
                <a:solidFill>
                  <a:srgbClr val="7F0000"/>
                </a:solidFill>
                <a:latin typeface="Times New Roman"/>
                <a:cs typeface="Times New Roman"/>
              </a:rPr>
              <a:t>س</a:t>
            </a:r>
            <a:r>
              <a:rPr sz="1200" b="1" spc="-295" dirty="0">
                <a:solidFill>
                  <a:srgbClr val="7F0000"/>
                </a:solidFill>
                <a:latin typeface="Times New Roman"/>
                <a:cs typeface="Times New Roman"/>
              </a:rPr>
              <a:t>Ϡ</a:t>
            </a:r>
            <a:r>
              <a:rPr sz="1200" b="1" spc="-65" dirty="0">
                <a:solidFill>
                  <a:srgbClr val="7F0000"/>
                </a:solidFill>
                <a:latin typeface="Times New Roman"/>
                <a:cs typeface="Times New Roman"/>
              </a:rPr>
              <a:t>ج</a:t>
            </a:r>
            <a:r>
              <a:rPr sz="1200" b="1" spc="-375" dirty="0">
                <a:solidFill>
                  <a:srgbClr val="7F0000"/>
                </a:solidFill>
                <a:latin typeface="Times New Roman"/>
                <a:cs typeface="Times New Roman"/>
              </a:rPr>
              <a:t>Ϥ</a:t>
            </a:r>
            <a:r>
              <a:rPr sz="1200" b="1" spc="-275" dirty="0">
                <a:solidFill>
                  <a:srgbClr val="7F0000"/>
                </a:solidFill>
                <a:latin typeface="Times New Roman"/>
                <a:cs typeface="Times New Roman"/>
              </a:rPr>
              <a:t>ل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229" dirty="0">
                <a:solidFill>
                  <a:srgbClr val="7F0000"/>
                </a:solidFill>
                <a:latin typeface="Times New Roman"/>
                <a:cs typeface="Times New Roman"/>
              </a:rPr>
              <a:t>ش</a:t>
            </a:r>
            <a:r>
              <a:rPr sz="1200" b="1" spc="-160" dirty="0">
                <a:solidFill>
                  <a:srgbClr val="7F0000"/>
                </a:solidFill>
                <a:latin typeface="Times New Roman"/>
                <a:cs typeface="Times New Roman"/>
              </a:rPr>
              <a:t>ق</a:t>
            </a:r>
            <a:r>
              <a:rPr sz="1200" b="1" spc="-765" dirty="0">
                <a:solidFill>
                  <a:srgbClr val="7F0000"/>
                </a:solidFill>
                <a:latin typeface="Times New Roman"/>
                <a:cs typeface="Times New Roman"/>
              </a:rPr>
              <a:t>Ύ</a:t>
            </a:r>
            <a:r>
              <a:rPr sz="1200" b="1" spc="-325" dirty="0">
                <a:solidFill>
                  <a:srgbClr val="7F0000"/>
                </a:solidFill>
                <a:latin typeface="Times New Roman"/>
                <a:cs typeface="Times New Roman"/>
              </a:rPr>
              <a:t>ن</a:t>
            </a:r>
            <a:r>
              <a:rPr sz="1200" b="1" spc="-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85" dirty="0">
                <a:solidFill>
                  <a:srgbClr val="7F0000"/>
                </a:solidFill>
                <a:latin typeface="Times New Roman"/>
                <a:cs typeface="Times New Roman"/>
              </a:rPr>
              <a:t>ϭ</a:t>
            </a:r>
            <a:r>
              <a:rPr sz="1200" b="1" spc="-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،  </a:t>
            </a:r>
            <a:r>
              <a:rPr sz="1200" b="1" spc="-15" dirty="0">
                <a:solidFill>
                  <a:srgbClr val="7F0000"/>
                </a:solidFill>
                <a:latin typeface="Times New Roman"/>
                <a:cs typeface="Times New Roman"/>
              </a:rPr>
              <a:t>Ε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اέ</a:t>
            </a:r>
            <a:r>
              <a:rPr sz="1200" b="1" spc="-765" dirty="0">
                <a:solidFill>
                  <a:srgbClr val="7F0000"/>
                </a:solidFill>
                <a:latin typeface="Times New Roman"/>
                <a:cs typeface="Times New Roman"/>
              </a:rPr>
              <a:t>Ύ</a:t>
            </a:r>
            <a:r>
              <a:rPr sz="1200" b="1" spc="-360" dirty="0">
                <a:solidFill>
                  <a:srgbClr val="7F0000"/>
                </a:solidFill>
                <a:latin typeface="Times New Roman"/>
                <a:cs typeface="Times New Roman"/>
              </a:rPr>
              <a:t>ϬϤ</a:t>
            </a:r>
            <a:r>
              <a:rPr sz="1200" b="1" spc="-275" dirty="0">
                <a:solidFill>
                  <a:srgbClr val="7F0000"/>
                </a:solidFill>
                <a:latin typeface="Times New Roman"/>
                <a:cs typeface="Times New Roman"/>
              </a:rPr>
              <a:t>ل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170" dirty="0">
                <a:solidFill>
                  <a:srgbClr val="7F0000"/>
                </a:solidFill>
                <a:latin typeface="Times New Roman"/>
                <a:cs typeface="Times New Roman"/>
              </a:rPr>
              <a:t>ή</a:t>
            </a:r>
            <a:r>
              <a:rPr sz="1200" b="1" spc="-140" dirty="0">
                <a:solidFill>
                  <a:srgbClr val="7F0000"/>
                </a:solidFill>
                <a:latin typeface="Times New Roman"/>
                <a:cs typeface="Times New Roman"/>
              </a:rPr>
              <a:t>يو</a:t>
            </a:r>
            <a:r>
              <a:rPr sz="1200" b="1" spc="-130" dirty="0">
                <a:solidFill>
                  <a:srgbClr val="7F0000"/>
                </a:solidFill>
                <a:latin typeface="Times New Roman"/>
                <a:cs typeface="Times New Roman"/>
              </a:rPr>
              <a:t>τ</a:t>
            </a:r>
            <a:r>
              <a:rPr sz="1200" b="1" spc="-459" dirty="0">
                <a:solidFill>
                  <a:srgbClr val="7F0000"/>
                </a:solidFill>
                <a:latin typeface="Times New Roman"/>
                <a:cs typeface="Times New Roman"/>
              </a:rPr>
              <a:t>ت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49751" y="6312612"/>
            <a:ext cx="83820" cy="533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Symbol"/>
                <a:cs typeface="Symbol"/>
              </a:rPr>
              <a:t></a:t>
            </a:r>
            <a:endParaRPr sz="10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00" spc="-5" dirty="0">
                <a:latin typeface="Symbol"/>
                <a:cs typeface="Symbol"/>
              </a:rPr>
              <a:t></a:t>
            </a:r>
            <a:endParaRPr sz="10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00" spc="-5" dirty="0">
                <a:latin typeface="Symbol"/>
                <a:cs typeface="Symbol"/>
              </a:rPr>
              <a:t></a:t>
            </a:r>
            <a:endParaRPr sz="1000">
              <a:latin typeface="Symbol"/>
              <a:cs typeface="Symbo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80643" y="2676387"/>
          <a:ext cx="6407150" cy="2829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34683"/>
                <a:gridCol w="2658496"/>
              </a:tblGrid>
              <a:tr h="352043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b="1" spc="1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200" b="1" spc="-10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ϔ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υ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sz="1200" b="1" spc="-10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143">
                      <a:solidFill>
                        <a:srgbClr val="D2D2D2"/>
                      </a:solidFill>
                      <a:prstDash val="solid"/>
                    </a:lnL>
                    <a:lnR w="9143">
                      <a:solidFill>
                        <a:srgbClr val="D2D2D2"/>
                      </a:solidFill>
                      <a:prstDash val="solid"/>
                    </a:lnR>
                    <a:lnT w="9143">
                      <a:solidFill>
                        <a:srgbClr val="D2D2D2"/>
                      </a:solidFill>
                      <a:prstDash val="solid"/>
                    </a:lnT>
                    <a:lnB w="9143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b="1" spc="-1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sz="1200" b="1" spc="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143">
                      <a:solidFill>
                        <a:srgbClr val="D2D2D2"/>
                      </a:solidFill>
                      <a:prstDash val="solid"/>
                    </a:lnL>
                    <a:lnR w="9143">
                      <a:solidFill>
                        <a:srgbClr val="D2D2D2"/>
                      </a:solidFill>
                      <a:prstDash val="solid"/>
                    </a:lnR>
                    <a:lnT w="9143">
                      <a:solidFill>
                        <a:srgbClr val="D2D2D2"/>
                      </a:solidFill>
                      <a:prstDash val="solid"/>
                    </a:lnT>
                    <a:lnB w="9143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353567">
                <a:tc>
                  <a:txBody>
                    <a:bodyPr/>
                    <a:lstStyle/>
                    <a:p>
                      <a:pPr marL="2334895">
                        <a:lnSpc>
                          <a:spcPct val="100000"/>
                        </a:lnSpc>
                      </a:pPr>
                      <a:r>
                        <a:rPr sz="1200" b="1" spc="10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200" b="1" spc="-10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Ϡ</a:t>
                      </a:r>
                      <a:r>
                        <a:rPr sz="1200" b="1" spc="10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sz="1200" b="1" spc="-10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200" b="1" spc="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ϭ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Δيب</a:t>
                      </a:r>
                      <a:r>
                        <a:rPr sz="1200" b="1" spc="-10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ή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sz="1200" b="1" spc="-10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200" b="1" spc="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Γ</a:t>
                      </a:r>
                      <a:r>
                        <a:rPr sz="1200" b="1" spc="-10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έ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اΩ· 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ή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Ϊ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143">
                      <a:solidFill>
                        <a:srgbClr val="D2D2D2"/>
                      </a:solidFill>
                      <a:prstDash val="solid"/>
                    </a:lnL>
                    <a:lnR w="9143">
                      <a:solidFill>
                        <a:srgbClr val="D2D2D2"/>
                      </a:solidFill>
                      <a:prstDash val="solid"/>
                    </a:lnR>
                    <a:lnT w="9143">
                      <a:solidFill>
                        <a:srgbClr val="D2D2D2"/>
                      </a:solidFill>
                      <a:prstDash val="solid"/>
                    </a:lnT>
                    <a:lnB w="9143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6325">
                        <a:lnSpc>
                          <a:spcPct val="100000"/>
                        </a:lnSpc>
                      </a:pPr>
                      <a:r>
                        <a:rPr sz="1200" b="1" spc="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Ϊ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نس</a:t>
                      </a:r>
                      <a:r>
                        <a:rPr sz="1200" b="1" spc="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Ϥ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200" b="1" spc="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ه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Ϊ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Β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sz="1200" b="1" spc="10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ز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ز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200" b="1" spc="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Ϊ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Β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ع.أ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143">
                      <a:solidFill>
                        <a:srgbClr val="D2D2D2"/>
                      </a:solidFill>
                      <a:prstDash val="solid"/>
                    </a:lnL>
                    <a:lnR w="9143">
                      <a:solidFill>
                        <a:srgbClr val="D2D2D2"/>
                      </a:solidFill>
                      <a:prstDash val="solid"/>
                    </a:lnR>
                    <a:lnT w="9143">
                      <a:solidFill>
                        <a:srgbClr val="D2D2D2"/>
                      </a:solidFill>
                      <a:prstDash val="solid"/>
                    </a:lnT>
                    <a:lnB w="9143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352440">
                <a:tc>
                  <a:txBody>
                    <a:bodyPr/>
                    <a:lstStyle/>
                    <a:p>
                      <a:pPr marL="946150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عϤ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Ϥ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200" b="1" spc="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ψ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Ύح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Ϥب</a:t>
                      </a:r>
                      <a:r>
                        <a:rPr sz="1200" b="1" spc="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Δيع</a:t>
                      </a:r>
                      <a:r>
                        <a:rPr sz="1200" b="1" spc="-10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sz="1200" b="1" spc="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200" b="1" spc="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Δي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έΎج</a:t>
                      </a:r>
                      <a:r>
                        <a:rPr sz="1200" b="1" spc="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200" b="1" spc="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200" b="1" spc="-10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ή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غ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Ϡ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ϡ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ا نيمأا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143">
                      <a:solidFill>
                        <a:srgbClr val="D2D2D2"/>
                      </a:solidFill>
                      <a:prstDash val="solid"/>
                    </a:lnL>
                    <a:lnR w="9143">
                      <a:solidFill>
                        <a:srgbClr val="D2D2D2"/>
                      </a:solidFill>
                      <a:prstDash val="solid"/>
                    </a:lnR>
                    <a:lnT w="9143">
                      <a:solidFill>
                        <a:srgbClr val="D2D2D2"/>
                      </a:solidFill>
                      <a:prstDash val="solid"/>
                    </a:lnT>
                    <a:lnB w="9143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8555">
                        <a:lnSpc>
                          <a:spcPct val="100000"/>
                        </a:lnSpc>
                      </a:pPr>
                      <a:r>
                        <a:rPr sz="1200" b="1" spc="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ϥ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اوع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جل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ا </a:t>
                      </a:r>
                      <a:r>
                        <a:rPr sz="1200" b="1" spc="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ميها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ή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ب· 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ه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Ϊ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Β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ع.أ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143">
                      <a:solidFill>
                        <a:srgbClr val="D2D2D2"/>
                      </a:solidFill>
                      <a:prstDash val="solid"/>
                    </a:lnL>
                    <a:lnR w="9143">
                      <a:solidFill>
                        <a:srgbClr val="D2D2D2"/>
                      </a:solidFill>
                      <a:prstDash val="solid"/>
                    </a:lnR>
                    <a:lnT w="9143">
                      <a:solidFill>
                        <a:srgbClr val="D2D2D2"/>
                      </a:solidFill>
                      <a:prstDash val="solid"/>
                    </a:lnT>
                    <a:lnB w="9143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352043">
                <a:tc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عϤ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Ϥ</a:t>
                      </a:r>
                      <a:r>
                        <a:rPr sz="1200" b="1" spc="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200" b="1" spc="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ψ</a:t>
                      </a:r>
                      <a:r>
                        <a:rPr sz="1200" b="1" spc="-10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sz="1200" b="1" spc="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Ϥب مي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ή</a:t>
                      </a:r>
                      <a:r>
                        <a:rPr sz="1200" b="1" spc="10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Ϝ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ا ϥآή</a:t>
                      </a:r>
                      <a:r>
                        <a:rPr sz="1200" b="1" spc="-10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200" b="1" spc="1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ظ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200" b="1" spc="-10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ϔ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ΔيعϤج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ΓέاΩ· س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Ϡج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200" b="1" spc="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سيئέ</a:t>
                      </a:r>
                      <a:r>
                        <a:rPr sz="1200" b="1" spc="-10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بئ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ن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143">
                      <a:solidFill>
                        <a:srgbClr val="D2D2D2"/>
                      </a:solidFill>
                      <a:prstDash val="solid"/>
                    </a:lnL>
                    <a:lnR w="9143">
                      <a:solidFill>
                        <a:srgbClr val="D2D2D2"/>
                      </a:solidFill>
                      <a:prstDash val="solid"/>
                    </a:lnR>
                    <a:lnT w="9143">
                      <a:solidFill>
                        <a:srgbClr val="D2D2D2"/>
                      </a:solidFill>
                      <a:prstDash val="solid"/>
                    </a:lnT>
                    <a:lnB w="9143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7555">
                        <a:lnSpc>
                          <a:spcPct val="100000"/>
                        </a:lnSpc>
                      </a:pPr>
                      <a:r>
                        <a:rPr sz="1200" b="1" spc="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خ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Ϊلا</a:t>
                      </a:r>
                      <a:r>
                        <a:rPr sz="1200" b="1" spc="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نϤ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حή</a:t>
                      </a:r>
                      <a:r>
                        <a:rPr sz="1200" b="1" spc="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200" b="1" spc="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Ϊ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Β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ن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ϥ</a:t>
                      </a:r>
                      <a:r>
                        <a:rPr sz="1200" b="1" spc="-10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Ϥي</a:t>
                      </a:r>
                      <a:r>
                        <a:rPr sz="1200" b="1" spc="-10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Ϡ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sz="1200" b="1" spc="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خيشلا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143">
                      <a:solidFill>
                        <a:srgbClr val="D2D2D2"/>
                      </a:solidFill>
                      <a:prstDash val="solid"/>
                    </a:lnL>
                    <a:lnR w="9143">
                      <a:solidFill>
                        <a:srgbClr val="D2D2D2"/>
                      </a:solidFill>
                      <a:prstDash val="solid"/>
                    </a:lnR>
                    <a:lnT w="9143">
                      <a:solidFill>
                        <a:srgbClr val="D2D2D2"/>
                      </a:solidFill>
                      <a:prstDash val="solid"/>
                    </a:lnT>
                    <a:lnB w="9143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352043">
                <a:tc>
                  <a:txBody>
                    <a:bodyPr/>
                    <a:lstStyle/>
                    <a:p>
                      <a:pPr marL="2444750">
                        <a:lnSpc>
                          <a:spcPct val="100000"/>
                        </a:lnSpc>
                      </a:pPr>
                      <a:r>
                        <a:rPr sz="1200" b="1" spc="1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200" b="1" spc="-10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Ϥ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200" b="1" spc="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Γ</a:t>
                      </a:r>
                      <a:r>
                        <a:rPr sz="1200" b="1" spc="-10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έ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ί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ϭ بتϜم</a:t>
                      </a:r>
                      <a:r>
                        <a:rPr sz="1200" b="1" spc="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ή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Ϊ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143">
                      <a:solidFill>
                        <a:srgbClr val="D2D2D2"/>
                      </a:solidFill>
                      <a:prstDash val="solid"/>
                    </a:lnL>
                    <a:lnR w="9143">
                      <a:solidFill>
                        <a:srgbClr val="D2D2D2"/>
                      </a:solidFill>
                      <a:prstDash val="solid"/>
                    </a:lnR>
                    <a:lnT w="9143">
                      <a:solidFill>
                        <a:srgbClr val="D2D2D2"/>
                      </a:solidFill>
                      <a:prstDash val="solid"/>
                    </a:lnT>
                    <a:lnB w="9143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8410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ϱ</a:t>
                      </a:r>
                      <a:r>
                        <a:rPr sz="1200" b="1" spc="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ή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يو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تل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200" b="1" spc="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ΪϤح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ن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ميها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ή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ب·.أ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143">
                      <a:solidFill>
                        <a:srgbClr val="D2D2D2"/>
                      </a:solidFill>
                      <a:prstDash val="solid"/>
                    </a:lnL>
                    <a:lnR w="9143">
                      <a:solidFill>
                        <a:srgbClr val="D2D2D2"/>
                      </a:solidFill>
                      <a:prstDash val="solid"/>
                    </a:lnR>
                    <a:lnT w="9143">
                      <a:solidFill>
                        <a:srgbClr val="D2D2D2"/>
                      </a:solidFill>
                      <a:prstDash val="solid"/>
                    </a:lnT>
                    <a:lnB w="9143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353567">
                <a:tc>
                  <a:txBody>
                    <a:bodyPr/>
                    <a:lstStyle/>
                    <a:p>
                      <a:pPr marL="1237615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ΔعϤ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Ϥ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200" b="1" spc="10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ψ</a:t>
                      </a:r>
                      <a:r>
                        <a:rPr sz="1200" b="1" spc="-10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Ύح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Ϥب</a:t>
                      </a:r>
                      <a:r>
                        <a:rPr sz="1200" b="1" spc="10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ينΪϤ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ا ω</a:t>
                      </a:r>
                      <a:r>
                        <a:rPr sz="1200" b="1" spc="-10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Ύف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Ϊ</a:t>
                      </a:r>
                      <a:r>
                        <a:rPr sz="1200" b="1" spc="-10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ا Γ</a:t>
                      </a:r>
                      <a:r>
                        <a:rPr sz="1200" b="1" spc="-10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έ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اΩ· 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ή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Ϊ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200" b="1" spc="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حش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ή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143">
                      <a:solidFill>
                        <a:srgbClr val="D2D2D2"/>
                      </a:solidFill>
                      <a:prstDash val="solid"/>
                    </a:lnL>
                    <a:lnR w="9143">
                      <a:solidFill>
                        <a:srgbClr val="D2D2D2"/>
                      </a:solidFill>
                      <a:prstDash val="solid"/>
                    </a:lnR>
                    <a:lnT w="9143">
                      <a:solidFill>
                        <a:srgbClr val="D2D2D2"/>
                      </a:solidFill>
                      <a:prstDash val="solid"/>
                    </a:lnT>
                    <a:lnB w="9143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0305">
                        <a:lnSpc>
                          <a:spcPct val="100000"/>
                        </a:lnSpc>
                      </a:pPr>
                      <a:r>
                        <a:rPr sz="1200" b="1" spc="10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Ϥن</a:t>
                      </a:r>
                      <a:r>
                        <a:rPr sz="1200" b="1" spc="-10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بأ ه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Ϊ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Β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sz="1200" b="1" spc="10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Ϊ</a:t>
                      </a:r>
                      <a:r>
                        <a:rPr sz="1200" b="1" spc="-10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spc="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خ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Ϊ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ئ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ήل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143">
                      <a:solidFill>
                        <a:srgbClr val="D2D2D2"/>
                      </a:solidFill>
                      <a:prstDash val="solid"/>
                    </a:lnL>
                    <a:lnR w="9143">
                      <a:solidFill>
                        <a:srgbClr val="D2D2D2"/>
                      </a:solidFill>
                      <a:prstDash val="solid"/>
                    </a:lnR>
                    <a:lnT w="9143">
                      <a:solidFill>
                        <a:srgbClr val="D2D2D2"/>
                      </a:solidFill>
                      <a:prstDash val="solid"/>
                    </a:lnT>
                    <a:lnB w="9143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352043">
                <a:tc>
                  <a:txBody>
                    <a:bodyPr/>
                    <a:lstStyle/>
                    <a:p>
                      <a:pPr marL="2239010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ΔعϤ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Ϥ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200" b="1" spc="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ψ</a:t>
                      </a:r>
                      <a:r>
                        <a:rPr sz="1200" b="1" spc="-10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Ύح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200" b="1" spc="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Δي</a:t>
                      </a:r>
                      <a:r>
                        <a:rPr sz="1200" b="1" spc="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Ϊ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Ϡ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ب سيئέ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143">
                      <a:solidFill>
                        <a:srgbClr val="D2D2D2"/>
                      </a:solidFill>
                      <a:prstDash val="solid"/>
                    </a:lnL>
                    <a:lnR w="9143">
                      <a:solidFill>
                        <a:srgbClr val="D2D2D2"/>
                      </a:solidFill>
                      <a:prstDash val="solid"/>
                    </a:lnR>
                    <a:lnT w="9143">
                      <a:solidFill>
                        <a:srgbClr val="D2D2D2"/>
                      </a:solidFill>
                      <a:prstDash val="solid"/>
                    </a:lnT>
                    <a:lnB w="9143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8115">
                        <a:lnSpc>
                          <a:spcPct val="100000"/>
                        </a:lnSpc>
                      </a:pPr>
                      <a:r>
                        <a:rPr sz="1200" b="1" spc="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ϥ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اΪϤح</a:t>
                      </a:r>
                      <a:r>
                        <a:rPr sz="1200" b="1" spc="-10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200" b="1" spc="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ή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sz="1200" b="1" spc="-10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sz="1200" b="1" spc="10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ب 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έ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Ϊ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.ϡ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143">
                      <a:solidFill>
                        <a:srgbClr val="D2D2D2"/>
                      </a:solidFill>
                      <a:prstDash val="solid"/>
                    </a:lnL>
                    <a:lnR w="9143">
                      <a:solidFill>
                        <a:srgbClr val="D2D2D2"/>
                      </a:solidFill>
                      <a:prstDash val="solid"/>
                    </a:lnR>
                    <a:lnT w="9143">
                      <a:solidFill>
                        <a:srgbClr val="D2D2D2"/>
                      </a:solidFill>
                      <a:prstDash val="solid"/>
                    </a:lnT>
                    <a:lnB w="9143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352043">
                <a:tc>
                  <a:txBody>
                    <a:bodyPr/>
                    <a:lstStyle/>
                    <a:p>
                      <a:pPr marR="81915" algn="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Δي</a:t>
                      </a:r>
                      <a:r>
                        <a:rPr sz="1200" b="1" spc="-10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Ϡ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ك Ϊ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Ϥع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143">
                      <a:solidFill>
                        <a:srgbClr val="D2D2D2"/>
                      </a:solidFill>
                      <a:prstDash val="solid"/>
                    </a:lnL>
                    <a:lnR w="9143">
                      <a:solidFill>
                        <a:srgbClr val="D2D2D2"/>
                      </a:solidFill>
                      <a:prstDash val="solid"/>
                    </a:lnR>
                    <a:lnT w="9143">
                      <a:solidFill>
                        <a:srgbClr val="D2D2D2"/>
                      </a:solidFill>
                      <a:prstDash val="solid"/>
                    </a:lnT>
                    <a:lnB w="9143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9055">
                        <a:lnSpc>
                          <a:spcPct val="100000"/>
                        </a:lnSpc>
                      </a:pPr>
                      <a:r>
                        <a:rPr sz="1200" b="1" spc="10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ش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هΪ</a:t>
                      </a:r>
                      <a:r>
                        <a:rPr sz="1200" b="1" spc="-10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ا ΪϤحأ 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ه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Ϊ</a:t>
                      </a:r>
                      <a:r>
                        <a:rPr sz="1200" b="1" spc="-5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Β</a:t>
                      </a:r>
                      <a:r>
                        <a:rPr sz="1200" b="1" dirty="0">
                          <a:solidFill>
                            <a:srgbClr val="7F0000"/>
                          </a:solidFill>
                          <a:latin typeface="Times New Roman"/>
                          <a:cs typeface="Times New Roman"/>
                        </a:rPr>
                        <a:t>ع.Ω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143">
                      <a:solidFill>
                        <a:srgbClr val="D2D2D2"/>
                      </a:solidFill>
                      <a:prstDash val="solid"/>
                    </a:lnL>
                    <a:lnR w="9143">
                      <a:solidFill>
                        <a:srgbClr val="D2D2D2"/>
                      </a:solidFill>
                      <a:prstDash val="solid"/>
                    </a:lnR>
                    <a:lnT w="9143">
                      <a:solidFill>
                        <a:srgbClr val="D2D2D2"/>
                      </a:solidFill>
                      <a:prstDash val="solid"/>
                    </a:lnT>
                    <a:lnB w="9143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3541898" y="6293784"/>
            <a:ext cx="2548890" cy="55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475105" algn="r">
              <a:lnSpc>
                <a:spcPct val="104200"/>
              </a:lnSpc>
            </a:pPr>
            <a:r>
              <a:rPr sz="1200" b="1" spc="10" dirty="0">
                <a:solidFill>
                  <a:srgbClr val="7F0000"/>
                </a:solidFill>
                <a:latin typeface="Times New Roman"/>
                <a:cs typeface="Times New Roman"/>
              </a:rPr>
              <a:t>س</a:t>
            </a:r>
            <a:r>
              <a:rPr sz="1200" b="1" spc="-630" dirty="0">
                <a:solidFill>
                  <a:srgbClr val="7F0000"/>
                </a:solidFill>
                <a:latin typeface="Times New Roman"/>
                <a:cs typeface="Times New Roman"/>
              </a:rPr>
              <a:t>Ϡ</a:t>
            </a:r>
            <a:r>
              <a:rPr sz="1200" b="1" spc="-65" dirty="0">
                <a:solidFill>
                  <a:srgbClr val="7F0000"/>
                </a:solidFill>
                <a:latin typeface="Times New Roman"/>
                <a:cs typeface="Times New Roman"/>
              </a:rPr>
              <a:t>ج</a:t>
            </a:r>
            <a:r>
              <a:rPr sz="1200" b="1" spc="-375" dirty="0">
                <a:solidFill>
                  <a:srgbClr val="7F0000"/>
                </a:solidFill>
                <a:latin typeface="Times New Roman"/>
                <a:cs typeface="Times New Roman"/>
              </a:rPr>
              <a:t>Ϥ</a:t>
            </a:r>
            <a:r>
              <a:rPr sz="1200" b="1" spc="-630" dirty="0">
                <a:solidFill>
                  <a:srgbClr val="7F0000"/>
                </a:solidFill>
                <a:latin typeface="Times New Roman"/>
                <a:cs typeface="Times New Roman"/>
              </a:rPr>
              <a:t>Ϡ</a:t>
            </a:r>
            <a:r>
              <a:rPr sz="1200" b="1" spc="-270" dirty="0">
                <a:solidFill>
                  <a:srgbClr val="7F0000"/>
                </a:solidFill>
                <a:latin typeface="Times New Roman"/>
                <a:cs typeface="Times New Roman"/>
              </a:rPr>
              <a:t>ل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325" dirty="0">
                <a:solidFill>
                  <a:srgbClr val="7F0000"/>
                </a:solidFill>
                <a:latin typeface="Times New Roman"/>
                <a:cs typeface="Times New Roman"/>
              </a:rPr>
              <a:t>سي</a:t>
            </a:r>
            <a:r>
              <a:rPr sz="1200" b="1" spc="-270" dirty="0">
                <a:solidFill>
                  <a:srgbClr val="7F0000"/>
                </a:solidFill>
                <a:latin typeface="Times New Roman"/>
                <a:cs typeface="Times New Roman"/>
              </a:rPr>
              <a:t>ئ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έ</a:t>
            </a:r>
            <a:r>
              <a:rPr sz="1200" b="1" spc="-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έ</a:t>
            </a:r>
            <a:r>
              <a:rPr sz="1200" b="1" spc="-765" dirty="0">
                <a:solidFill>
                  <a:srgbClr val="7F0000"/>
                </a:solidFill>
                <a:latin typeface="Times New Roman"/>
                <a:cs typeface="Times New Roman"/>
              </a:rPr>
              <a:t>Ύ</a:t>
            </a:r>
            <a:r>
              <a:rPr sz="1200" b="1" spc="-455" dirty="0">
                <a:solidFill>
                  <a:srgbClr val="7F0000"/>
                </a:solidFill>
                <a:latin typeface="Times New Roman"/>
                <a:cs typeface="Times New Roman"/>
              </a:rPr>
              <a:t>ي</a:t>
            </a:r>
            <a:r>
              <a:rPr sz="1200" b="1" spc="-285" dirty="0">
                <a:solidFill>
                  <a:srgbClr val="7F0000"/>
                </a:solidFill>
                <a:latin typeface="Times New Roman"/>
                <a:cs typeface="Times New Roman"/>
              </a:rPr>
              <a:t>ت</a:t>
            </a:r>
            <a:r>
              <a:rPr sz="1200" b="1" spc="-254" dirty="0">
                <a:solidFill>
                  <a:srgbClr val="7F0000"/>
                </a:solidFill>
                <a:latin typeface="Times New Roman"/>
                <a:cs typeface="Times New Roman"/>
              </a:rPr>
              <a:t>خ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 </a:t>
            </a:r>
            <a:r>
              <a:rPr sz="1200" b="1" spc="-260" dirty="0">
                <a:solidFill>
                  <a:srgbClr val="7F0000"/>
                </a:solidFill>
                <a:latin typeface="Times New Roman"/>
                <a:cs typeface="Times New Roman"/>
              </a:rPr>
              <a:t>Δ</a:t>
            </a:r>
            <a:r>
              <a:rPr sz="1200" b="1" spc="-75" dirty="0">
                <a:solidFill>
                  <a:srgbClr val="7F0000"/>
                </a:solidFill>
                <a:latin typeface="Times New Roman"/>
                <a:cs typeface="Times New Roman"/>
              </a:rPr>
              <a:t>ح</a:t>
            </a:r>
            <a:r>
              <a:rPr sz="1200" b="1" spc="-765" dirty="0">
                <a:solidFill>
                  <a:srgbClr val="7F0000"/>
                </a:solidFill>
                <a:latin typeface="Times New Roman"/>
                <a:cs typeface="Times New Roman"/>
              </a:rPr>
              <a:t>Ύ</a:t>
            </a:r>
            <a:r>
              <a:rPr sz="1200" b="1" spc="-425" dirty="0">
                <a:solidFill>
                  <a:srgbClr val="7F0000"/>
                </a:solidFill>
                <a:latin typeface="Times New Roman"/>
                <a:cs typeface="Times New Roman"/>
              </a:rPr>
              <a:t>تϤ</a:t>
            </a:r>
            <a:r>
              <a:rPr sz="1200" b="1" spc="-275" dirty="0">
                <a:solidFill>
                  <a:srgbClr val="7F0000"/>
                </a:solidFill>
                <a:latin typeface="Times New Roman"/>
                <a:cs typeface="Times New Roman"/>
              </a:rPr>
              <a:t>ل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415" dirty="0">
                <a:solidFill>
                  <a:srgbClr val="7F0000"/>
                </a:solidFill>
                <a:latin typeface="Times New Roman"/>
                <a:cs typeface="Times New Roman"/>
              </a:rPr>
              <a:t>ΕΎ</a:t>
            </a:r>
            <a:r>
              <a:rPr sz="1200" b="1" spc="-300" dirty="0">
                <a:solidFill>
                  <a:srgbClr val="7F0000"/>
                </a:solidFill>
                <a:latin typeface="Times New Roman"/>
                <a:cs typeface="Times New Roman"/>
              </a:rPr>
              <a:t>ن</a:t>
            </a:r>
            <a:r>
              <a:rPr sz="1200" b="1" spc="-765" dirty="0">
                <a:solidFill>
                  <a:srgbClr val="7F0000"/>
                </a:solidFill>
                <a:latin typeface="Times New Roman"/>
                <a:cs typeface="Times New Roman"/>
              </a:rPr>
              <a:t>Ύ</a:t>
            </a:r>
            <a:r>
              <a:rPr sz="1200" b="1" spc="-125" dirty="0">
                <a:solidFill>
                  <a:srgbClr val="7F0000"/>
                </a:solidFill>
                <a:latin typeface="Times New Roman"/>
                <a:cs typeface="Times New Roman"/>
              </a:rPr>
              <a:t>Ϝم</a:t>
            </a:r>
            <a:r>
              <a:rPr sz="1200" b="1" spc="310" dirty="0">
                <a:solidFill>
                  <a:srgbClr val="7F0000"/>
                </a:solidFill>
                <a:latin typeface="Times New Roman"/>
                <a:cs typeface="Times New Roman"/>
              </a:rPr>
              <a:t>إ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 </a:t>
            </a:r>
            <a:r>
              <a:rPr sz="1200" b="1" spc="-85" dirty="0">
                <a:solidFill>
                  <a:srgbClr val="7F0000"/>
                </a:solidFill>
                <a:latin typeface="Times New Roman"/>
                <a:cs typeface="Times New Roman"/>
              </a:rPr>
              <a:t>ϭ</a:t>
            </a:r>
            <a:r>
              <a:rPr sz="1200" b="1" spc="-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204" dirty="0">
                <a:solidFill>
                  <a:srgbClr val="7F0000"/>
                </a:solidFill>
                <a:latin typeface="Times New Roman"/>
                <a:cs typeface="Times New Roman"/>
              </a:rPr>
              <a:t>ع</a:t>
            </a:r>
            <a:r>
              <a:rPr sz="1200" b="1" spc="-265" dirty="0">
                <a:solidFill>
                  <a:srgbClr val="7F0000"/>
                </a:solidFill>
                <a:latin typeface="Times New Roman"/>
                <a:cs typeface="Times New Roman"/>
              </a:rPr>
              <a:t>Ϥ</a:t>
            </a:r>
            <a:r>
              <a:rPr sz="1200" b="1" spc="-285" dirty="0">
                <a:solidFill>
                  <a:srgbClr val="7F0000"/>
                </a:solidFill>
                <a:latin typeface="Times New Roman"/>
                <a:cs typeface="Times New Roman"/>
              </a:rPr>
              <a:t>ت</a:t>
            </a:r>
            <a:r>
              <a:rPr sz="1200" b="1" spc="-254" dirty="0">
                <a:solidFill>
                  <a:srgbClr val="7F0000"/>
                </a:solidFill>
                <a:latin typeface="Times New Roman"/>
                <a:cs typeface="Times New Roman"/>
              </a:rPr>
              <a:t>ج</a:t>
            </a:r>
            <a:r>
              <a:rPr sz="1200" b="1" spc="-375" dirty="0">
                <a:solidFill>
                  <a:srgbClr val="7F0000"/>
                </a:solidFill>
                <a:latin typeface="Times New Roman"/>
                <a:cs typeface="Times New Roman"/>
              </a:rPr>
              <a:t>Ϥ</a:t>
            </a:r>
            <a:r>
              <a:rPr sz="1200" b="1" spc="-275" dirty="0">
                <a:solidFill>
                  <a:srgbClr val="7F0000"/>
                </a:solidFill>
                <a:latin typeface="Times New Roman"/>
                <a:cs typeface="Times New Roman"/>
              </a:rPr>
              <a:t>ل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260" dirty="0">
                <a:solidFill>
                  <a:srgbClr val="7F0000"/>
                </a:solidFill>
                <a:latin typeface="Times New Roman"/>
                <a:cs typeface="Times New Roman"/>
              </a:rPr>
              <a:t>Δ</a:t>
            </a:r>
            <a:r>
              <a:rPr sz="1200" b="1" spc="-500" dirty="0">
                <a:solidFill>
                  <a:srgbClr val="7F0000"/>
                </a:solidFill>
                <a:latin typeface="Times New Roman"/>
                <a:cs typeface="Times New Roman"/>
              </a:rPr>
              <a:t>ي</a:t>
            </a:r>
            <a:r>
              <a:rPr sz="1200" b="1" spc="-590" dirty="0">
                <a:solidFill>
                  <a:srgbClr val="7F0000"/>
                </a:solidFill>
                <a:latin typeface="Times New Roman"/>
                <a:cs typeface="Times New Roman"/>
              </a:rPr>
              <a:t>Ϡ</a:t>
            </a:r>
            <a:r>
              <a:rPr sz="1200" b="1" spc="-290" dirty="0">
                <a:solidFill>
                  <a:srgbClr val="7F0000"/>
                </a:solidFill>
                <a:latin typeface="Times New Roman"/>
                <a:cs typeface="Times New Roman"/>
              </a:rPr>
              <a:t>Ϝل</a:t>
            </a:r>
            <a:r>
              <a:rPr sz="1200" b="1" spc="-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260" dirty="0">
                <a:solidFill>
                  <a:srgbClr val="7F0000"/>
                </a:solidFill>
                <a:latin typeface="Times New Roman"/>
                <a:cs typeface="Times New Roman"/>
              </a:rPr>
              <a:t>Δ</a:t>
            </a:r>
            <a:r>
              <a:rPr sz="1200" b="1" spc="-415" dirty="0">
                <a:solidFill>
                  <a:srgbClr val="7F0000"/>
                </a:solidFill>
                <a:latin typeface="Times New Roman"/>
                <a:cs typeface="Times New Roman"/>
              </a:rPr>
              <a:t>يϤ</a:t>
            </a:r>
            <a:r>
              <a:rPr sz="1200" b="1" spc="-450" dirty="0">
                <a:solidFill>
                  <a:srgbClr val="7F0000"/>
                </a:solidFill>
                <a:latin typeface="Times New Roman"/>
                <a:cs typeface="Times New Roman"/>
              </a:rPr>
              <a:t>ي</a:t>
            </a:r>
            <a:r>
              <a:rPr sz="1200" b="1" spc="-565" dirty="0">
                <a:solidFill>
                  <a:srgbClr val="7F0000"/>
                </a:solidFill>
                <a:latin typeface="Times New Roman"/>
                <a:cs typeface="Times New Roman"/>
              </a:rPr>
              <a:t>Ω</a:t>
            </a:r>
            <a:r>
              <a:rPr sz="1200" b="1" spc="-765" dirty="0">
                <a:solidFill>
                  <a:srgbClr val="7F0000"/>
                </a:solidFill>
                <a:latin typeface="Times New Roman"/>
                <a:cs typeface="Times New Roman"/>
              </a:rPr>
              <a:t>Ύ</a:t>
            </a:r>
            <a:r>
              <a:rPr sz="1200" b="1" spc="50" dirty="0">
                <a:solidFill>
                  <a:srgbClr val="7F0000"/>
                </a:solidFill>
                <a:latin typeface="Times New Roman"/>
                <a:cs typeface="Times New Roman"/>
              </a:rPr>
              <a:t>كأ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20" dirty="0">
                <a:solidFill>
                  <a:srgbClr val="7F0000"/>
                </a:solidFill>
                <a:latin typeface="Times New Roman"/>
                <a:cs typeface="Times New Roman"/>
              </a:rPr>
              <a:t>ج</a:t>
            </a:r>
            <a:r>
              <a:rPr sz="1200" b="1" spc="15" dirty="0">
                <a:solidFill>
                  <a:srgbClr val="7F0000"/>
                </a:solidFill>
                <a:latin typeface="Times New Roman"/>
                <a:cs typeface="Times New Roman"/>
              </a:rPr>
              <a:t>م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r>
              <a:rPr sz="1200" b="1" spc="-170" dirty="0">
                <a:solidFill>
                  <a:srgbClr val="7F0000"/>
                </a:solidFill>
                <a:latin typeface="Times New Roman"/>
                <a:cs typeface="Times New Roman"/>
              </a:rPr>
              <a:t>ή</a:t>
            </a:r>
            <a:r>
              <a:rPr sz="1200" b="1" spc="-445" dirty="0">
                <a:solidFill>
                  <a:srgbClr val="7F0000"/>
                </a:solidFill>
                <a:latin typeface="Times New Roman"/>
                <a:cs typeface="Times New Roman"/>
              </a:rPr>
              <a:t>Β</a:t>
            </a:r>
            <a:r>
              <a:rPr sz="1200" b="1" spc="-310" dirty="0">
                <a:solidFill>
                  <a:srgbClr val="7F0000"/>
                </a:solidFill>
                <a:latin typeface="Times New Roman"/>
                <a:cs typeface="Times New Roman"/>
              </a:rPr>
              <a:t>ل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 </a:t>
            </a:r>
            <a:r>
              <a:rPr sz="1200" b="1" spc="-20" dirty="0">
                <a:solidFill>
                  <a:srgbClr val="7F0000"/>
                </a:solidFill>
                <a:latin typeface="Times New Roman"/>
                <a:cs typeface="Times New Roman"/>
              </a:rPr>
              <a:t>ϝوم</a:t>
            </a:r>
            <a:r>
              <a:rPr sz="1200" b="1" spc="10" dirty="0">
                <a:solidFill>
                  <a:srgbClr val="7F0000"/>
                </a:solidFill>
                <a:latin typeface="Times New Roman"/>
                <a:cs typeface="Times New Roman"/>
              </a:rPr>
              <a:t>أ</a:t>
            </a:r>
            <a:r>
              <a:rPr sz="1200" b="1" spc="-375" dirty="0">
                <a:solidFill>
                  <a:srgbClr val="7F0000"/>
                </a:solidFill>
                <a:latin typeface="Times New Roman"/>
                <a:cs typeface="Times New Roman"/>
              </a:rPr>
              <a:t>Ϥ</a:t>
            </a:r>
            <a:r>
              <a:rPr sz="1200" b="1" spc="-275" dirty="0">
                <a:solidFill>
                  <a:srgbClr val="7F0000"/>
                </a:solidFill>
                <a:latin typeface="Times New Roman"/>
                <a:cs typeface="Times New Roman"/>
              </a:rPr>
              <a:t>ل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85" dirty="0">
                <a:solidFill>
                  <a:srgbClr val="7F0000"/>
                </a:solidFill>
                <a:latin typeface="Times New Roman"/>
                <a:cs typeface="Times New Roman"/>
              </a:rPr>
              <a:t>ϭ</a:t>
            </a:r>
            <a:r>
              <a:rPr sz="1200" b="1" spc="-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215" dirty="0">
                <a:solidFill>
                  <a:srgbClr val="7F0000"/>
                </a:solidFill>
                <a:latin typeface="Times New Roman"/>
                <a:cs typeface="Times New Roman"/>
              </a:rPr>
              <a:t>ع</a:t>
            </a:r>
            <a:r>
              <a:rPr sz="1200" b="1" spc="-250" dirty="0">
                <a:solidFill>
                  <a:srgbClr val="7F0000"/>
                </a:solidFill>
                <a:latin typeface="Times New Roman"/>
                <a:cs typeface="Times New Roman"/>
              </a:rPr>
              <a:t>ق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r>
              <a:rPr sz="1200" b="1" spc="-140" dirty="0">
                <a:solidFill>
                  <a:srgbClr val="7F0000"/>
                </a:solidFill>
                <a:latin typeface="Times New Roman"/>
                <a:cs typeface="Times New Roman"/>
              </a:rPr>
              <a:t>و</a:t>
            </a:r>
            <a:r>
              <a:rPr sz="1200" b="1" spc="-150" dirty="0">
                <a:solidFill>
                  <a:srgbClr val="7F0000"/>
                </a:solidFill>
                <a:latin typeface="Times New Roman"/>
                <a:cs typeface="Times New Roman"/>
              </a:rPr>
              <a:t>ل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 </a:t>
            </a:r>
            <a:r>
              <a:rPr sz="1200" b="1" spc="-300" dirty="0">
                <a:solidFill>
                  <a:srgbClr val="7F0000"/>
                </a:solidFill>
                <a:latin typeface="Times New Roman"/>
                <a:cs typeface="Times New Roman"/>
              </a:rPr>
              <a:t>ني</a:t>
            </a:r>
            <a:r>
              <a:rPr sz="1200" b="1" spc="-320" dirty="0">
                <a:solidFill>
                  <a:srgbClr val="7F0000"/>
                </a:solidFill>
                <a:latin typeface="Times New Roman"/>
                <a:cs typeface="Times New Roman"/>
              </a:rPr>
              <a:t>ب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204" dirty="0">
                <a:solidFill>
                  <a:srgbClr val="7F0000"/>
                </a:solidFill>
                <a:latin typeface="Times New Roman"/>
                <a:cs typeface="Times New Roman"/>
              </a:rPr>
              <a:t>ع</a:t>
            </a:r>
            <a:r>
              <a:rPr sz="1200" b="1" spc="-265" dirty="0">
                <a:solidFill>
                  <a:srgbClr val="7F0000"/>
                </a:solidFill>
                <a:latin typeface="Times New Roman"/>
                <a:cs typeface="Times New Roman"/>
              </a:rPr>
              <a:t>Ϥ</a:t>
            </a:r>
            <a:r>
              <a:rPr sz="1200" b="1" spc="-285" dirty="0">
                <a:solidFill>
                  <a:srgbClr val="7F0000"/>
                </a:solidFill>
                <a:latin typeface="Times New Roman"/>
                <a:cs typeface="Times New Roman"/>
              </a:rPr>
              <a:t>ت</a:t>
            </a:r>
            <a:r>
              <a:rPr sz="1200" b="1" spc="-254" dirty="0">
                <a:solidFill>
                  <a:srgbClr val="7F0000"/>
                </a:solidFill>
                <a:latin typeface="Times New Roman"/>
                <a:cs typeface="Times New Roman"/>
              </a:rPr>
              <a:t>ج</a:t>
            </a:r>
            <a:r>
              <a:rPr sz="1200" b="1" spc="-375" dirty="0">
                <a:solidFill>
                  <a:srgbClr val="7F0000"/>
                </a:solidFill>
                <a:latin typeface="Times New Roman"/>
                <a:cs typeface="Times New Roman"/>
              </a:rPr>
              <a:t>Ϥ</a:t>
            </a:r>
            <a:r>
              <a:rPr sz="1200" b="1" spc="-275" dirty="0">
                <a:solidFill>
                  <a:srgbClr val="7F0000"/>
                </a:solidFill>
                <a:latin typeface="Times New Roman"/>
                <a:cs typeface="Times New Roman"/>
              </a:rPr>
              <a:t>ل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260" dirty="0">
                <a:solidFill>
                  <a:srgbClr val="7F0000"/>
                </a:solidFill>
                <a:latin typeface="Times New Roman"/>
                <a:cs typeface="Times New Roman"/>
              </a:rPr>
              <a:t>Δ</a:t>
            </a:r>
            <a:r>
              <a:rPr sz="1200" b="1" spc="-500" dirty="0">
                <a:solidFill>
                  <a:srgbClr val="7F0000"/>
                </a:solidFill>
                <a:latin typeface="Times New Roman"/>
                <a:cs typeface="Times New Roman"/>
              </a:rPr>
              <a:t>ي</a:t>
            </a:r>
            <a:r>
              <a:rPr sz="1200" b="1" spc="-590" dirty="0">
                <a:solidFill>
                  <a:srgbClr val="7F0000"/>
                </a:solidFill>
                <a:latin typeface="Times New Roman"/>
                <a:cs typeface="Times New Roman"/>
              </a:rPr>
              <a:t>Ϡ</a:t>
            </a:r>
            <a:r>
              <a:rPr sz="1200" b="1" spc="-225" dirty="0">
                <a:solidFill>
                  <a:srgbClr val="7F0000"/>
                </a:solidFill>
                <a:latin typeface="Times New Roman"/>
                <a:cs typeface="Times New Roman"/>
              </a:rPr>
              <a:t>ك</a:t>
            </a:r>
            <a:r>
              <a:rPr sz="1200" b="1" spc="10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170" dirty="0">
                <a:solidFill>
                  <a:srgbClr val="7F0000"/>
                </a:solidFill>
                <a:latin typeface="Times New Roman"/>
                <a:cs typeface="Times New Roman"/>
              </a:rPr>
              <a:t>ή</a:t>
            </a:r>
            <a:r>
              <a:rPr sz="1200" b="1" spc="-140" dirty="0">
                <a:solidFill>
                  <a:srgbClr val="7F0000"/>
                </a:solidFill>
                <a:latin typeface="Times New Roman"/>
                <a:cs typeface="Times New Roman"/>
              </a:rPr>
              <a:t>يو</a:t>
            </a:r>
            <a:r>
              <a:rPr sz="1200" b="1" spc="-130" dirty="0">
                <a:solidFill>
                  <a:srgbClr val="7F0000"/>
                </a:solidFill>
                <a:latin typeface="Times New Roman"/>
                <a:cs typeface="Times New Roman"/>
              </a:rPr>
              <a:t>τ</a:t>
            </a:r>
            <a:r>
              <a:rPr sz="1200" b="1" spc="-459" dirty="0">
                <a:solidFill>
                  <a:srgbClr val="7F0000"/>
                </a:solidFill>
                <a:latin typeface="Times New Roman"/>
                <a:cs typeface="Times New Roman"/>
              </a:rPr>
              <a:t>ت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12903" y="7365158"/>
            <a:ext cx="5220335" cy="55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7804" marR="5080" indent="-205740">
              <a:lnSpc>
                <a:spcPct val="104200"/>
              </a:lnSpc>
            </a:pPr>
            <a:r>
              <a:rPr sz="1200" b="1" spc="-40" dirty="0">
                <a:solidFill>
                  <a:srgbClr val="7F0000"/>
                </a:solidFill>
                <a:latin typeface="Times New Roman"/>
                <a:cs typeface="Times New Roman"/>
              </a:rPr>
              <a:t>ϰ</a:t>
            </a:r>
            <a:r>
              <a:rPr sz="1200" b="1" spc="-145" dirty="0">
                <a:solidFill>
                  <a:srgbClr val="7F0000"/>
                </a:solidFill>
                <a:latin typeface="Times New Roman"/>
                <a:cs typeface="Times New Roman"/>
              </a:rPr>
              <a:t>صϭأ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85" dirty="0">
                <a:solidFill>
                  <a:srgbClr val="7F0000"/>
                </a:solidFill>
                <a:latin typeface="Times New Roman"/>
                <a:cs typeface="Times New Roman"/>
              </a:rPr>
              <a:t>ϭ</a:t>
            </a:r>
            <a:r>
              <a:rPr sz="1200" b="1" spc="-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، </a:t>
            </a:r>
            <a:r>
              <a:rPr sz="1200" b="1" spc="-350" dirty="0">
                <a:solidFill>
                  <a:srgbClr val="7F0000"/>
                </a:solidFill>
                <a:latin typeface="Times New Roman"/>
                <a:cs typeface="Times New Roman"/>
              </a:rPr>
              <a:t>س</a:t>
            </a:r>
            <a:r>
              <a:rPr sz="1200" b="1" spc="-285" dirty="0">
                <a:solidFill>
                  <a:srgbClr val="7F0000"/>
                </a:solidFill>
                <a:latin typeface="Times New Roman"/>
                <a:cs typeface="Times New Roman"/>
              </a:rPr>
              <a:t>Ϡ</a:t>
            </a:r>
            <a:r>
              <a:rPr sz="1200" b="1" spc="-75" dirty="0">
                <a:solidFill>
                  <a:srgbClr val="7F0000"/>
                </a:solidFill>
                <a:latin typeface="Times New Roman"/>
                <a:cs typeface="Times New Roman"/>
              </a:rPr>
              <a:t>ج</a:t>
            </a:r>
            <a:r>
              <a:rPr sz="1200" b="1" spc="-375" dirty="0">
                <a:solidFill>
                  <a:srgbClr val="7F0000"/>
                </a:solidFill>
                <a:latin typeface="Times New Roman"/>
                <a:cs typeface="Times New Roman"/>
              </a:rPr>
              <a:t>Ϥ</a:t>
            </a:r>
            <a:r>
              <a:rPr sz="1200" b="1" spc="-630" dirty="0">
                <a:solidFill>
                  <a:srgbClr val="7F0000"/>
                </a:solidFill>
                <a:latin typeface="Times New Roman"/>
                <a:cs typeface="Times New Roman"/>
              </a:rPr>
              <a:t>Ϡ</a:t>
            </a:r>
            <a:r>
              <a:rPr sz="1200" b="1" spc="-270" dirty="0">
                <a:solidFill>
                  <a:srgbClr val="7F0000"/>
                </a:solidFill>
                <a:latin typeface="Times New Roman"/>
                <a:cs typeface="Times New Roman"/>
              </a:rPr>
              <a:t>ل</a:t>
            </a:r>
            <a:r>
              <a:rPr sz="1200" b="1" spc="10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765" dirty="0">
                <a:solidFill>
                  <a:srgbClr val="7F0000"/>
                </a:solidFill>
                <a:latin typeface="Times New Roman"/>
                <a:cs typeface="Times New Roman"/>
              </a:rPr>
              <a:t>Ύ</a:t>
            </a:r>
            <a:r>
              <a:rPr sz="1200" b="1" spc="-315" dirty="0">
                <a:solidFill>
                  <a:srgbClr val="7F0000"/>
                </a:solidFill>
                <a:latin typeface="Times New Roman"/>
                <a:cs typeface="Times New Roman"/>
              </a:rPr>
              <a:t>سيئέ</a:t>
            </a:r>
            <a:r>
              <a:rPr sz="1200" b="1" spc="-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260" dirty="0">
                <a:solidFill>
                  <a:srgbClr val="7F0000"/>
                </a:solidFill>
                <a:latin typeface="Times New Roman"/>
                <a:cs typeface="Times New Roman"/>
              </a:rPr>
              <a:t>Δ</a:t>
            </a:r>
            <a:r>
              <a:rPr sz="1200" b="1" spc="-300" dirty="0">
                <a:solidFill>
                  <a:srgbClr val="7F0000"/>
                </a:solidFill>
                <a:latin typeface="Times New Roman"/>
                <a:cs typeface="Times New Roman"/>
              </a:rPr>
              <a:t>عϤ</a:t>
            </a:r>
            <a:r>
              <a:rPr sz="1200" b="1" spc="-75" dirty="0">
                <a:solidFill>
                  <a:srgbClr val="7F0000"/>
                </a:solidFill>
                <a:latin typeface="Times New Roman"/>
                <a:cs typeface="Times New Roman"/>
              </a:rPr>
              <a:t>ج</a:t>
            </a:r>
            <a:r>
              <a:rPr sz="1200" b="1" spc="-375" dirty="0">
                <a:solidFill>
                  <a:srgbClr val="7F0000"/>
                </a:solidFill>
                <a:latin typeface="Times New Roman"/>
                <a:cs typeface="Times New Roman"/>
              </a:rPr>
              <a:t>Ϥ</a:t>
            </a:r>
            <a:r>
              <a:rPr sz="1200" b="1" spc="-275" dirty="0">
                <a:solidFill>
                  <a:srgbClr val="7F0000"/>
                </a:solidFill>
                <a:latin typeface="Times New Roman"/>
                <a:cs typeface="Times New Roman"/>
              </a:rPr>
              <a:t>ل</a:t>
            </a:r>
            <a:r>
              <a:rPr sz="1200" b="1" spc="-765" dirty="0">
                <a:solidFill>
                  <a:srgbClr val="7F0000"/>
                </a:solidFill>
                <a:latin typeface="Times New Roman"/>
                <a:cs typeface="Times New Roman"/>
              </a:rPr>
              <a:t>Ύ</a:t>
            </a:r>
            <a:r>
              <a:rPr sz="1200" b="1" spc="-459" dirty="0">
                <a:solidFill>
                  <a:srgbClr val="7F0000"/>
                </a:solidFill>
                <a:latin typeface="Times New Roman"/>
                <a:cs typeface="Times New Roman"/>
              </a:rPr>
              <a:t>ب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260" dirty="0">
                <a:solidFill>
                  <a:srgbClr val="7F0000"/>
                </a:solidFill>
                <a:latin typeface="Times New Roman"/>
                <a:cs typeface="Times New Roman"/>
              </a:rPr>
              <a:t>Δ</a:t>
            </a:r>
            <a:r>
              <a:rPr sz="1200" b="1" spc="-420" dirty="0">
                <a:solidFill>
                  <a:srgbClr val="7F0000"/>
                </a:solidFill>
                <a:latin typeface="Times New Roman"/>
                <a:cs typeface="Times New Roman"/>
              </a:rPr>
              <a:t>ي</a:t>
            </a:r>
            <a:r>
              <a:rPr sz="1200" b="1" spc="-305" dirty="0">
                <a:solidFill>
                  <a:srgbClr val="7F0000"/>
                </a:solidFill>
                <a:latin typeface="Times New Roman"/>
                <a:cs typeface="Times New Roman"/>
              </a:rPr>
              <a:t>ل</a:t>
            </a:r>
            <a:r>
              <a:rPr sz="1200" b="1" spc="-765" dirty="0">
                <a:solidFill>
                  <a:srgbClr val="7F0000"/>
                </a:solidFill>
                <a:latin typeface="Times New Roman"/>
                <a:cs typeface="Times New Roman"/>
              </a:rPr>
              <a:t>Ύ</a:t>
            </a:r>
            <a:r>
              <a:rPr sz="1200" b="1" spc="-375" dirty="0">
                <a:solidFill>
                  <a:srgbClr val="7F0000"/>
                </a:solidFill>
                <a:latin typeface="Times New Roman"/>
                <a:cs typeface="Times New Roman"/>
              </a:rPr>
              <a:t>Ϥ</a:t>
            </a:r>
            <a:r>
              <a:rPr sz="1200" b="1" spc="-275" dirty="0">
                <a:solidFill>
                  <a:srgbClr val="7F0000"/>
                </a:solidFill>
                <a:latin typeface="Times New Roman"/>
                <a:cs typeface="Times New Roman"/>
              </a:rPr>
              <a:t>ل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175" dirty="0">
                <a:solidFill>
                  <a:srgbClr val="7F0000"/>
                </a:solidFill>
                <a:latin typeface="Times New Roman"/>
                <a:cs typeface="Times New Roman"/>
              </a:rPr>
              <a:t>Γέ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r>
              <a:rPr sz="1200" b="1" spc="140" dirty="0">
                <a:solidFill>
                  <a:srgbClr val="7F0000"/>
                </a:solidFill>
                <a:latin typeface="Times New Roman"/>
                <a:cs typeface="Times New Roman"/>
              </a:rPr>
              <a:t>ί</a:t>
            </a:r>
            <a:r>
              <a:rPr sz="1200" b="1" spc="-85" dirty="0">
                <a:solidFill>
                  <a:srgbClr val="7F0000"/>
                </a:solidFill>
                <a:latin typeface="Times New Roman"/>
                <a:cs typeface="Times New Roman"/>
              </a:rPr>
              <a:t>ϭ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180" dirty="0">
                <a:solidFill>
                  <a:srgbClr val="7F0000"/>
                </a:solidFill>
                <a:latin typeface="Times New Roman"/>
                <a:cs typeface="Times New Roman"/>
              </a:rPr>
              <a:t>بتϜم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170" dirty="0">
                <a:solidFill>
                  <a:srgbClr val="7F0000"/>
                </a:solidFill>
                <a:latin typeface="Times New Roman"/>
                <a:cs typeface="Times New Roman"/>
              </a:rPr>
              <a:t>ή</a:t>
            </a:r>
            <a:r>
              <a:rPr sz="1200" b="1" spc="-320" dirty="0">
                <a:solidFill>
                  <a:srgbClr val="7F0000"/>
                </a:solidFill>
                <a:latin typeface="Times New Roman"/>
                <a:cs typeface="Times New Roman"/>
              </a:rPr>
              <a:t>ي</a:t>
            </a:r>
            <a:r>
              <a:rPr sz="1200" b="1" spc="-200" dirty="0">
                <a:solidFill>
                  <a:srgbClr val="7F0000"/>
                </a:solidFill>
                <a:latin typeface="Times New Roman"/>
                <a:cs typeface="Times New Roman"/>
              </a:rPr>
              <a:t>Ϊ</a:t>
            </a:r>
            <a:r>
              <a:rPr sz="1200" b="1" spc="60" dirty="0">
                <a:solidFill>
                  <a:srgbClr val="7F0000"/>
                </a:solidFill>
                <a:latin typeface="Times New Roman"/>
                <a:cs typeface="Times New Roman"/>
              </a:rPr>
              <a:t>م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160" dirty="0">
                <a:solidFill>
                  <a:srgbClr val="7F0000"/>
                </a:solidFill>
                <a:latin typeface="Times New Roman"/>
                <a:cs typeface="Times New Roman"/>
              </a:rPr>
              <a:t>ϱ</a:t>
            </a:r>
            <a:r>
              <a:rPr sz="1200" b="1" spc="-160" dirty="0">
                <a:solidFill>
                  <a:srgbClr val="7F0000"/>
                </a:solidFill>
                <a:latin typeface="Times New Roman"/>
                <a:cs typeface="Times New Roman"/>
              </a:rPr>
              <a:t>ή</a:t>
            </a:r>
            <a:r>
              <a:rPr sz="1200" b="1" spc="-75" dirty="0">
                <a:solidFill>
                  <a:srgbClr val="7F0000"/>
                </a:solidFill>
                <a:latin typeface="Times New Roman"/>
                <a:cs typeface="Times New Roman"/>
              </a:rPr>
              <a:t>ج</a:t>
            </a:r>
            <a:r>
              <a:rPr sz="1200" b="1" spc="-290" dirty="0">
                <a:solidFill>
                  <a:srgbClr val="7F0000"/>
                </a:solidFill>
                <a:latin typeface="Times New Roman"/>
                <a:cs typeface="Times New Roman"/>
              </a:rPr>
              <a:t>يو</a:t>
            </a:r>
            <a:r>
              <a:rPr sz="1200" b="1" spc="-350" dirty="0">
                <a:solidFill>
                  <a:srgbClr val="7F0000"/>
                </a:solidFill>
                <a:latin typeface="Times New Roman"/>
                <a:cs typeface="Times New Roman"/>
              </a:rPr>
              <a:t>ت</a:t>
            </a:r>
            <a:r>
              <a:rPr sz="1200" b="1" spc="-275" dirty="0">
                <a:solidFill>
                  <a:srgbClr val="7F0000"/>
                </a:solidFill>
                <a:latin typeface="Times New Roman"/>
                <a:cs typeface="Times New Roman"/>
              </a:rPr>
              <a:t>ل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 </a:t>
            </a:r>
            <a:r>
              <a:rPr sz="1200" b="1" spc="-170" dirty="0">
                <a:solidFill>
                  <a:srgbClr val="7F0000"/>
                </a:solidFill>
                <a:latin typeface="Times New Roman"/>
                <a:cs typeface="Times New Roman"/>
              </a:rPr>
              <a:t>ΪϤح</a:t>
            </a:r>
            <a:r>
              <a:rPr sz="1200" b="1" spc="10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215" dirty="0">
                <a:solidFill>
                  <a:srgbClr val="7F0000"/>
                </a:solidFill>
                <a:latin typeface="Times New Roman"/>
                <a:cs typeface="Times New Roman"/>
              </a:rPr>
              <a:t>ن</a:t>
            </a:r>
            <a:r>
              <a:rPr sz="1200" b="1" spc="-250" dirty="0">
                <a:solidFill>
                  <a:srgbClr val="7F0000"/>
                </a:solidFill>
                <a:latin typeface="Times New Roman"/>
                <a:cs typeface="Times New Roman"/>
              </a:rPr>
              <a:t>ب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80" dirty="0">
                <a:solidFill>
                  <a:srgbClr val="7F0000"/>
                </a:solidFill>
                <a:latin typeface="Times New Roman"/>
                <a:cs typeface="Times New Roman"/>
              </a:rPr>
              <a:t>ميها</a:t>
            </a:r>
            <a:r>
              <a:rPr sz="1200" b="1" spc="-170" dirty="0">
                <a:solidFill>
                  <a:srgbClr val="7F0000"/>
                </a:solidFill>
                <a:latin typeface="Times New Roman"/>
                <a:cs typeface="Times New Roman"/>
              </a:rPr>
              <a:t>ή</a:t>
            </a:r>
            <a:r>
              <a:rPr sz="1200" b="1" spc="-305" dirty="0">
                <a:solidFill>
                  <a:srgbClr val="7F0000"/>
                </a:solidFill>
                <a:latin typeface="Times New Roman"/>
                <a:cs typeface="Times New Roman"/>
              </a:rPr>
              <a:t>ب·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555" dirty="0">
                <a:solidFill>
                  <a:srgbClr val="7F0000"/>
                </a:solidFill>
                <a:latin typeface="Times New Roman"/>
                <a:cs typeface="Times New Roman"/>
              </a:rPr>
              <a:t>Ϋ</a:t>
            </a:r>
            <a:r>
              <a:rPr sz="1200" b="1" spc="-675" dirty="0">
                <a:solidFill>
                  <a:srgbClr val="7F0000"/>
                </a:solidFill>
                <a:latin typeface="Times New Roman"/>
                <a:cs typeface="Times New Roman"/>
              </a:rPr>
              <a:t>Ύ</a:t>
            </a:r>
            <a:r>
              <a:rPr sz="1200" b="1" spc="-165" dirty="0">
                <a:solidFill>
                  <a:srgbClr val="7F0000"/>
                </a:solidFill>
                <a:latin typeface="Times New Roman"/>
                <a:cs typeface="Times New Roman"/>
              </a:rPr>
              <a:t>تسأ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 </a:t>
            </a:r>
            <a:r>
              <a:rPr sz="1200" b="1" spc="-430" dirty="0">
                <a:solidFill>
                  <a:srgbClr val="7F0000"/>
                </a:solidFill>
                <a:latin typeface="Times New Roman"/>
                <a:cs typeface="Times New Roman"/>
              </a:rPr>
              <a:t>ΏΎ</a:t>
            </a:r>
            <a:r>
              <a:rPr sz="1200" b="1" spc="-415" dirty="0">
                <a:solidFill>
                  <a:srgbClr val="7F0000"/>
                </a:solidFill>
                <a:latin typeface="Times New Roman"/>
                <a:cs typeface="Times New Roman"/>
              </a:rPr>
              <a:t>Ψ</a:t>
            </a:r>
            <a:r>
              <a:rPr sz="1200" b="1" spc="-265" dirty="0">
                <a:solidFill>
                  <a:srgbClr val="7F0000"/>
                </a:solidFill>
                <a:latin typeface="Times New Roman"/>
                <a:cs typeface="Times New Roman"/>
              </a:rPr>
              <a:t>تنا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229" dirty="0">
                <a:solidFill>
                  <a:srgbClr val="7F0000"/>
                </a:solidFill>
                <a:latin typeface="Times New Roman"/>
                <a:cs typeface="Times New Roman"/>
              </a:rPr>
              <a:t>مت</a:t>
            </a:r>
            <a:r>
              <a:rPr sz="1200" b="1" spc="-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85" dirty="0">
                <a:solidFill>
                  <a:srgbClr val="7F0000"/>
                </a:solidFill>
                <a:latin typeface="Times New Roman"/>
                <a:cs typeface="Times New Roman"/>
              </a:rPr>
              <a:t>ϭ</a:t>
            </a:r>
            <a:r>
              <a:rPr sz="1200" b="1" spc="-40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170" dirty="0">
                <a:solidFill>
                  <a:srgbClr val="7F0000"/>
                </a:solidFill>
                <a:latin typeface="Times New Roman"/>
                <a:cs typeface="Times New Roman"/>
              </a:rPr>
              <a:t>ή</a:t>
            </a:r>
            <a:r>
              <a:rPr sz="1200" b="1" spc="-320" dirty="0">
                <a:solidFill>
                  <a:srgbClr val="7F0000"/>
                </a:solidFill>
                <a:latin typeface="Times New Roman"/>
                <a:cs typeface="Times New Roman"/>
              </a:rPr>
              <a:t>ي</a:t>
            </a:r>
            <a:r>
              <a:rPr sz="1200" b="1" spc="-200" dirty="0">
                <a:solidFill>
                  <a:srgbClr val="7F0000"/>
                </a:solidFill>
                <a:latin typeface="Times New Roman"/>
                <a:cs typeface="Times New Roman"/>
              </a:rPr>
              <a:t>Ϊ</a:t>
            </a:r>
            <a:r>
              <a:rPr sz="1200" b="1" spc="60" dirty="0">
                <a:solidFill>
                  <a:srgbClr val="7F0000"/>
                </a:solidFill>
                <a:latin typeface="Times New Roman"/>
                <a:cs typeface="Times New Roman"/>
              </a:rPr>
              <a:t>م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310" dirty="0">
                <a:solidFill>
                  <a:srgbClr val="7F0000"/>
                </a:solidFill>
                <a:latin typeface="Times New Roman"/>
                <a:cs typeface="Times New Roman"/>
              </a:rPr>
              <a:t>يل</a:t>
            </a:r>
            <a:r>
              <a:rPr sz="1200" b="1" spc="-500" dirty="0">
                <a:solidFill>
                  <a:srgbClr val="7F0000"/>
                </a:solidFill>
                <a:latin typeface="Times New Roman"/>
                <a:cs typeface="Times New Roman"/>
              </a:rPr>
              <a:t>Ύ</a:t>
            </a:r>
            <a:r>
              <a:rPr sz="1200" b="1" spc="-80" dirty="0">
                <a:solidFill>
                  <a:srgbClr val="7F0000"/>
                </a:solidFill>
                <a:latin typeface="Times New Roman"/>
                <a:cs typeface="Times New Roman"/>
              </a:rPr>
              <a:t>عم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1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175" dirty="0">
                <a:solidFill>
                  <a:srgbClr val="7F0000"/>
                </a:solidFill>
                <a:latin typeface="Times New Roman"/>
                <a:cs typeface="Times New Roman"/>
              </a:rPr>
              <a:t>ϰل</a:t>
            </a:r>
            <a:r>
              <a:rPr sz="1200" b="1" spc="-110" dirty="0">
                <a:solidFill>
                  <a:srgbClr val="7F0000"/>
                </a:solidFill>
                <a:latin typeface="Times New Roman"/>
                <a:cs typeface="Times New Roman"/>
              </a:rPr>
              <a:t>·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270" dirty="0">
                <a:solidFill>
                  <a:srgbClr val="7F0000"/>
                </a:solidFill>
                <a:latin typeface="Times New Roman"/>
                <a:cs typeface="Times New Roman"/>
              </a:rPr>
              <a:t>ع</a:t>
            </a:r>
            <a:r>
              <a:rPr sz="1200" b="1" spc="-380" dirty="0">
                <a:solidFill>
                  <a:srgbClr val="7F0000"/>
                </a:solidFill>
                <a:latin typeface="Times New Roman"/>
                <a:cs typeface="Times New Roman"/>
              </a:rPr>
              <a:t>ف</a:t>
            </a:r>
            <a:r>
              <a:rPr sz="1200" b="1" spc="-170" dirty="0">
                <a:solidFill>
                  <a:srgbClr val="7F0000"/>
                </a:solidFill>
                <a:latin typeface="Times New Roman"/>
                <a:cs typeface="Times New Roman"/>
              </a:rPr>
              <a:t>ή</a:t>
            </a:r>
            <a:r>
              <a:rPr sz="1200" b="1" spc="-275" dirty="0">
                <a:solidFill>
                  <a:srgbClr val="7F0000"/>
                </a:solidFill>
                <a:latin typeface="Times New Roman"/>
                <a:cs typeface="Times New Roman"/>
              </a:rPr>
              <a:t>ل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 </a:t>
            </a:r>
            <a:r>
              <a:rPr sz="1200" b="1" spc="-85" dirty="0">
                <a:solidFill>
                  <a:srgbClr val="7F0000"/>
                </a:solidFill>
                <a:latin typeface="Times New Roman"/>
                <a:cs typeface="Times New Roman"/>
              </a:rPr>
              <a:t>ϭ</a:t>
            </a:r>
            <a:r>
              <a:rPr sz="1200" b="1" spc="-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، </a:t>
            </a:r>
            <a:r>
              <a:rPr sz="1200" b="1" spc="-195" dirty="0">
                <a:solidFill>
                  <a:srgbClr val="7F0000"/>
                </a:solidFill>
                <a:latin typeface="Times New Roman"/>
                <a:cs typeface="Times New Roman"/>
              </a:rPr>
              <a:t>لϤ</a:t>
            </a:r>
            <a:r>
              <a:rPr sz="1200" b="1" spc="-270" dirty="0">
                <a:solidFill>
                  <a:srgbClr val="7F0000"/>
                </a:solidFill>
                <a:latin typeface="Times New Roman"/>
                <a:cs typeface="Times New Roman"/>
              </a:rPr>
              <a:t>ع</a:t>
            </a:r>
            <a:r>
              <a:rPr sz="1200" b="1" spc="-229" dirty="0">
                <a:solidFill>
                  <a:srgbClr val="7F0000"/>
                </a:solidFill>
                <a:latin typeface="Times New Roman"/>
                <a:cs typeface="Times New Roman"/>
              </a:rPr>
              <a:t>ل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 </a:t>
            </a:r>
            <a:r>
              <a:rPr sz="1200" b="1" spc="-130" dirty="0">
                <a:solidFill>
                  <a:srgbClr val="7F0000"/>
                </a:solidFill>
                <a:latin typeface="Times New Roman"/>
                <a:cs typeface="Times New Roman"/>
              </a:rPr>
              <a:t>ϕوس</a:t>
            </a:r>
            <a:r>
              <a:rPr sz="1200" b="1" spc="-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345" dirty="0">
                <a:solidFill>
                  <a:srgbClr val="7F0000"/>
                </a:solidFill>
                <a:latin typeface="Times New Roman"/>
                <a:cs typeface="Times New Roman"/>
              </a:rPr>
              <a:t>Ε</a:t>
            </a:r>
            <a:r>
              <a:rPr sz="1200" b="1" spc="-445" dirty="0">
                <a:solidFill>
                  <a:srgbClr val="7F0000"/>
                </a:solidFill>
                <a:latin typeface="Times New Roman"/>
                <a:cs typeface="Times New Roman"/>
              </a:rPr>
              <a:t>Ύ</a:t>
            </a:r>
            <a:r>
              <a:rPr sz="1200" b="1" spc="-65" dirty="0">
                <a:solidFill>
                  <a:srgbClr val="7F0000"/>
                </a:solidFill>
                <a:latin typeface="Times New Roman"/>
                <a:cs typeface="Times New Roman"/>
              </a:rPr>
              <a:t>ج</a:t>
            </a:r>
            <a:r>
              <a:rPr sz="1200" b="1" spc="-765" dirty="0">
                <a:solidFill>
                  <a:srgbClr val="7F0000"/>
                </a:solidFill>
                <a:latin typeface="Times New Roman"/>
                <a:cs typeface="Times New Roman"/>
              </a:rPr>
              <a:t>Ύ</a:t>
            </a:r>
            <a:r>
              <a:rPr sz="1200" b="1" spc="-445" dirty="0">
                <a:solidFill>
                  <a:srgbClr val="7F0000"/>
                </a:solidFill>
                <a:latin typeface="Times New Roman"/>
                <a:cs typeface="Times New Roman"/>
              </a:rPr>
              <a:t>ي</a:t>
            </a:r>
            <a:r>
              <a:rPr sz="1200" b="1" spc="-285" dirty="0">
                <a:solidFill>
                  <a:srgbClr val="7F0000"/>
                </a:solidFill>
                <a:latin typeface="Times New Roman"/>
                <a:cs typeface="Times New Roman"/>
              </a:rPr>
              <a:t>ت</a:t>
            </a:r>
            <a:r>
              <a:rPr sz="1200" b="1" spc="-254" dirty="0">
                <a:solidFill>
                  <a:srgbClr val="7F0000"/>
                </a:solidFill>
                <a:latin typeface="Times New Roman"/>
                <a:cs typeface="Times New Roman"/>
              </a:rPr>
              <a:t>ح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415" dirty="0">
                <a:solidFill>
                  <a:srgbClr val="7F0000"/>
                </a:solidFill>
                <a:latin typeface="Times New Roman"/>
                <a:cs typeface="Times New Roman"/>
              </a:rPr>
              <a:t>يΒϠت</a:t>
            </a:r>
            <a:r>
              <a:rPr sz="1200" b="1" spc="-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7F0000"/>
                </a:solidFill>
                <a:latin typeface="Times New Roman"/>
                <a:cs typeface="Times New Roman"/>
              </a:rPr>
              <a:t>ϥ</a:t>
            </a:r>
            <a:r>
              <a:rPr sz="1200" b="1" spc="-20" dirty="0">
                <a:solidFill>
                  <a:srgbClr val="7F0000"/>
                </a:solidFill>
                <a:latin typeface="Times New Roman"/>
                <a:cs typeface="Times New Roman"/>
              </a:rPr>
              <a:t>أ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229" dirty="0">
                <a:solidFill>
                  <a:srgbClr val="7F0000"/>
                </a:solidFill>
                <a:latin typeface="Times New Roman"/>
                <a:cs typeface="Times New Roman"/>
              </a:rPr>
              <a:t>نϜϤ</a:t>
            </a:r>
            <a:r>
              <a:rPr sz="1200" b="1" spc="-450" dirty="0">
                <a:solidFill>
                  <a:srgbClr val="7F0000"/>
                </a:solidFill>
                <a:latin typeface="Times New Roman"/>
                <a:cs typeface="Times New Roman"/>
              </a:rPr>
              <a:t>ي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204" dirty="0">
                <a:solidFill>
                  <a:srgbClr val="7F0000"/>
                </a:solidFill>
                <a:latin typeface="Times New Roman"/>
                <a:cs typeface="Times New Roman"/>
              </a:rPr>
              <a:t>يتلا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260" dirty="0">
                <a:solidFill>
                  <a:srgbClr val="7F0000"/>
                </a:solidFill>
                <a:latin typeface="Times New Roman"/>
                <a:cs typeface="Times New Roman"/>
              </a:rPr>
              <a:t>Γ</a:t>
            </a:r>
            <a:r>
              <a:rPr sz="1200" b="1" spc="-170" dirty="0">
                <a:solidFill>
                  <a:srgbClr val="7F0000"/>
                </a:solidFill>
                <a:latin typeface="Times New Roman"/>
                <a:cs typeface="Times New Roman"/>
              </a:rPr>
              <a:t>Ϊ</a:t>
            </a:r>
            <a:r>
              <a:rPr sz="1200" b="1" spc="-320" dirty="0">
                <a:solidFill>
                  <a:srgbClr val="7F0000"/>
                </a:solidFill>
                <a:latin typeface="Times New Roman"/>
                <a:cs typeface="Times New Roman"/>
              </a:rPr>
              <a:t>ي</a:t>
            </a:r>
            <a:r>
              <a:rPr sz="1200" b="1" spc="-200" dirty="0">
                <a:solidFill>
                  <a:srgbClr val="7F0000"/>
                </a:solidFill>
                <a:latin typeface="Times New Roman"/>
                <a:cs typeface="Times New Roman"/>
              </a:rPr>
              <a:t>Ϊ</a:t>
            </a:r>
            <a:r>
              <a:rPr sz="1200" b="1" spc="-65" dirty="0">
                <a:solidFill>
                  <a:srgbClr val="7F0000"/>
                </a:solidFill>
                <a:latin typeface="Times New Roman"/>
                <a:cs typeface="Times New Roman"/>
              </a:rPr>
              <a:t>ج</a:t>
            </a:r>
            <a:r>
              <a:rPr sz="1200" b="1" spc="-265" dirty="0">
                <a:solidFill>
                  <a:srgbClr val="7F0000"/>
                </a:solidFill>
                <a:latin typeface="Times New Roman"/>
                <a:cs typeface="Times New Roman"/>
              </a:rPr>
              <a:t>ل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345" dirty="0">
                <a:solidFill>
                  <a:srgbClr val="7F0000"/>
                </a:solidFill>
                <a:latin typeface="Times New Roman"/>
                <a:cs typeface="Times New Roman"/>
              </a:rPr>
              <a:t>ΕΎ</a:t>
            </a:r>
            <a:r>
              <a:rPr sz="1200" b="1" spc="-480" dirty="0">
                <a:solidFill>
                  <a:srgbClr val="7F0000"/>
                </a:solidFill>
                <a:latin typeface="Times New Roman"/>
                <a:cs typeface="Times New Roman"/>
              </a:rPr>
              <a:t>ص</a:t>
            </a:r>
            <a:r>
              <a:rPr sz="1200" b="1" spc="-385" dirty="0">
                <a:solidFill>
                  <a:srgbClr val="7F0000"/>
                </a:solidFill>
                <a:latin typeface="Times New Roman"/>
                <a:cs typeface="Times New Roman"/>
              </a:rPr>
              <a:t>ص</a:t>
            </a:r>
            <a:r>
              <a:rPr sz="1200" b="1" spc="-290" dirty="0">
                <a:solidFill>
                  <a:srgbClr val="7F0000"/>
                </a:solidFill>
                <a:latin typeface="Times New Roman"/>
                <a:cs typeface="Times New Roman"/>
              </a:rPr>
              <a:t>Ψ</a:t>
            </a:r>
            <a:r>
              <a:rPr sz="1200" b="1" spc="-430" dirty="0">
                <a:solidFill>
                  <a:srgbClr val="7F0000"/>
                </a:solidFill>
                <a:latin typeface="Times New Roman"/>
                <a:cs typeface="Times New Roman"/>
              </a:rPr>
              <a:t>ت</a:t>
            </a:r>
            <a:r>
              <a:rPr sz="1200" b="1" spc="-310" dirty="0">
                <a:solidFill>
                  <a:srgbClr val="7F0000"/>
                </a:solidFill>
                <a:latin typeface="Times New Roman"/>
                <a:cs typeface="Times New Roman"/>
              </a:rPr>
              <a:t>ل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 </a:t>
            </a:r>
            <a:r>
              <a:rPr sz="1200" b="1" spc="-260" dirty="0">
                <a:solidFill>
                  <a:srgbClr val="7F0000"/>
                </a:solidFill>
                <a:latin typeface="Times New Roman"/>
                <a:cs typeface="Times New Roman"/>
              </a:rPr>
              <a:t>Δ</a:t>
            </a:r>
            <a:r>
              <a:rPr sz="1200" b="1" spc="-185" dirty="0">
                <a:solidFill>
                  <a:srgbClr val="7F0000"/>
                </a:solidFill>
                <a:latin typeface="Times New Roman"/>
                <a:cs typeface="Times New Roman"/>
              </a:rPr>
              <a:t>سا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έ</a:t>
            </a:r>
            <a:r>
              <a:rPr sz="1200" b="1" spc="-560" dirty="0">
                <a:solidFill>
                  <a:srgbClr val="7F0000"/>
                </a:solidFill>
                <a:latin typeface="Times New Roman"/>
                <a:cs typeface="Times New Roman"/>
              </a:rPr>
              <a:t>Ω</a:t>
            </a:r>
            <a:r>
              <a:rPr sz="1200" b="1" spc="-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350" dirty="0">
                <a:solidFill>
                  <a:srgbClr val="7F0000"/>
                </a:solidFill>
                <a:latin typeface="Times New Roman"/>
                <a:cs typeface="Times New Roman"/>
              </a:rPr>
              <a:t>س</a:t>
            </a:r>
            <a:r>
              <a:rPr sz="1200" b="1" spc="-295" dirty="0">
                <a:solidFill>
                  <a:srgbClr val="7F0000"/>
                </a:solidFill>
                <a:latin typeface="Times New Roman"/>
                <a:cs typeface="Times New Roman"/>
              </a:rPr>
              <a:t>Ϡ</a:t>
            </a:r>
            <a:r>
              <a:rPr sz="1200" b="1" spc="-75" dirty="0">
                <a:solidFill>
                  <a:srgbClr val="7F0000"/>
                </a:solidFill>
                <a:latin typeface="Times New Roman"/>
                <a:cs typeface="Times New Roman"/>
              </a:rPr>
              <a:t>ج</a:t>
            </a:r>
            <a:r>
              <a:rPr sz="1200" b="1" spc="-375" dirty="0">
                <a:solidFill>
                  <a:srgbClr val="7F0000"/>
                </a:solidFill>
                <a:latin typeface="Times New Roman"/>
                <a:cs typeface="Times New Roman"/>
              </a:rPr>
              <a:t>Ϥ</a:t>
            </a:r>
            <a:r>
              <a:rPr sz="1200" b="1" spc="-275" dirty="0">
                <a:solidFill>
                  <a:srgbClr val="7F0000"/>
                </a:solidFill>
                <a:latin typeface="Times New Roman"/>
                <a:cs typeface="Times New Roman"/>
              </a:rPr>
              <a:t>ل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endParaRPr sz="1200">
              <a:latin typeface="Times New Roman"/>
              <a:cs typeface="Times New Roman"/>
            </a:endParaRPr>
          </a:p>
          <a:p>
            <a:pPr marL="3281679">
              <a:lnSpc>
                <a:spcPct val="100000"/>
              </a:lnSpc>
              <a:spcBef>
                <a:spcPts val="60"/>
              </a:spcBef>
            </a:pP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. </a:t>
            </a:r>
            <a:r>
              <a:rPr sz="1200" b="1" spc="30" dirty="0">
                <a:solidFill>
                  <a:srgbClr val="7F0000"/>
                </a:solidFill>
                <a:latin typeface="Times New Roman"/>
                <a:cs typeface="Times New Roman"/>
              </a:rPr>
              <a:t>ϝϭأا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459" dirty="0">
                <a:solidFill>
                  <a:srgbClr val="7F0000"/>
                </a:solidFill>
                <a:latin typeface="Times New Roman"/>
                <a:cs typeface="Times New Roman"/>
              </a:rPr>
              <a:t>ω</a:t>
            </a:r>
            <a:r>
              <a:rPr sz="1200" b="1" spc="-550" dirty="0">
                <a:solidFill>
                  <a:srgbClr val="7F0000"/>
                </a:solidFill>
                <a:latin typeface="Times New Roman"/>
                <a:cs typeface="Times New Roman"/>
              </a:rPr>
              <a:t>Ύ</a:t>
            </a:r>
            <a:r>
              <a:rPr sz="1200" b="1" spc="-375" dirty="0">
                <a:solidFill>
                  <a:srgbClr val="7F0000"/>
                </a:solidFill>
                <a:latin typeface="Times New Roman"/>
                <a:cs typeface="Times New Roman"/>
              </a:rPr>
              <a:t>Ϥ</a:t>
            </a:r>
            <a:r>
              <a:rPr sz="1200" b="1" spc="-285" dirty="0">
                <a:solidFill>
                  <a:srgbClr val="7F0000"/>
                </a:solidFill>
                <a:latin typeface="Times New Roman"/>
                <a:cs typeface="Times New Roman"/>
              </a:rPr>
              <a:t>ت</a:t>
            </a:r>
            <a:r>
              <a:rPr sz="1200" b="1" spc="-254" dirty="0">
                <a:solidFill>
                  <a:srgbClr val="7F0000"/>
                </a:solidFill>
                <a:latin typeface="Times New Roman"/>
                <a:cs typeface="Times New Roman"/>
              </a:rPr>
              <a:t>ج</a:t>
            </a:r>
            <a:r>
              <a:rPr sz="1200" b="1" spc="320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170" dirty="0">
                <a:solidFill>
                  <a:srgbClr val="7F0000"/>
                </a:solidFill>
                <a:latin typeface="Times New Roman"/>
                <a:cs typeface="Times New Roman"/>
              </a:rPr>
              <a:t>ή</a:t>
            </a:r>
            <a:r>
              <a:rPr sz="1200" b="1" spc="-285" dirty="0">
                <a:solidFill>
                  <a:srgbClr val="7F0000"/>
                </a:solidFill>
                <a:latin typeface="Times New Roman"/>
                <a:cs typeface="Times New Roman"/>
              </a:rPr>
              <a:t>ض</a:t>
            </a:r>
            <a:r>
              <a:rPr sz="1200" b="1" spc="-160" dirty="0">
                <a:solidFill>
                  <a:srgbClr val="7F0000"/>
                </a:solidFill>
                <a:latin typeface="Times New Roman"/>
                <a:cs typeface="Times New Roman"/>
              </a:rPr>
              <a:t>ح</a:t>
            </a:r>
            <a:r>
              <a:rPr sz="1200" b="1" spc="60" dirty="0">
                <a:solidFill>
                  <a:srgbClr val="7F0000"/>
                </a:solidFill>
                <a:latin typeface="Times New Roman"/>
                <a:cs typeface="Times New Roman"/>
              </a:rPr>
              <a:t>م</a:t>
            </a:r>
            <a:r>
              <a:rPr sz="1200" b="1" spc="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635" dirty="0">
                <a:solidFill>
                  <a:srgbClr val="7F0000"/>
                </a:solidFill>
                <a:latin typeface="Times New Roman"/>
                <a:cs typeface="Times New Roman"/>
              </a:rPr>
              <a:t>Ω</a:t>
            </a:r>
            <a:r>
              <a:rPr sz="1200" b="1" spc="-695" dirty="0">
                <a:solidFill>
                  <a:srgbClr val="7F0000"/>
                </a:solidFill>
                <a:latin typeface="Times New Roman"/>
                <a:cs typeface="Times New Roman"/>
              </a:rPr>
              <a:t>Ύ</a:t>
            </a:r>
            <a:r>
              <a:rPr sz="1200" b="1" spc="-375" dirty="0">
                <a:solidFill>
                  <a:srgbClr val="7F0000"/>
                </a:solidFill>
                <a:latin typeface="Times New Roman"/>
                <a:cs typeface="Times New Roman"/>
              </a:rPr>
              <a:t>Ϥ</a:t>
            </a:r>
            <a:r>
              <a:rPr sz="1200" b="1" spc="-45" dirty="0">
                <a:solidFill>
                  <a:srgbClr val="7F0000"/>
                </a:solidFill>
                <a:latin typeface="Times New Roman"/>
                <a:cs typeface="Times New Roman"/>
              </a:rPr>
              <a:t>تعا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1200" b="1" spc="-260" dirty="0">
                <a:solidFill>
                  <a:srgbClr val="7F0000"/>
                </a:solidFill>
                <a:latin typeface="Times New Roman"/>
                <a:cs typeface="Times New Roman"/>
              </a:rPr>
              <a:t>Δ</a:t>
            </a:r>
            <a:r>
              <a:rPr sz="1200" b="1" spc="-80" dirty="0">
                <a:solidFill>
                  <a:srgbClr val="7F0000"/>
                </a:solidFill>
                <a:latin typeface="Times New Roman"/>
                <a:cs typeface="Times New Roman"/>
              </a:rPr>
              <a:t>عم</a:t>
            </a:r>
            <a:r>
              <a:rPr sz="1200" b="1" spc="-765" dirty="0">
                <a:solidFill>
                  <a:srgbClr val="7F0000"/>
                </a:solidFill>
                <a:latin typeface="Times New Roman"/>
                <a:cs typeface="Times New Roman"/>
              </a:rPr>
              <a:t>Ύ</a:t>
            </a:r>
            <a:r>
              <a:rPr sz="1200" b="1" spc="-75" dirty="0">
                <a:solidFill>
                  <a:srgbClr val="7F0000"/>
                </a:solidFill>
                <a:latin typeface="Times New Roman"/>
                <a:cs typeface="Times New Roman"/>
              </a:rPr>
              <a:t>ج</a:t>
            </a:r>
            <a:r>
              <a:rPr sz="1200" b="1" spc="-275" dirty="0">
                <a:solidFill>
                  <a:srgbClr val="7F0000"/>
                </a:solidFill>
                <a:latin typeface="Times New Roman"/>
                <a:cs typeface="Times New Roman"/>
              </a:rPr>
              <a:t>ل</a:t>
            </a:r>
            <a:r>
              <a:rPr sz="1200" b="1" dirty="0">
                <a:solidFill>
                  <a:srgbClr val="7F0000"/>
                </a:solidFill>
                <a:latin typeface="Times New Roman"/>
                <a:cs typeface="Times New Roman"/>
              </a:rPr>
              <a:t>ا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233</Words>
  <Application>Microsoft Office PowerPoint</Application>
  <PresentationFormat>Benutzerdefiniert</PresentationFormat>
  <Paragraphs>27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2015-04-12T20:46:50Z</dcterms:created>
  <dcterms:modified xsi:type="dcterms:W3CDTF">2015-04-12T18:46:51Z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