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2933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6601" y="962975"/>
            <a:ext cx="293179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i="1" spc="-530" dirty="0">
                <a:latin typeface="Times New Roman"/>
                <a:cs typeface="Times New Roman"/>
              </a:rPr>
              <a:t>ع</a:t>
            </a:r>
            <a:r>
              <a:rPr sz="1000" b="1" i="1" spc="-305" dirty="0">
                <a:latin typeface="Times New Roman"/>
                <a:cs typeface="Times New Roman"/>
              </a:rPr>
              <a:t>Ϥ</a:t>
            </a:r>
            <a:r>
              <a:rPr sz="1000" b="1" i="1" spc="-735" dirty="0">
                <a:latin typeface="Times New Roman"/>
                <a:cs typeface="Times New Roman"/>
              </a:rPr>
              <a:t>ت</a:t>
            </a:r>
            <a:r>
              <a:rPr sz="1000" b="1" i="1" spc="-484" dirty="0">
                <a:latin typeface="Times New Roman"/>
                <a:cs typeface="Times New Roman"/>
              </a:rPr>
              <a:t>ج</a:t>
            </a:r>
            <a:r>
              <a:rPr sz="1000" b="1" i="1" spc="-295" dirty="0">
                <a:latin typeface="Times New Roman"/>
                <a:cs typeface="Times New Roman"/>
              </a:rPr>
              <a:t>Ϥ</a:t>
            </a:r>
            <a:r>
              <a:rPr sz="1000" b="1" i="1" spc="-77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15" dirty="0">
                <a:latin typeface="Times New Roman"/>
                <a:cs typeface="Times New Roman"/>
              </a:rPr>
              <a:t> </a:t>
            </a:r>
            <a:r>
              <a:rPr sz="1000" b="1" i="1" spc="-225" dirty="0">
                <a:latin typeface="Times New Roman"/>
                <a:cs typeface="Times New Roman"/>
              </a:rPr>
              <a:t>Δ</a:t>
            </a:r>
            <a:r>
              <a:rPr sz="1000" b="1" i="1" spc="-735" dirty="0">
                <a:latin typeface="Times New Roman"/>
                <a:cs typeface="Times New Roman"/>
              </a:rPr>
              <a:t>ي</a:t>
            </a:r>
            <a:r>
              <a:rPr sz="1000" b="1" i="1" spc="-490" dirty="0">
                <a:latin typeface="Times New Roman"/>
                <a:cs typeface="Times New Roman"/>
              </a:rPr>
              <a:t>Ϡ</a:t>
            </a:r>
            <a:r>
              <a:rPr sz="1000" b="1" i="1" spc="-650" dirty="0">
                <a:latin typeface="Times New Roman"/>
                <a:cs typeface="Times New Roman"/>
              </a:rPr>
              <a:t>ك</a:t>
            </a:r>
            <a:r>
              <a:rPr sz="1000" b="1" i="1" spc="15" dirty="0">
                <a:latin typeface="Times New Roman"/>
                <a:cs typeface="Times New Roman"/>
              </a:rPr>
              <a:t> </a:t>
            </a:r>
            <a:r>
              <a:rPr sz="1000" b="1" i="1" spc="-225" dirty="0">
                <a:latin typeface="Times New Roman"/>
                <a:cs typeface="Times New Roman"/>
              </a:rPr>
              <a:t>Δ</a:t>
            </a:r>
            <a:r>
              <a:rPr sz="1000" b="1" i="1" spc="-705" dirty="0">
                <a:latin typeface="Times New Roman"/>
                <a:cs typeface="Times New Roman"/>
              </a:rPr>
              <a:t>ف</a:t>
            </a:r>
            <a:r>
              <a:rPr sz="1000" b="1" i="1" spc="-525" dirty="0">
                <a:latin typeface="Times New Roman"/>
                <a:cs typeface="Times New Roman"/>
              </a:rPr>
              <a:t>Ύ</a:t>
            </a:r>
            <a:r>
              <a:rPr sz="1000" b="1" i="1" spc="-725" dirty="0">
                <a:latin typeface="Times New Roman"/>
                <a:cs typeface="Times New Roman"/>
              </a:rPr>
              <a:t>ي</a:t>
            </a:r>
            <a:r>
              <a:rPr sz="1000" b="1" i="1" spc="-240" dirty="0">
                <a:latin typeface="Times New Roman"/>
                <a:cs typeface="Times New Roman"/>
              </a:rPr>
              <a:t>ض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570" dirty="0">
                <a:latin typeface="Times New Roman"/>
                <a:cs typeface="Times New Roman"/>
              </a:rPr>
              <a:t>يف</a:t>
            </a:r>
            <a:r>
              <a:rPr sz="1000" b="1" i="1" spc="-5" dirty="0">
                <a:latin typeface="Times New Roman"/>
                <a:cs typeface="Times New Roman"/>
              </a:rPr>
              <a:t> </a:t>
            </a:r>
            <a:r>
              <a:rPr sz="1000" b="1" i="1" spc="-225" dirty="0">
                <a:latin typeface="Times New Roman"/>
                <a:cs typeface="Times New Roman"/>
              </a:rPr>
              <a:t>Δ</a:t>
            </a:r>
            <a:r>
              <a:rPr sz="1000" b="1" i="1" spc="-640" dirty="0">
                <a:latin typeface="Times New Roman"/>
                <a:cs typeface="Times New Roman"/>
              </a:rPr>
              <a:t>ع</a:t>
            </a:r>
            <a:r>
              <a:rPr sz="1000" b="1" i="1" spc="-595" dirty="0">
                <a:latin typeface="Times New Roman"/>
                <a:cs typeface="Times New Roman"/>
              </a:rPr>
              <a:t>م</a:t>
            </a:r>
            <a:r>
              <a:rPr sz="1000" b="1" i="1" spc="-525" dirty="0">
                <a:latin typeface="Times New Roman"/>
                <a:cs typeface="Times New Roman"/>
              </a:rPr>
              <a:t>Ύ</a:t>
            </a:r>
            <a:r>
              <a:rPr sz="1000" b="1" i="1" spc="-475" dirty="0">
                <a:latin typeface="Times New Roman"/>
                <a:cs typeface="Times New Roman"/>
              </a:rPr>
              <a:t>ج</a:t>
            </a:r>
            <a:r>
              <a:rPr sz="1000" b="1" i="1" spc="-775" dirty="0">
                <a:latin typeface="Times New Roman"/>
                <a:cs typeface="Times New Roman"/>
              </a:rPr>
              <a:t>ل</a:t>
            </a:r>
            <a:r>
              <a:rPr sz="1000" b="1" i="1" spc="-525" dirty="0">
                <a:latin typeface="Times New Roman"/>
                <a:cs typeface="Times New Roman"/>
              </a:rPr>
              <a:t>Ύ</a:t>
            </a:r>
            <a:r>
              <a:rPr sz="1000" b="1" i="1" spc="-740" dirty="0">
                <a:latin typeface="Times New Roman"/>
                <a:cs typeface="Times New Roman"/>
              </a:rPr>
              <a:t>ب</a:t>
            </a:r>
            <a:r>
              <a:rPr sz="1000" b="1" i="1" spc="10" dirty="0">
                <a:latin typeface="Times New Roman"/>
                <a:cs typeface="Times New Roman"/>
              </a:rPr>
              <a:t> </a:t>
            </a:r>
            <a:r>
              <a:rPr sz="1000" b="1" i="1" spc="-215" dirty="0">
                <a:latin typeface="Times New Roman"/>
                <a:cs typeface="Times New Roman"/>
              </a:rPr>
              <a:t>Δ</a:t>
            </a:r>
            <a:r>
              <a:rPr sz="1000" b="1" i="1" spc="-765" dirty="0">
                <a:latin typeface="Times New Roman"/>
                <a:cs typeface="Times New Roman"/>
              </a:rPr>
              <a:t>ل</a:t>
            </a:r>
            <a:r>
              <a:rPr sz="1000" b="1" i="1" spc="-670" dirty="0">
                <a:latin typeface="Times New Roman"/>
                <a:cs typeface="Times New Roman"/>
              </a:rPr>
              <a:t>ا</a:t>
            </a:r>
            <a:r>
              <a:rPr sz="1000" b="1" i="1" spc="-675" dirty="0">
                <a:latin typeface="Times New Roman"/>
                <a:cs typeface="Times New Roman"/>
              </a:rPr>
              <a:t>و</a:t>
            </a:r>
            <a:r>
              <a:rPr sz="1000" b="1" i="1" spc="-475" dirty="0">
                <a:latin typeface="Times New Roman"/>
                <a:cs typeface="Times New Roman"/>
              </a:rPr>
              <a:t>ج</a:t>
            </a:r>
            <a:r>
              <a:rPr sz="1000" b="1" i="1" spc="-76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280" dirty="0">
                <a:latin typeface="Times New Roman"/>
                <a:cs typeface="Times New Roman"/>
              </a:rPr>
              <a:t>Γ</a:t>
            </a:r>
            <a:r>
              <a:rPr sz="1000" b="1" i="1" spc="-650" dirty="0">
                <a:latin typeface="Times New Roman"/>
                <a:cs typeface="Times New Roman"/>
              </a:rPr>
              <a:t>ر</a:t>
            </a:r>
            <a:r>
              <a:rPr sz="1000" b="1" i="1" spc="-645" dirty="0">
                <a:latin typeface="Times New Roman"/>
                <a:cs typeface="Times New Roman"/>
              </a:rPr>
              <a:t>ي</a:t>
            </a:r>
            <a:r>
              <a:rPr sz="1000" b="1" i="1" spc="-395" dirty="0">
                <a:latin typeface="Times New Roman"/>
                <a:cs typeface="Times New Roman"/>
              </a:rPr>
              <a:t>ش</a:t>
            </a:r>
            <a:r>
              <a:rPr sz="1000" b="1" i="1" spc="-470" dirty="0">
                <a:latin typeface="Times New Roman"/>
                <a:cs typeface="Times New Roman"/>
              </a:rPr>
              <a:t>ع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690" dirty="0">
                <a:latin typeface="Times New Roman"/>
                <a:cs typeface="Times New Roman"/>
              </a:rPr>
              <a:t>،</a:t>
            </a:r>
            <a:r>
              <a:rPr sz="1000" b="1" i="1" spc="-5" dirty="0">
                <a:latin typeface="Times New Roman"/>
                <a:cs typeface="Times New Roman"/>
              </a:rPr>
              <a:t> </a:t>
            </a:r>
            <a:r>
              <a:rPr sz="1000" b="1" i="1" spc="-455" dirty="0">
                <a:latin typeface="Times New Roman"/>
                <a:cs typeface="Times New Roman"/>
              </a:rPr>
              <a:t>ج</a:t>
            </a:r>
            <a:r>
              <a:rPr sz="1000" b="1" i="1" spc="-475" dirty="0">
                <a:latin typeface="Times New Roman"/>
                <a:cs typeface="Times New Roman"/>
              </a:rPr>
              <a:t>ح</a:t>
            </a:r>
            <a:r>
              <a:rPr sz="1000" b="1" i="1" spc="-76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520" dirty="0">
                <a:latin typeface="Times New Roman"/>
                <a:cs typeface="Times New Roman"/>
              </a:rPr>
              <a:t>م</a:t>
            </a:r>
            <a:r>
              <a:rPr sz="1000" b="1" i="1" spc="-515" dirty="0">
                <a:latin typeface="Times New Roman"/>
                <a:cs typeface="Times New Roman"/>
              </a:rPr>
              <a:t>س</a:t>
            </a:r>
            <a:r>
              <a:rPr sz="1000" b="1" i="1" spc="-565" dirty="0">
                <a:latin typeface="Times New Roman"/>
                <a:cs typeface="Times New Roman"/>
              </a:rPr>
              <a:t>و</a:t>
            </a:r>
            <a:r>
              <a:rPr sz="1000" b="1" i="1" spc="-305" dirty="0">
                <a:latin typeface="Times New Roman"/>
                <a:cs typeface="Times New Roman"/>
              </a:rPr>
              <a:t>Ϥ</a:t>
            </a:r>
            <a:r>
              <a:rPr sz="1000" b="1" i="1" spc="-770" dirty="0">
                <a:latin typeface="Times New Roman"/>
                <a:cs typeface="Times New Roman"/>
              </a:rPr>
              <a:t>ل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690" dirty="0">
                <a:latin typeface="Times New Roman"/>
                <a:cs typeface="Times New Roman"/>
              </a:rPr>
              <a:t>ا</a:t>
            </a:r>
            <a:r>
              <a:rPr sz="1000" b="1" i="1" spc="-525" dirty="0">
                <a:latin typeface="Times New Roman"/>
                <a:cs typeface="Times New Roman"/>
              </a:rPr>
              <a:t>Ω</a:t>
            </a:r>
            <a:r>
              <a:rPr sz="1000" b="1" i="1" spc="-600" dirty="0">
                <a:latin typeface="Times New Roman"/>
                <a:cs typeface="Times New Roman"/>
              </a:rPr>
              <a:t>ا</a:t>
            </a:r>
            <a:r>
              <a:rPr sz="1000" b="1" i="1" spc="-245" dirty="0">
                <a:latin typeface="Times New Roman"/>
                <a:cs typeface="Times New Roman"/>
              </a:rPr>
              <a:t>Ϊ</a:t>
            </a:r>
            <a:r>
              <a:rPr sz="1000" b="1" i="1" spc="-690" dirty="0">
                <a:latin typeface="Times New Roman"/>
                <a:cs typeface="Times New Roman"/>
              </a:rPr>
              <a:t>ع</a:t>
            </a:r>
            <a:r>
              <a:rPr sz="1000" b="1" i="1" spc="-685" dirty="0">
                <a:latin typeface="Times New Roman"/>
                <a:cs typeface="Times New Roman"/>
              </a:rPr>
              <a:t>ت</a:t>
            </a:r>
            <a:r>
              <a:rPr sz="1000" b="1" i="1" spc="-395" dirty="0">
                <a:latin typeface="Times New Roman"/>
                <a:cs typeface="Times New Roman"/>
              </a:rPr>
              <a:t>س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2136" y="2001070"/>
            <a:ext cx="5300345" cy="533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r">
              <a:lnSpc>
                <a:spcPct val="125000"/>
              </a:lnSpc>
            </a:pPr>
            <a:r>
              <a:rPr sz="1000" b="1" i="1" spc="-350" dirty="0">
                <a:latin typeface="Times New Roman"/>
                <a:cs typeface="Times New Roman"/>
              </a:rPr>
              <a:t>ب</a:t>
            </a:r>
            <a:r>
              <a:rPr sz="1000" b="1" i="1" spc="-775" dirty="0">
                <a:latin typeface="Times New Roman"/>
                <a:cs typeface="Times New Roman"/>
              </a:rPr>
              <a:t>ل</a:t>
            </a:r>
            <a:r>
              <a:rPr sz="1000" b="1" i="1" spc="-525" dirty="0">
                <a:latin typeface="Times New Roman"/>
                <a:cs typeface="Times New Roman"/>
              </a:rPr>
              <a:t>Ύ</a:t>
            </a:r>
            <a:r>
              <a:rPr sz="1000" b="1" i="1" spc="5" dirty="0">
                <a:latin typeface="Times New Roman"/>
                <a:cs typeface="Times New Roman"/>
              </a:rPr>
              <a:t>ρ</a:t>
            </a:r>
            <a:r>
              <a:rPr sz="1000" b="1" i="1" spc="105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)</a:t>
            </a:r>
            <a:r>
              <a:rPr sz="1000" b="1" i="1" spc="225" dirty="0">
                <a:latin typeface="Times New Roman"/>
                <a:cs typeface="Times New Roman"/>
              </a:rPr>
              <a:t>˼˹</a:t>
            </a:r>
            <a:r>
              <a:rPr sz="1000" b="1" i="1" spc="-5" dirty="0">
                <a:latin typeface="Times New Roman"/>
                <a:cs typeface="Times New Roman"/>
              </a:rPr>
              <a:t>(</a:t>
            </a:r>
            <a:r>
              <a:rPr sz="1000" b="1" i="1" spc="110" dirty="0">
                <a:latin typeface="Times New Roman"/>
                <a:cs typeface="Times New Roman"/>
              </a:rPr>
              <a:t> </a:t>
            </a:r>
            <a:r>
              <a:rPr sz="1000" b="1" i="1" spc="-565" dirty="0">
                <a:latin typeface="Times New Roman"/>
                <a:cs typeface="Times New Roman"/>
              </a:rPr>
              <a:t>و</a:t>
            </a:r>
            <a:r>
              <a:rPr sz="1000" b="1" i="1" spc="-484" dirty="0">
                <a:latin typeface="Times New Roman"/>
                <a:cs typeface="Times New Roman"/>
              </a:rPr>
              <a:t>ح</a:t>
            </a:r>
            <a:r>
              <a:rPr sz="1000" b="1" i="1" spc="-735" dirty="0">
                <a:latin typeface="Times New Roman"/>
                <a:cs typeface="Times New Roman"/>
              </a:rPr>
              <a:t>ن</a:t>
            </a:r>
            <a:r>
              <a:rPr sz="1000" b="1" i="1" spc="-770" dirty="0">
                <a:latin typeface="Times New Roman"/>
                <a:cs typeface="Times New Roman"/>
              </a:rPr>
              <a:t>ل</a:t>
            </a:r>
            <a:r>
              <a:rPr sz="1000" b="1" i="1" spc="105" dirty="0">
                <a:latin typeface="Times New Roman"/>
                <a:cs typeface="Times New Roman"/>
              </a:rPr>
              <a:t> </a:t>
            </a:r>
            <a:r>
              <a:rPr sz="1000" b="1" i="1" spc="-225" dirty="0">
                <a:latin typeface="Times New Roman"/>
                <a:cs typeface="Times New Roman"/>
              </a:rPr>
              <a:t>Δ</a:t>
            </a:r>
            <a:r>
              <a:rPr sz="1000" b="1" i="1" spc="-735" dirty="0">
                <a:latin typeface="Times New Roman"/>
                <a:cs typeface="Times New Roman"/>
              </a:rPr>
              <a:t>ي</a:t>
            </a:r>
            <a:r>
              <a:rPr sz="1000" b="1" i="1" spc="-400" dirty="0">
                <a:latin typeface="Times New Roman"/>
                <a:cs typeface="Times New Roman"/>
              </a:rPr>
              <a:t>Β</a:t>
            </a:r>
            <a:r>
              <a:rPr sz="1000" b="1" i="1" spc="-735" dirty="0">
                <a:latin typeface="Times New Roman"/>
                <a:cs typeface="Times New Roman"/>
              </a:rPr>
              <a:t>ي</a:t>
            </a:r>
            <a:r>
              <a:rPr sz="1000" b="1" i="1" spc="-20" dirty="0">
                <a:latin typeface="Times New Roman"/>
                <a:cs typeface="Times New Roman"/>
              </a:rPr>
              <a:t>έ</a:t>
            </a:r>
            <a:r>
              <a:rPr sz="1000" b="1" i="1" spc="-25" dirty="0">
                <a:latin typeface="Times New Roman"/>
                <a:cs typeface="Times New Roman"/>
              </a:rPr>
              <a:t>Ϊ</a:t>
            </a:r>
            <a:r>
              <a:rPr sz="1000" b="1" i="1" spc="-740" dirty="0">
                <a:latin typeface="Times New Roman"/>
                <a:cs typeface="Times New Roman"/>
              </a:rPr>
              <a:t>ت</a:t>
            </a:r>
            <a:r>
              <a:rPr sz="1000" b="1" i="1" spc="120" dirty="0">
                <a:latin typeface="Times New Roman"/>
                <a:cs typeface="Times New Roman"/>
              </a:rPr>
              <a:t> </a:t>
            </a:r>
            <a:r>
              <a:rPr sz="1000" b="1" i="1" spc="-280" dirty="0">
                <a:latin typeface="Times New Roman"/>
                <a:cs typeface="Times New Roman"/>
              </a:rPr>
              <a:t>Γ</a:t>
            </a:r>
            <a:r>
              <a:rPr sz="1000" b="1" i="1" spc="-30" dirty="0">
                <a:latin typeface="Times New Roman"/>
                <a:cs typeface="Times New Roman"/>
              </a:rPr>
              <a:t>έ</a:t>
            </a:r>
            <a:r>
              <a:rPr sz="1000" b="1" i="1" spc="-45" dirty="0">
                <a:latin typeface="Times New Roman"/>
                <a:cs typeface="Times New Roman"/>
              </a:rPr>
              <a:t>ϭ</a:t>
            </a:r>
            <a:r>
              <a:rPr sz="1000" b="1" i="1" spc="-415" dirty="0">
                <a:latin typeface="Times New Roman"/>
                <a:cs typeface="Times New Roman"/>
              </a:rPr>
              <a:t>Ω</a:t>
            </a:r>
            <a:r>
              <a:rPr sz="1000" b="1" i="1" spc="100" dirty="0">
                <a:latin typeface="Times New Roman"/>
                <a:cs typeface="Times New Roman"/>
              </a:rPr>
              <a:t> </a:t>
            </a:r>
            <a:r>
              <a:rPr sz="1000" b="1" i="1" spc="-680" dirty="0">
                <a:latin typeface="Times New Roman"/>
                <a:cs typeface="Times New Roman"/>
              </a:rPr>
              <a:t>ـ</a:t>
            </a:r>
            <a:r>
              <a:rPr sz="1000" b="1" i="1" spc="-670" dirty="0">
                <a:latin typeface="Times New Roman"/>
                <a:cs typeface="Times New Roman"/>
              </a:rPr>
              <a:t>ه</a:t>
            </a:r>
            <a:r>
              <a:rPr sz="1000" b="1" i="1" spc="110" dirty="0">
                <a:latin typeface="Times New Roman"/>
                <a:cs typeface="Times New Roman"/>
              </a:rPr>
              <a:t> </a:t>
            </a:r>
            <a:r>
              <a:rPr sz="1000" b="1" i="1" spc="225" dirty="0">
                <a:latin typeface="Times New Roman"/>
                <a:cs typeface="Times New Roman"/>
              </a:rPr>
              <a:t>˺</a:t>
            </a:r>
            <a:r>
              <a:rPr sz="1000" b="1" i="1" spc="145" dirty="0">
                <a:latin typeface="Times New Roman"/>
                <a:cs typeface="Times New Roman"/>
              </a:rPr>
              <a:t>˽</a:t>
            </a:r>
            <a:r>
              <a:rPr sz="1000" b="1" i="1" spc="225" dirty="0">
                <a:latin typeface="Times New Roman"/>
                <a:cs typeface="Times New Roman"/>
              </a:rPr>
              <a:t>˼</a:t>
            </a:r>
            <a:r>
              <a:rPr sz="1000" b="1" i="1" spc="145" dirty="0">
                <a:latin typeface="Times New Roman"/>
                <a:cs typeface="Times New Roman"/>
              </a:rPr>
              <a:t>˽</a:t>
            </a:r>
            <a:r>
              <a:rPr sz="1000" b="1" i="1" spc="-10" dirty="0">
                <a:latin typeface="Times New Roman"/>
                <a:cs typeface="Times New Roman"/>
              </a:rPr>
              <a:t>/</a:t>
            </a:r>
            <a:r>
              <a:rPr sz="1000" b="1" i="1" spc="225" dirty="0">
                <a:latin typeface="Times New Roman"/>
                <a:cs typeface="Times New Roman"/>
              </a:rPr>
              <a:t>˺˺</a:t>
            </a:r>
            <a:r>
              <a:rPr sz="1000" b="1" i="1" spc="-10" dirty="0">
                <a:latin typeface="Times New Roman"/>
                <a:cs typeface="Times New Roman"/>
              </a:rPr>
              <a:t>/</a:t>
            </a:r>
            <a:r>
              <a:rPr sz="1000" b="1" i="1" spc="190" dirty="0">
                <a:latin typeface="Times New Roman"/>
                <a:cs typeface="Times New Roman"/>
              </a:rPr>
              <a:t>˻˾</a:t>
            </a:r>
            <a:r>
              <a:rPr sz="1000" b="1" i="1" spc="110" dirty="0">
                <a:latin typeface="Times New Roman"/>
                <a:cs typeface="Times New Roman"/>
              </a:rPr>
              <a:t> </a:t>
            </a:r>
            <a:r>
              <a:rPr sz="1000" b="1" i="1" spc="-600" dirty="0">
                <a:latin typeface="Times New Roman"/>
                <a:cs typeface="Times New Roman"/>
              </a:rPr>
              <a:t>ء</a:t>
            </a:r>
            <a:r>
              <a:rPr sz="1000" b="1" i="1" spc="-455" dirty="0">
                <a:latin typeface="Times New Roman"/>
                <a:cs typeface="Times New Roman"/>
              </a:rPr>
              <a:t>Ύ</a:t>
            </a:r>
            <a:r>
              <a:rPr sz="1000" b="1" i="1" spc="-735" dirty="0">
                <a:latin typeface="Times New Roman"/>
                <a:cs typeface="Times New Roman"/>
              </a:rPr>
              <a:t>ث</a:t>
            </a:r>
            <a:r>
              <a:rPr sz="1000" b="1" i="1" spc="-580" dirty="0">
                <a:latin typeface="Times New Roman"/>
                <a:cs typeface="Times New Roman"/>
              </a:rPr>
              <a:t>ا</a:t>
            </a:r>
            <a:r>
              <a:rPr sz="1000" b="1" i="1" spc="-515" dirty="0">
                <a:latin typeface="Times New Roman"/>
                <a:cs typeface="Times New Roman"/>
              </a:rPr>
              <a:t>Μ</a:t>
            </a:r>
            <a:r>
              <a:rPr sz="1000" b="1" i="1" spc="-77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110" dirty="0">
                <a:latin typeface="Times New Roman"/>
                <a:cs typeface="Times New Roman"/>
              </a:rPr>
              <a:t> </a:t>
            </a:r>
            <a:r>
              <a:rPr sz="1000" b="1" i="1" spc="-250" dirty="0">
                <a:latin typeface="Times New Roman"/>
                <a:cs typeface="Times New Roman"/>
              </a:rPr>
              <a:t>ϡ</a:t>
            </a:r>
            <a:r>
              <a:rPr sz="1000" b="1" i="1" spc="-475" dirty="0">
                <a:latin typeface="Times New Roman"/>
                <a:cs typeface="Times New Roman"/>
              </a:rPr>
              <a:t>و</a:t>
            </a:r>
            <a:r>
              <a:rPr sz="1000" b="1" i="1" spc="-740" dirty="0">
                <a:latin typeface="Times New Roman"/>
                <a:cs typeface="Times New Roman"/>
              </a:rPr>
              <a:t>ي</a:t>
            </a:r>
            <a:r>
              <a:rPr sz="1000" b="1" i="1" spc="114" dirty="0">
                <a:latin typeface="Times New Roman"/>
                <a:cs typeface="Times New Roman"/>
              </a:rPr>
              <a:t> </a:t>
            </a:r>
            <a:r>
              <a:rPr sz="1000" b="1" i="1" spc="-490" dirty="0">
                <a:latin typeface="Times New Roman"/>
                <a:cs typeface="Times New Roman"/>
              </a:rPr>
              <a:t>ع</a:t>
            </a:r>
            <a:r>
              <a:rPr sz="1000" b="1" i="1" spc="-355" dirty="0">
                <a:latin typeface="Times New Roman"/>
                <a:cs typeface="Times New Roman"/>
              </a:rPr>
              <a:t>Ϥ</a:t>
            </a:r>
            <a:r>
              <a:rPr sz="1000" b="1" i="1" spc="-725" dirty="0">
                <a:latin typeface="Times New Roman"/>
                <a:cs typeface="Times New Roman"/>
              </a:rPr>
              <a:t>ت</a:t>
            </a:r>
            <a:r>
              <a:rPr sz="1000" b="1" i="1" spc="-484" dirty="0">
                <a:latin typeface="Times New Roman"/>
                <a:cs typeface="Times New Roman"/>
              </a:rPr>
              <a:t>ج</a:t>
            </a:r>
            <a:r>
              <a:rPr sz="1000" b="1" i="1" spc="-305" dirty="0">
                <a:latin typeface="Times New Roman"/>
                <a:cs typeface="Times New Roman"/>
              </a:rPr>
              <a:t>Ϥ</a:t>
            </a:r>
            <a:r>
              <a:rPr sz="1000" b="1" i="1" spc="-77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110" dirty="0">
                <a:latin typeface="Times New Roman"/>
                <a:cs typeface="Times New Roman"/>
              </a:rPr>
              <a:t> </a:t>
            </a:r>
            <a:r>
              <a:rPr sz="1000" b="1" i="1" spc="-225" dirty="0">
                <a:latin typeface="Times New Roman"/>
                <a:cs typeface="Times New Roman"/>
              </a:rPr>
              <a:t>Δ</a:t>
            </a:r>
            <a:r>
              <a:rPr sz="1000" b="1" i="1" spc="-735" dirty="0">
                <a:latin typeface="Times New Roman"/>
                <a:cs typeface="Times New Roman"/>
              </a:rPr>
              <a:t>ي</a:t>
            </a:r>
            <a:r>
              <a:rPr sz="1000" b="1" i="1" spc="-490" dirty="0">
                <a:latin typeface="Times New Roman"/>
                <a:cs typeface="Times New Roman"/>
              </a:rPr>
              <a:t>Ϡ</a:t>
            </a:r>
            <a:r>
              <a:rPr sz="1000" b="1" i="1" spc="-650" dirty="0">
                <a:latin typeface="Times New Roman"/>
                <a:cs typeface="Times New Roman"/>
              </a:rPr>
              <a:t>ك</a:t>
            </a:r>
            <a:r>
              <a:rPr sz="1000" b="1" i="1" spc="110" dirty="0">
                <a:latin typeface="Times New Roman"/>
                <a:cs typeface="Times New Roman"/>
              </a:rPr>
              <a:t> </a:t>
            </a:r>
            <a:r>
              <a:rPr sz="1000" b="1" i="1" spc="-570" dirty="0">
                <a:latin typeface="Times New Roman"/>
                <a:cs typeface="Times New Roman"/>
              </a:rPr>
              <a:t>تف</a:t>
            </a:r>
            <a:r>
              <a:rPr sz="1000" b="1" i="1" spc="-440" dirty="0">
                <a:latin typeface="Times New Roman"/>
                <a:cs typeface="Times New Roman"/>
              </a:rPr>
              <a:t>Ύ</a:t>
            </a:r>
            <a:r>
              <a:rPr sz="1000" b="1" i="1" spc="-185" dirty="0">
                <a:latin typeface="Times New Roman"/>
                <a:cs typeface="Times New Roman"/>
              </a:rPr>
              <a:t>π</a:t>
            </a:r>
            <a:r>
              <a:rPr sz="1000" b="1" i="1" spc="-325" dirty="0">
                <a:latin typeface="Times New Roman"/>
                <a:cs typeface="Times New Roman"/>
              </a:rPr>
              <a:t>ت</a:t>
            </a:r>
            <a:r>
              <a:rPr sz="1000" b="1" i="1" spc="-395" dirty="0">
                <a:latin typeface="Times New Roman"/>
                <a:cs typeface="Times New Roman"/>
              </a:rPr>
              <a:t>س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110" dirty="0">
                <a:latin typeface="Times New Roman"/>
                <a:cs typeface="Times New Roman"/>
              </a:rPr>
              <a:t> </a:t>
            </a:r>
            <a:r>
              <a:rPr sz="1000" b="1" i="1" spc="-690" dirty="0">
                <a:latin typeface="Times New Roman"/>
                <a:cs typeface="Times New Roman"/>
              </a:rPr>
              <a:t>،</a:t>
            </a:r>
            <a:r>
              <a:rPr sz="1000" b="1" i="1" spc="100" dirty="0">
                <a:latin typeface="Times New Roman"/>
                <a:cs typeface="Times New Roman"/>
              </a:rPr>
              <a:t> </a:t>
            </a:r>
            <a:r>
              <a:rPr sz="1000" b="1" i="1" spc="-135" dirty="0">
                <a:latin typeface="Times New Roman"/>
                <a:cs typeface="Times New Roman"/>
              </a:rPr>
              <a:t>Ώ</a:t>
            </a:r>
            <a:r>
              <a:rPr sz="1000" b="1" i="1" spc="-480" dirty="0">
                <a:latin typeface="Times New Roman"/>
                <a:cs typeface="Times New Roman"/>
              </a:rPr>
              <a:t>ا</a:t>
            </a:r>
            <a:r>
              <a:rPr sz="1000" b="1" i="1" spc="-484" dirty="0">
                <a:latin typeface="Times New Roman"/>
                <a:cs typeface="Times New Roman"/>
              </a:rPr>
              <a:t>ط</a:t>
            </a:r>
            <a:r>
              <a:rPr sz="1000" b="1" i="1" spc="-76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110" dirty="0">
                <a:latin typeface="Times New Roman"/>
                <a:cs typeface="Times New Roman"/>
              </a:rPr>
              <a:t> </a:t>
            </a:r>
            <a:r>
              <a:rPr sz="1000" b="1" i="1" spc="-60" dirty="0">
                <a:latin typeface="Times New Roman"/>
                <a:cs typeface="Times New Roman"/>
              </a:rPr>
              <a:t>ϥϭ</a:t>
            </a:r>
            <a:r>
              <a:rPr sz="1000" b="1" i="1" spc="-565" dirty="0">
                <a:latin typeface="Times New Roman"/>
                <a:cs typeface="Times New Roman"/>
              </a:rPr>
              <a:t>ؤ</a:t>
            </a:r>
            <a:r>
              <a:rPr sz="1000" b="1" i="1" spc="-400" dirty="0">
                <a:latin typeface="Times New Roman"/>
                <a:cs typeface="Times New Roman"/>
              </a:rPr>
              <a:t>ش</a:t>
            </a:r>
            <a:r>
              <a:rPr sz="1000" b="1" i="1" spc="114" dirty="0">
                <a:latin typeface="Times New Roman"/>
                <a:cs typeface="Times New Roman"/>
              </a:rPr>
              <a:t> </a:t>
            </a:r>
            <a:r>
              <a:rPr sz="1000" b="1" i="1" spc="-280" dirty="0">
                <a:latin typeface="Times New Roman"/>
                <a:cs typeface="Times New Roman"/>
              </a:rPr>
              <a:t>Γ</a:t>
            </a:r>
            <a:r>
              <a:rPr sz="1000" b="1" i="1" spc="-409" dirty="0">
                <a:latin typeface="Times New Roman"/>
                <a:cs typeface="Times New Roman"/>
              </a:rPr>
              <a:t>Ω</a:t>
            </a:r>
            <a:r>
              <a:rPr sz="1000" b="1" i="1" spc="-525" dirty="0">
                <a:latin typeface="Times New Roman"/>
                <a:cs typeface="Times New Roman"/>
              </a:rPr>
              <a:t>Ύ</a:t>
            </a:r>
            <a:r>
              <a:rPr sz="1000" b="1" i="1" spc="-305" dirty="0">
                <a:latin typeface="Times New Roman"/>
                <a:cs typeface="Times New Roman"/>
              </a:rPr>
              <a:t>Ϥ</a:t>
            </a:r>
            <a:r>
              <a:rPr sz="1000" b="1" i="1" spc="-470" dirty="0">
                <a:latin typeface="Times New Roman"/>
                <a:cs typeface="Times New Roman"/>
              </a:rPr>
              <a:t>ع</a:t>
            </a:r>
            <a:r>
              <a:rPr sz="1000" b="1" i="1" spc="110" dirty="0">
                <a:latin typeface="Times New Roman"/>
                <a:cs typeface="Times New Roman"/>
              </a:rPr>
              <a:t> </a:t>
            </a:r>
            <a:r>
              <a:rPr sz="1000" b="1" i="1" spc="-690" dirty="0">
                <a:latin typeface="Times New Roman"/>
                <a:cs typeface="Times New Roman"/>
              </a:rPr>
              <a:t>م</a:t>
            </a:r>
            <a:r>
              <a:rPr sz="1000" b="1" i="1" spc="-685" dirty="0">
                <a:latin typeface="Times New Roman"/>
                <a:cs typeface="Times New Roman"/>
              </a:rPr>
              <a:t>ي</a:t>
            </a:r>
            <a:r>
              <a:rPr sz="1000" b="1" i="1" spc="-484" dirty="0">
                <a:latin typeface="Times New Roman"/>
                <a:cs typeface="Times New Roman"/>
              </a:rPr>
              <a:t>ظ</a:t>
            </a:r>
            <a:r>
              <a:rPr sz="1000" b="1" i="1" spc="-735" dirty="0">
                <a:latin typeface="Times New Roman"/>
                <a:cs typeface="Times New Roman"/>
              </a:rPr>
              <a:t>ن</a:t>
            </a:r>
            <a:r>
              <a:rPr sz="1000" b="1" i="1" spc="-740" dirty="0">
                <a:latin typeface="Times New Roman"/>
                <a:cs typeface="Times New Roman"/>
              </a:rPr>
              <a:t>ت</a:t>
            </a:r>
            <a:r>
              <a:rPr sz="1000" b="1" i="1" spc="114" dirty="0">
                <a:latin typeface="Times New Roman"/>
                <a:cs typeface="Times New Roman"/>
              </a:rPr>
              <a:t> </a:t>
            </a:r>
            <a:r>
              <a:rPr sz="1000" b="1" i="1" spc="-85" dirty="0">
                <a:latin typeface="Times New Roman"/>
                <a:cs typeface="Times New Roman"/>
              </a:rPr>
              <a:t>ϭ</a:t>
            </a:r>
            <a:r>
              <a:rPr sz="1000" b="1" i="1" spc="100" dirty="0">
                <a:latin typeface="Times New Roman"/>
                <a:cs typeface="Times New Roman"/>
              </a:rPr>
              <a:t> </a:t>
            </a:r>
            <a:r>
              <a:rPr sz="1000" b="1" i="1" spc="-425" dirty="0">
                <a:latin typeface="Times New Roman"/>
                <a:cs typeface="Times New Roman"/>
              </a:rPr>
              <a:t>Ω</a:t>
            </a:r>
            <a:r>
              <a:rPr sz="1000" b="1" i="1" spc="-600" dirty="0">
                <a:latin typeface="Times New Roman"/>
                <a:cs typeface="Times New Roman"/>
              </a:rPr>
              <a:t>ا</a:t>
            </a:r>
            <a:r>
              <a:rPr sz="1000" b="1" i="1" spc="-245" dirty="0">
                <a:latin typeface="Times New Roman"/>
                <a:cs typeface="Times New Roman"/>
              </a:rPr>
              <a:t>Ϊ</a:t>
            </a:r>
            <a:r>
              <a:rPr sz="1000" b="1" i="1" spc="-620" dirty="0">
                <a:latin typeface="Times New Roman"/>
                <a:cs typeface="Times New Roman"/>
              </a:rPr>
              <a:t>ع</a:t>
            </a:r>
            <a:r>
              <a:rPr sz="1000" b="1" i="1" spc="-625" dirty="0">
                <a:latin typeface="Times New Roman"/>
                <a:cs typeface="Times New Roman"/>
              </a:rPr>
              <a:t>إ</a:t>
            </a:r>
            <a:r>
              <a:rPr sz="1000" b="1" i="1" spc="-740" dirty="0">
                <a:latin typeface="Times New Roman"/>
                <a:cs typeface="Times New Roman"/>
              </a:rPr>
              <a:t>ب</a:t>
            </a:r>
            <a:r>
              <a:rPr sz="1000" b="1" i="1" spc="-185" dirty="0">
                <a:latin typeface="Times New Roman"/>
                <a:cs typeface="Times New Roman"/>
              </a:rPr>
              <a:t> </a:t>
            </a:r>
            <a:r>
              <a:rPr sz="1000" b="1" i="1" spc="-215" dirty="0">
                <a:latin typeface="Times New Roman"/>
                <a:cs typeface="Times New Roman"/>
              </a:rPr>
              <a:t>Δ</a:t>
            </a:r>
            <a:r>
              <a:rPr sz="1000" b="1" i="1" spc="-640" dirty="0">
                <a:latin typeface="Times New Roman"/>
                <a:cs typeface="Times New Roman"/>
              </a:rPr>
              <a:t>ع</a:t>
            </a:r>
            <a:r>
              <a:rPr sz="1000" b="1" i="1" spc="-595" dirty="0">
                <a:latin typeface="Times New Roman"/>
                <a:cs typeface="Times New Roman"/>
              </a:rPr>
              <a:t>م</a:t>
            </a:r>
            <a:r>
              <a:rPr sz="1000" b="1" i="1" spc="-525" dirty="0">
                <a:latin typeface="Times New Roman"/>
                <a:cs typeface="Times New Roman"/>
              </a:rPr>
              <a:t>Ύ</a:t>
            </a:r>
            <a:r>
              <a:rPr sz="1000" b="1" i="1" spc="-475" dirty="0">
                <a:latin typeface="Times New Roman"/>
                <a:cs typeface="Times New Roman"/>
              </a:rPr>
              <a:t>ج</a:t>
            </a:r>
            <a:r>
              <a:rPr sz="1000" b="1" i="1" spc="-76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25" dirty="0">
                <a:latin typeface="Times New Roman"/>
                <a:cs typeface="Times New Roman"/>
              </a:rPr>
              <a:t> </a:t>
            </a:r>
            <a:r>
              <a:rPr sz="1000" b="1" i="1" spc="-225" dirty="0">
                <a:latin typeface="Times New Roman"/>
                <a:cs typeface="Times New Roman"/>
              </a:rPr>
              <a:t>Δ</a:t>
            </a:r>
            <a:r>
              <a:rPr sz="1000" b="1" i="1" spc="-775" dirty="0">
                <a:latin typeface="Times New Roman"/>
                <a:cs typeface="Times New Roman"/>
              </a:rPr>
              <a:t>ل</a:t>
            </a:r>
            <a:r>
              <a:rPr sz="1000" b="1" i="1" spc="-780" dirty="0">
                <a:latin typeface="Times New Roman"/>
                <a:cs typeface="Times New Roman"/>
              </a:rPr>
              <a:t>ا</a:t>
            </a:r>
            <a:r>
              <a:rPr sz="1000" b="1" i="1" spc="-565" dirty="0">
                <a:latin typeface="Times New Roman"/>
                <a:cs typeface="Times New Roman"/>
              </a:rPr>
              <a:t>و</a:t>
            </a:r>
            <a:r>
              <a:rPr sz="1000" b="1" i="1" spc="-480" dirty="0">
                <a:latin typeface="Times New Roman"/>
                <a:cs typeface="Times New Roman"/>
              </a:rPr>
              <a:t>ج</a:t>
            </a:r>
            <a:r>
              <a:rPr sz="1000" b="1" i="1" spc="20" dirty="0">
                <a:latin typeface="Times New Roman"/>
                <a:cs typeface="Times New Roman"/>
              </a:rPr>
              <a:t> </a:t>
            </a:r>
            <a:r>
              <a:rPr sz="1000" b="1" i="1" spc="-650" dirty="0">
                <a:latin typeface="Times New Roman"/>
                <a:cs typeface="Times New Roman"/>
              </a:rPr>
              <a:t>ر</a:t>
            </a:r>
            <a:r>
              <a:rPr sz="1000" b="1" i="1" spc="-645" dirty="0">
                <a:latin typeface="Times New Roman"/>
                <a:cs typeface="Times New Roman"/>
              </a:rPr>
              <a:t>ئ</a:t>
            </a:r>
            <a:r>
              <a:rPr sz="1000" b="1" i="1" spc="-525" dirty="0">
                <a:latin typeface="Times New Roman"/>
                <a:cs typeface="Times New Roman"/>
              </a:rPr>
              <a:t>Ύ</a:t>
            </a:r>
            <a:r>
              <a:rPr sz="1000" b="1" i="1" spc="-395" dirty="0">
                <a:latin typeface="Times New Roman"/>
                <a:cs typeface="Times New Roman"/>
              </a:rPr>
              <a:t>ش</a:t>
            </a:r>
            <a:r>
              <a:rPr sz="1000" b="1" i="1" spc="-470" dirty="0">
                <a:latin typeface="Times New Roman"/>
                <a:cs typeface="Times New Roman"/>
              </a:rPr>
              <a:t>ع</a:t>
            </a:r>
            <a:r>
              <a:rPr sz="1000" b="1" i="1" spc="25" dirty="0">
                <a:latin typeface="Times New Roman"/>
                <a:cs typeface="Times New Roman"/>
              </a:rPr>
              <a:t> </a:t>
            </a:r>
            <a:r>
              <a:rPr sz="1000" b="1" i="1" spc="-65" dirty="0">
                <a:latin typeface="Times New Roman"/>
                <a:cs typeface="Times New Roman"/>
              </a:rPr>
              <a:t>Ϊ</a:t>
            </a:r>
            <a:r>
              <a:rPr sz="1000" b="1" i="1" spc="-715" dirty="0">
                <a:latin typeface="Times New Roman"/>
                <a:cs typeface="Times New Roman"/>
              </a:rPr>
              <a:t>ئ</a:t>
            </a:r>
            <a:r>
              <a:rPr sz="1000" b="1" i="1" spc="-525" dirty="0">
                <a:latin typeface="Times New Roman"/>
                <a:cs typeface="Times New Roman"/>
              </a:rPr>
              <a:t>Ύ</a:t>
            </a:r>
            <a:r>
              <a:rPr sz="1000" b="1" i="1" spc="-700" dirty="0">
                <a:latin typeface="Times New Roman"/>
                <a:cs typeface="Times New Roman"/>
              </a:rPr>
              <a:t>ق</a:t>
            </a:r>
            <a:r>
              <a:rPr sz="1000" b="1" i="1" spc="25" dirty="0">
                <a:latin typeface="Times New Roman"/>
                <a:cs typeface="Times New Roman"/>
              </a:rPr>
              <a:t> </a:t>
            </a:r>
            <a:r>
              <a:rPr sz="1000" b="1" i="1" spc="-550" dirty="0">
                <a:latin typeface="Times New Roman"/>
                <a:cs typeface="Times New Roman"/>
              </a:rPr>
              <a:t>م</a:t>
            </a:r>
            <a:r>
              <a:rPr sz="1000" b="1" i="1" spc="-430" dirty="0">
                <a:latin typeface="Times New Roman"/>
                <a:cs typeface="Times New Roman"/>
              </a:rPr>
              <a:t>Ϭ</a:t>
            </a:r>
            <a:r>
              <a:rPr sz="1000" b="1" i="1" spc="-640" dirty="0">
                <a:latin typeface="Times New Roman"/>
                <a:cs typeface="Times New Roman"/>
              </a:rPr>
              <a:t>ك</a:t>
            </a:r>
            <a:r>
              <a:rPr sz="1000" b="1" i="1" spc="-180" dirty="0">
                <a:latin typeface="Times New Roman"/>
                <a:cs typeface="Times New Roman"/>
              </a:rPr>
              <a:t>έ</a:t>
            </a:r>
            <a:r>
              <a:rPr sz="1000" b="1" i="1" spc="-330" dirty="0">
                <a:latin typeface="Times New Roman"/>
                <a:cs typeface="Times New Roman"/>
              </a:rPr>
              <a:t>Ύ</a:t>
            </a:r>
            <a:r>
              <a:rPr sz="1000" b="1" i="1" spc="-400" dirty="0">
                <a:latin typeface="Times New Roman"/>
                <a:cs typeface="Times New Roman"/>
              </a:rPr>
              <a:t>ش</a:t>
            </a:r>
            <a:r>
              <a:rPr sz="1000" b="1" i="1" spc="30" dirty="0">
                <a:latin typeface="Times New Roman"/>
                <a:cs typeface="Times New Roman"/>
              </a:rPr>
              <a:t> </a:t>
            </a:r>
            <a:r>
              <a:rPr sz="1000" b="1" i="1" spc="-550" dirty="0">
                <a:latin typeface="Times New Roman"/>
                <a:cs typeface="Times New Roman"/>
              </a:rPr>
              <a:t>ث</a:t>
            </a:r>
            <a:r>
              <a:rPr sz="1000" b="1" i="1" spc="-545" dirty="0">
                <a:latin typeface="Times New Roman"/>
                <a:cs typeface="Times New Roman"/>
              </a:rPr>
              <a:t>ي</a:t>
            </a:r>
            <a:r>
              <a:rPr sz="1000" b="1" i="1" spc="-480" dirty="0">
                <a:latin typeface="Times New Roman"/>
                <a:cs typeface="Times New Roman"/>
              </a:rPr>
              <a:t>ح</a:t>
            </a:r>
            <a:r>
              <a:rPr sz="1000" b="1" i="1" spc="20" dirty="0">
                <a:latin typeface="Times New Roman"/>
                <a:cs typeface="Times New Roman"/>
              </a:rPr>
              <a:t> </a:t>
            </a:r>
            <a:r>
              <a:rPr sz="1000" b="1" i="1" spc="-690" dirty="0">
                <a:latin typeface="Times New Roman"/>
                <a:cs typeface="Times New Roman"/>
              </a:rPr>
              <a:t>،</a:t>
            </a:r>
            <a:r>
              <a:rPr sz="1000" b="1" i="1" spc="20" dirty="0">
                <a:latin typeface="Times New Roman"/>
                <a:cs typeface="Times New Roman"/>
              </a:rPr>
              <a:t> </a:t>
            </a:r>
            <a:r>
              <a:rPr sz="1000" b="1" i="1" spc="-600" dirty="0">
                <a:latin typeface="Times New Roman"/>
                <a:cs typeface="Times New Roman"/>
              </a:rPr>
              <a:t>ي</a:t>
            </a:r>
            <a:r>
              <a:rPr sz="1000" b="1" i="1" spc="-605" dirty="0">
                <a:latin typeface="Times New Roman"/>
                <a:cs typeface="Times New Roman"/>
              </a:rPr>
              <a:t>ل</a:t>
            </a:r>
            <a:r>
              <a:rPr sz="1000" b="1" i="1" spc="-515" dirty="0">
                <a:latin typeface="Times New Roman"/>
                <a:cs typeface="Times New Roman"/>
              </a:rPr>
              <a:t>Ύ</a:t>
            </a:r>
            <a:r>
              <a:rPr sz="1000" b="1" i="1" spc="-484" dirty="0">
                <a:latin typeface="Times New Roman"/>
                <a:cs typeface="Times New Roman"/>
              </a:rPr>
              <a:t>ح</a:t>
            </a:r>
            <a:r>
              <a:rPr sz="1000" b="1" i="1" spc="-775" dirty="0">
                <a:latin typeface="Times New Roman"/>
                <a:cs typeface="Times New Roman"/>
              </a:rPr>
              <a:t>ل</a:t>
            </a:r>
            <a:r>
              <a:rPr sz="1000" b="1" i="1" spc="-780" dirty="0">
                <a:latin typeface="Times New Roman"/>
                <a:cs typeface="Times New Roman"/>
              </a:rPr>
              <a:t>ا</a:t>
            </a:r>
            <a:r>
              <a:rPr sz="1000" b="1" i="1" spc="25" dirty="0">
                <a:latin typeface="Times New Roman"/>
                <a:cs typeface="Times New Roman"/>
              </a:rPr>
              <a:t> </a:t>
            </a:r>
            <a:r>
              <a:rPr sz="1000" b="1" i="1" spc="-285" dirty="0">
                <a:latin typeface="Times New Roman"/>
                <a:cs typeface="Times New Roman"/>
              </a:rPr>
              <a:t>ϡ</a:t>
            </a:r>
            <a:r>
              <a:rPr sz="1000" b="1" i="1" spc="-409" dirty="0">
                <a:latin typeface="Times New Roman"/>
                <a:cs typeface="Times New Roman"/>
              </a:rPr>
              <a:t>Ύ</a:t>
            </a:r>
            <a:r>
              <a:rPr sz="1000" b="1" i="1" spc="-640" dirty="0">
                <a:latin typeface="Times New Roman"/>
                <a:cs typeface="Times New Roman"/>
              </a:rPr>
              <a:t>ع</a:t>
            </a:r>
            <a:r>
              <a:rPr sz="1000" b="1" i="1" spc="-490" dirty="0">
                <a:latin typeface="Times New Roman"/>
                <a:cs typeface="Times New Roman"/>
              </a:rPr>
              <a:t>Ϡ</a:t>
            </a:r>
            <a:r>
              <a:rPr sz="1000" b="1" i="1" spc="-770" dirty="0">
                <a:latin typeface="Times New Roman"/>
                <a:cs typeface="Times New Roman"/>
              </a:rPr>
              <a:t>ل</a:t>
            </a:r>
            <a:r>
              <a:rPr sz="1000" b="1" i="1" spc="30" dirty="0">
                <a:latin typeface="Times New Roman"/>
                <a:cs typeface="Times New Roman"/>
              </a:rPr>
              <a:t> </a:t>
            </a:r>
            <a:r>
              <a:rPr sz="1000" b="1" i="1" spc="-450" dirty="0">
                <a:latin typeface="Times New Roman"/>
                <a:cs typeface="Times New Roman"/>
              </a:rPr>
              <a:t>ن</a:t>
            </a:r>
            <a:r>
              <a:rPr sz="1000" b="1" i="1" spc="-325" dirty="0">
                <a:latin typeface="Times New Roman"/>
                <a:cs typeface="Times New Roman"/>
              </a:rPr>
              <a:t>Ϥ</a:t>
            </a:r>
            <a:r>
              <a:rPr sz="1000" b="1" i="1" spc="-475" dirty="0">
                <a:latin typeface="Times New Roman"/>
                <a:cs typeface="Times New Roman"/>
              </a:rPr>
              <a:t>ح</a:t>
            </a:r>
            <a:r>
              <a:rPr sz="1000" b="1" i="1" spc="-670" dirty="0">
                <a:latin typeface="Times New Roman"/>
                <a:cs typeface="Times New Roman"/>
              </a:rPr>
              <a:t>ر</a:t>
            </a:r>
            <a:r>
              <a:rPr sz="1000" b="1" i="1" spc="-67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25" dirty="0">
                <a:latin typeface="Times New Roman"/>
                <a:cs typeface="Times New Roman"/>
              </a:rPr>
              <a:t> </a:t>
            </a:r>
            <a:r>
              <a:rPr sz="1000" b="1" i="1" spc="-400" dirty="0">
                <a:latin typeface="Times New Roman"/>
                <a:cs typeface="Times New Roman"/>
              </a:rPr>
              <a:t>ف</a:t>
            </a:r>
            <a:r>
              <a:rPr sz="1000" b="1" i="1" spc="-395" dirty="0">
                <a:latin typeface="Times New Roman"/>
                <a:cs typeface="Times New Roman"/>
              </a:rPr>
              <a:t>و</a:t>
            </a:r>
            <a:r>
              <a:rPr sz="1000" b="1" i="1" spc="-735" dirty="0">
                <a:latin typeface="Times New Roman"/>
                <a:cs typeface="Times New Roman"/>
              </a:rPr>
              <a:t>ي</a:t>
            </a:r>
            <a:r>
              <a:rPr sz="1000" b="1" i="1" spc="-240" dirty="0">
                <a:latin typeface="Times New Roman"/>
                <a:cs typeface="Times New Roman"/>
              </a:rPr>
              <a:t>ض</a:t>
            </a:r>
            <a:r>
              <a:rPr sz="1000" b="1" i="1" spc="25" dirty="0">
                <a:latin typeface="Times New Roman"/>
                <a:cs typeface="Times New Roman"/>
              </a:rPr>
              <a:t> </a:t>
            </a:r>
            <a:r>
              <a:rPr sz="1000" b="1" i="1" spc="-225" dirty="0">
                <a:latin typeface="Times New Roman"/>
                <a:cs typeface="Times New Roman"/>
              </a:rPr>
              <a:t>Δ</a:t>
            </a:r>
            <a:r>
              <a:rPr sz="1000" b="1" i="1" spc="-595" dirty="0">
                <a:latin typeface="Times New Roman"/>
                <a:cs typeface="Times New Roman"/>
              </a:rPr>
              <a:t>م</a:t>
            </a:r>
            <a:r>
              <a:rPr sz="1000" b="1" i="1" spc="-50" dirty="0">
                <a:latin typeface="Times New Roman"/>
                <a:cs typeface="Times New Roman"/>
              </a:rPr>
              <a:t>Ϊ</a:t>
            </a:r>
            <a:r>
              <a:rPr sz="1000" b="1" i="1" spc="-480" dirty="0">
                <a:latin typeface="Times New Roman"/>
                <a:cs typeface="Times New Roman"/>
              </a:rPr>
              <a:t>خ</a:t>
            </a:r>
            <a:r>
              <a:rPr sz="1000" b="1" i="1" spc="30" dirty="0">
                <a:latin typeface="Times New Roman"/>
                <a:cs typeface="Times New Roman"/>
              </a:rPr>
              <a:t> </a:t>
            </a:r>
            <a:r>
              <a:rPr sz="1000" b="1" i="1" spc="-570" dirty="0">
                <a:latin typeface="Times New Roman"/>
                <a:cs typeface="Times New Roman"/>
              </a:rPr>
              <a:t>يف</a:t>
            </a:r>
            <a:r>
              <a:rPr sz="1000" b="1" i="1" spc="20" dirty="0">
                <a:latin typeface="Times New Roman"/>
                <a:cs typeface="Times New Roman"/>
              </a:rPr>
              <a:t> </a:t>
            </a:r>
            <a:r>
              <a:rPr sz="1000" b="1" i="1" spc="-600" dirty="0">
                <a:latin typeface="Times New Roman"/>
                <a:cs typeface="Times New Roman"/>
              </a:rPr>
              <a:t>ن</a:t>
            </a:r>
            <a:r>
              <a:rPr sz="1000" b="1" i="1" spc="-595" dirty="0">
                <a:latin typeface="Times New Roman"/>
                <a:cs typeface="Times New Roman"/>
              </a:rPr>
              <a:t>ي</a:t>
            </a:r>
            <a:r>
              <a:rPr sz="1000" b="1" i="1" spc="-390" dirty="0">
                <a:latin typeface="Times New Roman"/>
                <a:cs typeface="Times New Roman"/>
              </a:rPr>
              <a:t>كέΎش</a:t>
            </a:r>
            <a:r>
              <a:rPr sz="1000" b="1" i="1" spc="-305" dirty="0">
                <a:latin typeface="Times New Roman"/>
                <a:cs typeface="Times New Roman"/>
              </a:rPr>
              <a:t>Ϥ</a:t>
            </a:r>
            <a:r>
              <a:rPr sz="1000" b="1" i="1" spc="-77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25" dirty="0">
                <a:latin typeface="Times New Roman"/>
                <a:cs typeface="Times New Roman"/>
              </a:rPr>
              <a:t> </a:t>
            </a:r>
            <a:r>
              <a:rPr sz="1000" b="1" i="1" spc="-215" dirty="0">
                <a:latin typeface="Times New Roman"/>
                <a:cs typeface="Times New Roman"/>
              </a:rPr>
              <a:t>Δ</a:t>
            </a:r>
            <a:r>
              <a:rPr sz="1000" b="1" i="1" spc="-620" dirty="0">
                <a:latin typeface="Times New Roman"/>
                <a:cs typeface="Times New Roman"/>
              </a:rPr>
              <a:t>ع</a:t>
            </a:r>
            <a:r>
              <a:rPr sz="1000" b="1" i="1" spc="-625" dirty="0">
                <a:latin typeface="Times New Roman"/>
                <a:cs typeface="Times New Roman"/>
              </a:rPr>
              <a:t>م</a:t>
            </a:r>
            <a:r>
              <a:rPr sz="1000" b="1" i="1" spc="-515" dirty="0">
                <a:latin typeface="Times New Roman"/>
                <a:cs typeface="Times New Roman"/>
              </a:rPr>
              <a:t>Ύ</a:t>
            </a:r>
            <a:r>
              <a:rPr sz="1000" b="1" i="1" spc="-484" dirty="0">
                <a:latin typeface="Times New Roman"/>
                <a:cs typeface="Times New Roman"/>
              </a:rPr>
              <a:t>ج</a:t>
            </a:r>
            <a:r>
              <a:rPr sz="1000" b="1" i="1" spc="-76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30" dirty="0">
                <a:latin typeface="Times New Roman"/>
                <a:cs typeface="Times New Roman"/>
              </a:rPr>
              <a:t> </a:t>
            </a:r>
            <a:r>
              <a:rPr sz="1000" b="1" i="1" spc="-254" dirty="0">
                <a:latin typeface="Times New Roman"/>
                <a:cs typeface="Times New Roman"/>
              </a:rPr>
              <a:t>Ε</a:t>
            </a:r>
            <a:r>
              <a:rPr sz="1000" b="1" i="1" spc="-290" dirty="0">
                <a:latin typeface="Times New Roman"/>
                <a:cs typeface="Times New Roman"/>
              </a:rPr>
              <a:t>Ύ</a:t>
            </a:r>
            <a:r>
              <a:rPr sz="1000" b="1" i="1" spc="-725" dirty="0">
                <a:latin typeface="Times New Roman"/>
                <a:cs typeface="Times New Roman"/>
              </a:rPr>
              <a:t>ي</a:t>
            </a:r>
            <a:r>
              <a:rPr sz="1000" b="1" i="1" spc="-490" dirty="0">
                <a:latin typeface="Times New Roman"/>
                <a:cs typeface="Times New Roman"/>
              </a:rPr>
              <a:t>Ϡ</a:t>
            </a:r>
            <a:r>
              <a:rPr sz="1000" b="1" i="1" spc="-690" dirty="0">
                <a:latin typeface="Times New Roman"/>
                <a:cs typeface="Times New Roman"/>
              </a:rPr>
              <a:t>كب</a:t>
            </a:r>
            <a:r>
              <a:rPr sz="1000" b="1" i="1" spc="30" dirty="0">
                <a:latin typeface="Times New Roman"/>
                <a:cs typeface="Times New Roman"/>
              </a:rPr>
              <a:t> </a:t>
            </a:r>
            <a:r>
              <a:rPr sz="1000" b="1" i="1" spc="-225" dirty="0">
                <a:latin typeface="Times New Roman"/>
                <a:cs typeface="Times New Roman"/>
              </a:rPr>
              <a:t>Δ</a:t>
            </a:r>
            <a:r>
              <a:rPr sz="1000" b="1" i="1" spc="-775" dirty="0">
                <a:latin typeface="Times New Roman"/>
                <a:cs typeface="Times New Roman"/>
              </a:rPr>
              <a:t>ل</a:t>
            </a:r>
            <a:r>
              <a:rPr sz="1000" b="1" i="1" spc="-780" dirty="0">
                <a:latin typeface="Times New Roman"/>
                <a:cs typeface="Times New Roman"/>
              </a:rPr>
              <a:t>ا</a:t>
            </a:r>
            <a:r>
              <a:rPr sz="1000" b="1" i="1" spc="-565" dirty="0">
                <a:latin typeface="Times New Roman"/>
                <a:cs typeface="Times New Roman"/>
              </a:rPr>
              <a:t>و</a:t>
            </a:r>
            <a:r>
              <a:rPr sz="1000" b="1" i="1" spc="-484" dirty="0">
                <a:latin typeface="Times New Roman"/>
                <a:cs typeface="Times New Roman"/>
              </a:rPr>
              <a:t>ج</a:t>
            </a:r>
            <a:r>
              <a:rPr sz="1000" b="1" i="1" spc="-76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25" dirty="0">
                <a:latin typeface="Times New Roman"/>
                <a:cs typeface="Times New Roman"/>
              </a:rPr>
              <a:t> </a:t>
            </a:r>
            <a:r>
              <a:rPr sz="1000" b="1" i="1" spc="-650" dirty="0">
                <a:latin typeface="Times New Roman"/>
                <a:cs typeface="Times New Roman"/>
              </a:rPr>
              <a:t>ر</a:t>
            </a:r>
            <a:r>
              <a:rPr sz="1000" b="1" i="1" spc="-645" dirty="0">
                <a:latin typeface="Times New Roman"/>
                <a:cs typeface="Times New Roman"/>
              </a:rPr>
              <a:t>ئ</a:t>
            </a:r>
            <a:r>
              <a:rPr sz="1000" b="1" i="1" spc="-525" dirty="0">
                <a:latin typeface="Times New Roman"/>
                <a:cs typeface="Times New Roman"/>
              </a:rPr>
              <a:t>Ύ</a:t>
            </a:r>
            <a:r>
              <a:rPr sz="1000" b="1" i="1" spc="-395" dirty="0">
                <a:latin typeface="Times New Roman"/>
                <a:cs typeface="Times New Roman"/>
              </a:rPr>
              <a:t>ش</a:t>
            </a:r>
            <a:r>
              <a:rPr sz="1000" b="1" i="1" spc="-470" dirty="0">
                <a:latin typeface="Times New Roman"/>
                <a:cs typeface="Times New Roman"/>
              </a:rPr>
              <a:t>ع</a:t>
            </a:r>
            <a:r>
              <a:rPr sz="1000" b="1" i="1" spc="25" dirty="0">
                <a:latin typeface="Times New Roman"/>
                <a:cs typeface="Times New Roman"/>
              </a:rPr>
              <a:t> </a:t>
            </a:r>
            <a:r>
              <a:rPr sz="1000" b="1" i="1" spc="-210" dirty="0">
                <a:latin typeface="Times New Roman"/>
                <a:cs typeface="Times New Roman"/>
              </a:rPr>
              <a:t>ϥ</a:t>
            </a:r>
            <a:r>
              <a:rPr sz="1000" b="1" i="1" spc="-375" dirty="0">
                <a:latin typeface="Times New Roman"/>
                <a:cs typeface="Times New Roman"/>
              </a:rPr>
              <a:t>و</a:t>
            </a:r>
            <a:r>
              <a:rPr sz="1000" b="1" i="1" spc="-490" dirty="0">
                <a:latin typeface="Times New Roman"/>
                <a:cs typeface="Times New Roman"/>
              </a:rPr>
              <a:t>Ϡ</a:t>
            </a:r>
            <a:r>
              <a:rPr sz="1000" b="1" i="1" spc="-620" dirty="0">
                <a:latin typeface="Times New Roman"/>
                <a:cs typeface="Times New Roman"/>
              </a:rPr>
              <a:t>Μ</a:t>
            </a:r>
            <a:r>
              <a:rPr sz="1000" b="1" i="1" spc="-305" dirty="0">
                <a:latin typeface="Times New Roman"/>
                <a:cs typeface="Times New Roman"/>
              </a:rPr>
              <a:t>Ϥ</a:t>
            </a:r>
            <a:r>
              <a:rPr sz="1000" b="1" i="1" spc="-740" dirty="0">
                <a:latin typeface="Times New Roman"/>
                <a:cs typeface="Times New Roman"/>
              </a:rPr>
              <a:t>ي</a:t>
            </a:r>
            <a:endParaRPr sz="10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300"/>
              </a:spcBef>
            </a:pPr>
            <a:r>
              <a:rPr sz="1000" b="1" i="1" spc="-5" dirty="0">
                <a:latin typeface="Times New Roman"/>
                <a:cs typeface="Times New Roman"/>
              </a:rPr>
              <a:t>.</a:t>
            </a:r>
            <a:r>
              <a:rPr sz="1000" b="1" i="1" spc="-515" dirty="0">
                <a:latin typeface="Times New Roman"/>
                <a:cs typeface="Times New Roman"/>
              </a:rPr>
              <a:t>ϥار</a:t>
            </a:r>
            <a:r>
              <a:rPr sz="1000" b="1" i="1" spc="-595" dirty="0">
                <a:latin typeface="Times New Roman"/>
                <a:cs typeface="Times New Roman"/>
              </a:rPr>
              <a:t>ب</a:t>
            </a:r>
            <a:r>
              <a:rPr sz="1000" b="1" i="1" spc="-565" dirty="0">
                <a:latin typeface="Times New Roman"/>
                <a:cs typeface="Times New Roman"/>
              </a:rPr>
              <a:t>و</a:t>
            </a:r>
            <a:r>
              <a:rPr sz="1000" b="1" i="1" spc="-77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690" dirty="0">
                <a:latin typeface="Times New Roman"/>
                <a:cs typeface="Times New Roman"/>
              </a:rPr>
              <a:t>م</a:t>
            </a:r>
            <a:r>
              <a:rPr sz="1000" b="1" i="1" spc="-685" dirty="0">
                <a:latin typeface="Times New Roman"/>
                <a:cs typeface="Times New Roman"/>
              </a:rPr>
              <a:t>ي</a:t>
            </a:r>
            <a:r>
              <a:rPr sz="1000" b="1" i="1" spc="-660" dirty="0">
                <a:latin typeface="Times New Roman"/>
                <a:cs typeface="Times New Roman"/>
              </a:rPr>
              <a:t>هار</a:t>
            </a:r>
            <a:r>
              <a:rPr sz="1000" b="1" i="1" spc="-655" dirty="0">
                <a:latin typeface="Times New Roman"/>
                <a:cs typeface="Times New Roman"/>
              </a:rPr>
              <a:t>ب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600" dirty="0">
                <a:latin typeface="Times New Roman"/>
                <a:cs typeface="Times New Roman"/>
              </a:rPr>
              <a:t>نب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490" dirty="0">
                <a:latin typeface="Times New Roman"/>
                <a:cs typeface="Times New Roman"/>
              </a:rPr>
              <a:t>ر</a:t>
            </a:r>
            <a:r>
              <a:rPr sz="1000" b="1" i="1" spc="-484" dirty="0">
                <a:latin typeface="Times New Roman"/>
                <a:cs typeface="Times New Roman"/>
              </a:rPr>
              <a:t>س</a:t>
            </a:r>
            <a:r>
              <a:rPr sz="1000" b="1" i="1" spc="-525" dirty="0">
                <a:latin typeface="Times New Roman"/>
                <a:cs typeface="Times New Roman"/>
              </a:rPr>
              <a:t>Ύ</a:t>
            </a:r>
            <a:r>
              <a:rPr sz="1000" b="1" i="1" spc="-740" dirty="0">
                <a:latin typeface="Times New Roman"/>
                <a:cs typeface="Times New Roman"/>
              </a:rPr>
              <a:t>ي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2138" y="3072443"/>
            <a:ext cx="5301615" cy="342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i="1" spc="-550" dirty="0">
                <a:latin typeface="Times New Roman"/>
                <a:cs typeface="Times New Roman"/>
              </a:rPr>
              <a:t>ع</a:t>
            </a:r>
            <a:r>
              <a:rPr sz="1000" b="1" i="1" spc="-560" dirty="0">
                <a:latin typeface="Times New Roman"/>
                <a:cs typeface="Times New Roman"/>
              </a:rPr>
              <a:t>م</a:t>
            </a:r>
            <a:r>
              <a:rPr sz="1000" b="1" i="1" spc="20" dirty="0">
                <a:latin typeface="Times New Roman"/>
                <a:cs typeface="Times New Roman"/>
              </a:rPr>
              <a:t> </a:t>
            </a:r>
            <a:r>
              <a:rPr sz="1000" b="1" i="1" spc="-565" dirty="0">
                <a:latin typeface="Times New Roman"/>
                <a:cs typeface="Times New Roman"/>
              </a:rPr>
              <a:t>ل</a:t>
            </a:r>
            <a:r>
              <a:rPr sz="1000" b="1" i="1" spc="-585" dirty="0">
                <a:latin typeface="Times New Roman"/>
                <a:cs typeface="Times New Roman"/>
              </a:rPr>
              <a:t>م</a:t>
            </a:r>
            <a:r>
              <a:rPr sz="1000" b="1" i="1" spc="-525" dirty="0">
                <a:latin typeface="Times New Roman"/>
                <a:cs typeface="Times New Roman"/>
              </a:rPr>
              <a:t>Ύ</a:t>
            </a:r>
            <a:r>
              <a:rPr sz="1000" b="1" i="1" spc="-690" dirty="0">
                <a:latin typeface="Times New Roman"/>
                <a:cs typeface="Times New Roman"/>
              </a:rPr>
              <a:t>ع</a:t>
            </a:r>
            <a:r>
              <a:rPr sz="1000" b="1" i="1" spc="-685" dirty="0">
                <a:latin typeface="Times New Roman"/>
                <a:cs typeface="Times New Roman"/>
              </a:rPr>
              <a:t>ت</a:t>
            </a:r>
            <a:r>
              <a:rPr sz="1000" b="1" i="1" spc="-77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25" dirty="0">
                <a:latin typeface="Times New Roman"/>
                <a:cs typeface="Times New Roman"/>
              </a:rPr>
              <a:t> </a:t>
            </a:r>
            <a:r>
              <a:rPr sz="1000" b="1" i="1" spc="-430" dirty="0">
                <a:latin typeface="Times New Roman"/>
                <a:cs typeface="Times New Roman"/>
              </a:rPr>
              <a:t>ن</a:t>
            </a:r>
            <a:r>
              <a:rPr sz="1000" b="1" i="1" spc="-425" dirty="0">
                <a:latin typeface="Times New Roman"/>
                <a:cs typeface="Times New Roman"/>
              </a:rPr>
              <a:t>س</a:t>
            </a:r>
            <a:r>
              <a:rPr sz="1000" b="1" i="1" spc="-480" dirty="0">
                <a:latin typeface="Times New Roman"/>
                <a:cs typeface="Times New Roman"/>
              </a:rPr>
              <a:t>ح</a:t>
            </a:r>
            <a:r>
              <a:rPr sz="1000" b="1" i="1" spc="20" dirty="0">
                <a:latin typeface="Times New Roman"/>
                <a:cs typeface="Times New Roman"/>
              </a:rPr>
              <a:t> </a:t>
            </a:r>
            <a:r>
              <a:rPr sz="1000" b="1" i="1" spc="-85" dirty="0">
                <a:latin typeface="Times New Roman"/>
                <a:cs typeface="Times New Roman"/>
              </a:rPr>
              <a:t>ϭ</a:t>
            </a:r>
            <a:r>
              <a:rPr sz="1000" b="1" i="1" spc="20" dirty="0">
                <a:latin typeface="Times New Roman"/>
                <a:cs typeface="Times New Roman"/>
              </a:rPr>
              <a:t> </a:t>
            </a:r>
            <a:r>
              <a:rPr sz="1000" b="1" i="1" spc="-425" dirty="0">
                <a:latin typeface="Times New Roman"/>
                <a:cs typeface="Times New Roman"/>
              </a:rPr>
              <a:t>Ω</a:t>
            </a:r>
            <a:r>
              <a:rPr sz="1000" b="1" i="1" spc="-515" dirty="0">
                <a:latin typeface="Times New Roman"/>
                <a:cs typeface="Times New Roman"/>
              </a:rPr>
              <a:t>Ύ</a:t>
            </a:r>
            <a:r>
              <a:rPr sz="1000" b="1" i="1" spc="-395" dirty="0">
                <a:latin typeface="Times New Roman"/>
                <a:cs typeface="Times New Roman"/>
              </a:rPr>
              <a:t>ش</a:t>
            </a:r>
            <a:r>
              <a:rPr sz="1000" b="1" i="1" spc="-390" dirty="0">
                <a:latin typeface="Times New Roman"/>
                <a:cs typeface="Times New Roman"/>
              </a:rPr>
              <a:t>έا</a:t>
            </a:r>
            <a:r>
              <a:rPr sz="1000" b="1" i="1" spc="30" dirty="0">
                <a:latin typeface="Times New Roman"/>
                <a:cs typeface="Times New Roman"/>
              </a:rPr>
              <a:t> </a:t>
            </a:r>
            <a:r>
              <a:rPr sz="1000" b="1" i="1" spc="-254" dirty="0">
                <a:latin typeface="Times New Roman"/>
                <a:cs typeface="Times New Roman"/>
              </a:rPr>
              <a:t>Ε</a:t>
            </a:r>
            <a:r>
              <a:rPr sz="1000" b="1" i="1" spc="-290" dirty="0">
                <a:latin typeface="Times New Roman"/>
                <a:cs typeface="Times New Roman"/>
              </a:rPr>
              <a:t>Ύ</a:t>
            </a:r>
            <a:r>
              <a:rPr sz="1000" b="1" i="1" spc="-735" dirty="0">
                <a:latin typeface="Times New Roman"/>
                <a:cs typeface="Times New Roman"/>
              </a:rPr>
              <a:t>ي</a:t>
            </a:r>
            <a:r>
              <a:rPr sz="1000" b="1" i="1" spc="-490" dirty="0">
                <a:latin typeface="Times New Roman"/>
                <a:cs typeface="Times New Roman"/>
              </a:rPr>
              <a:t>Ϡ</a:t>
            </a:r>
            <a:r>
              <a:rPr sz="1000" b="1" i="1" spc="-305" dirty="0">
                <a:latin typeface="Times New Roman"/>
                <a:cs typeface="Times New Roman"/>
              </a:rPr>
              <a:t>Ϥ</a:t>
            </a:r>
            <a:r>
              <a:rPr sz="1000" b="1" i="1" spc="-470" dirty="0">
                <a:latin typeface="Times New Roman"/>
                <a:cs typeface="Times New Roman"/>
              </a:rPr>
              <a:t>ع</a:t>
            </a:r>
            <a:r>
              <a:rPr sz="1000" b="1" i="1" spc="35" dirty="0">
                <a:latin typeface="Times New Roman"/>
                <a:cs typeface="Times New Roman"/>
              </a:rPr>
              <a:t> </a:t>
            </a:r>
            <a:r>
              <a:rPr sz="1000" b="1" i="1" spc="-85" dirty="0">
                <a:latin typeface="Times New Roman"/>
                <a:cs typeface="Times New Roman"/>
              </a:rPr>
              <a:t>ϭ</a:t>
            </a:r>
            <a:r>
              <a:rPr sz="1000" b="1" i="1" spc="20" dirty="0">
                <a:latin typeface="Times New Roman"/>
                <a:cs typeface="Times New Roman"/>
              </a:rPr>
              <a:t> </a:t>
            </a:r>
            <a:r>
              <a:rPr sz="1000" b="1" i="1" spc="-690" dirty="0">
                <a:latin typeface="Times New Roman"/>
                <a:cs typeface="Times New Roman"/>
              </a:rPr>
              <a:t>،</a:t>
            </a:r>
            <a:r>
              <a:rPr sz="1000" b="1" i="1" spc="20" dirty="0">
                <a:latin typeface="Times New Roman"/>
                <a:cs typeface="Times New Roman"/>
              </a:rPr>
              <a:t> </a:t>
            </a:r>
            <a:r>
              <a:rPr sz="1000" b="1" i="1" spc="-225" dirty="0">
                <a:latin typeface="Times New Roman"/>
                <a:cs typeface="Times New Roman"/>
              </a:rPr>
              <a:t>Δ</a:t>
            </a:r>
            <a:r>
              <a:rPr sz="1000" b="1" i="1" spc="-705" dirty="0">
                <a:latin typeface="Times New Roman"/>
                <a:cs typeface="Times New Roman"/>
              </a:rPr>
              <a:t>ف</a:t>
            </a:r>
            <a:r>
              <a:rPr sz="1000" b="1" i="1" spc="-520" dirty="0">
                <a:latin typeface="Times New Roman"/>
                <a:cs typeface="Times New Roman"/>
              </a:rPr>
              <a:t>رع</a:t>
            </a:r>
            <a:r>
              <a:rPr sz="1000" b="1" i="1" spc="25" dirty="0">
                <a:latin typeface="Times New Roman"/>
                <a:cs typeface="Times New Roman"/>
              </a:rPr>
              <a:t> </a:t>
            </a:r>
            <a:r>
              <a:rPr sz="1000" b="1" i="1" spc="-85" dirty="0">
                <a:latin typeface="Times New Roman"/>
                <a:cs typeface="Times New Roman"/>
              </a:rPr>
              <a:t>ϭ</a:t>
            </a:r>
            <a:r>
              <a:rPr sz="1000" b="1" i="1" spc="20" dirty="0">
                <a:latin typeface="Times New Roman"/>
                <a:cs typeface="Times New Roman"/>
              </a:rPr>
              <a:t> </a:t>
            </a:r>
            <a:r>
              <a:rPr sz="1000" b="1" i="1" spc="-275" dirty="0">
                <a:latin typeface="Times New Roman"/>
                <a:cs typeface="Times New Roman"/>
              </a:rPr>
              <a:t>ϰ</a:t>
            </a:r>
            <a:r>
              <a:rPr sz="1000" b="1" i="1" spc="-475" dirty="0">
                <a:latin typeface="Times New Roman"/>
                <a:cs typeface="Times New Roman"/>
              </a:rPr>
              <a:t>ن</a:t>
            </a:r>
            <a:r>
              <a:rPr sz="1000" b="1" i="1" spc="-590" dirty="0">
                <a:latin typeface="Times New Roman"/>
                <a:cs typeface="Times New Roman"/>
              </a:rPr>
              <a:t>م</a:t>
            </a:r>
            <a:r>
              <a:rPr sz="1000" b="1" i="1" spc="20" dirty="0">
                <a:latin typeface="Times New Roman"/>
                <a:cs typeface="Times New Roman"/>
              </a:rPr>
              <a:t> </a:t>
            </a:r>
            <a:r>
              <a:rPr sz="1000" b="1" i="1" spc="-225" dirty="0">
                <a:latin typeface="Times New Roman"/>
                <a:cs typeface="Times New Roman"/>
              </a:rPr>
              <a:t>Δ</a:t>
            </a:r>
            <a:r>
              <a:rPr sz="1000" b="1" i="1" spc="-580" dirty="0">
                <a:latin typeface="Times New Roman"/>
                <a:cs typeface="Times New Roman"/>
              </a:rPr>
              <a:t>ق</a:t>
            </a:r>
            <a:r>
              <a:rPr sz="1000" b="1" i="1" spc="-575" dirty="0">
                <a:latin typeface="Times New Roman"/>
                <a:cs typeface="Times New Roman"/>
              </a:rPr>
              <a:t>ط</a:t>
            </a:r>
            <a:r>
              <a:rPr sz="1000" b="1" i="1" spc="-735" dirty="0">
                <a:latin typeface="Times New Roman"/>
                <a:cs typeface="Times New Roman"/>
              </a:rPr>
              <a:t>ن</a:t>
            </a:r>
            <a:r>
              <a:rPr sz="1000" b="1" i="1" spc="-305" dirty="0">
                <a:latin typeface="Times New Roman"/>
                <a:cs typeface="Times New Roman"/>
              </a:rPr>
              <a:t>Ϥ</a:t>
            </a:r>
            <a:r>
              <a:rPr sz="1000" b="1" i="1" spc="-770" dirty="0">
                <a:latin typeface="Times New Roman"/>
                <a:cs typeface="Times New Roman"/>
              </a:rPr>
              <a:t>ل</a:t>
            </a:r>
            <a:r>
              <a:rPr sz="1000" b="1" i="1" spc="30" dirty="0">
                <a:latin typeface="Times New Roman"/>
                <a:cs typeface="Times New Roman"/>
              </a:rPr>
              <a:t> </a:t>
            </a:r>
            <a:r>
              <a:rPr sz="1000" b="1" i="1" spc="-630" dirty="0">
                <a:latin typeface="Times New Roman"/>
                <a:cs typeface="Times New Roman"/>
              </a:rPr>
              <a:t>يفار</a:t>
            </a:r>
            <a:r>
              <a:rPr sz="1000" b="1" i="1" spc="-620" dirty="0">
                <a:latin typeface="Times New Roman"/>
                <a:cs typeface="Times New Roman"/>
              </a:rPr>
              <a:t>غ</a:t>
            </a:r>
            <a:r>
              <a:rPr sz="1000" b="1" i="1" spc="-484" dirty="0">
                <a:latin typeface="Times New Roman"/>
                <a:cs typeface="Times New Roman"/>
              </a:rPr>
              <a:t>ج</a:t>
            </a:r>
            <a:r>
              <a:rPr sz="1000" b="1" i="1" spc="-77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25" dirty="0">
                <a:latin typeface="Times New Roman"/>
                <a:cs typeface="Times New Roman"/>
              </a:rPr>
              <a:t> </a:t>
            </a:r>
            <a:r>
              <a:rPr sz="1000" b="1" i="1" spc="-455" dirty="0">
                <a:latin typeface="Times New Roman"/>
                <a:cs typeface="Times New Roman"/>
              </a:rPr>
              <a:t>ح</a:t>
            </a:r>
            <a:r>
              <a:rPr sz="1000" b="1" i="1" spc="-385" dirty="0">
                <a:latin typeface="Times New Roman"/>
                <a:cs typeface="Times New Roman"/>
              </a:rPr>
              <a:t>س</a:t>
            </a:r>
            <a:r>
              <a:rPr sz="1000" b="1" i="1" spc="-305" dirty="0">
                <a:latin typeface="Times New Roman"/>
                <a:cs typeface="Times New Roman"/>
              </a:rPr>
              <a:t>Ϥ</a:t>
            </a:r>
            <a:r>
              <a:rPr sz="1000" b="1" i="1" spc="-77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25" dirty="0">
                <a:latin typeface="Times New Roman"/>
                <a:cs typeface="Times New Roman"/>
              </a:rPr>
              <a:t> </a:t>
            </a:r>
            <a:r>
              <a:rPr sz="1000" b="1" i="1" spc="-570" dirty="0">
                <a:latin typeface="Times New Roman"/>
                <a:cs typeface="Times New Roman"/>
              </a:rPr>
              <a:t>ت</a:t>
            </a:r>
            <a:r>
              <a:rPr sz="1000" b="1" i="1" spc="-575" dirty="0">
                <a:latin typeface="Times New Roman"/>
                <a:cs typeface="Times New Roman"/>
              </a:rPr>
              <a:t>ل</a:t>
            </a:r>
            <a:r>
              <a:rPr sz="1000" b="1" i="1" spc="-90" dirty="0">
                <a:latin typeface="Times New Roman"/>
                <a:cs typeface="Times New Roman"/>
              </a:rPr>
              <a:t>ϭ</a:t>
            </a:r>
            <a:r>
              <a:rPr sz="1000" b="1" i="1" spc="-525" dirty="0">
                <a:latin typeface="Times New Roman"/>
                <a:cs typeface="Times New Roman"/>
              </a:rPr>
              <a:t>Ύ</a:t>
            </a:r>
            <a:r>
              <a:rPr sz="1000" b="1" i="1" spc="-735" dirty="0">
                <a:latin typeface="Times New Roman"/>
                <a:cs typeface="Times New Roman"/>
              </a:rPr>
              <a:t>ن</a:t>
            </a:r>
            <a:r>
              <a:rPr sz="1000" b="1" i="1" spc="-740" dirty="0">
                <a:latin typeface="Times New Roman"/>
                <a:cs typeface="Times New Roman"/>
              </a:rPr>
              <a:t>ت</a:t>
            </a:r>
            <a:r>
              <a:rPr sz="1000" b="1" i="1" spc="30" dirty="0">
                <a:latin typeface="Times New Roman"/>
                <a:cs typeface="Times New Roman"/>
              </a:rPr>
              <a:t> </a:t>
            </a:r>
            <a:r>
              <a:rPr sz="1000" b="1" i="1" spc="-225" dirty="0">
                <a:latin typeface="Times New Roman"/>
                <a:cs typeface="Times New Roman"/>
              </a:rPr>
              <a:t>Δ</a:t>
            </a:r>
            <a:r>
              <a:rPr sz="1000" b="1" i="1" spc="-735" dirty="0">
                <a:latin typeface="Times New Roman"/>
                <a:cs typeface="Times New Roman"/>
              </a:rPr>
              <a:t>ي</a:t>
            </a:r>
            <a:r>
              <a:rPr sz="1000" b="1" i="1" spc="-400" dirty="0">
                <a:latin typeface="Times New Roman"/>
                <a:cs typeface="Times New Roman"/>
              </a:rPr>
              <a:t>Β</a:t>
            </a:r>
            <a:r>
              <a:rPr sz="1000" b="1" i="1" spc="-735" dirty="0">
                <a:latin typeface="Times New Roman"/>
                <a:cs typeface="Times New Roman"/>
              </a:rPr>
              <a:t>ي</a:t>
            </a:r>
            <a:r>
              <a:rPr sz="1000" b="1" i="1" spc="-20" dirty="0">
                <a:latin typeface="Times New Roman"/>
                <a:cs typeface="Times New Roman"/>
              </a:rPr>
              <a:t>έ</a:t>
            </a:r>
            <a:r>
              <a:rPr sz="1000" b="1" i="1" spc="-25" dirty="0">
                <a:latin typeface="Times New Roman"/>
                <a:cs typeface="Times New Roman"/>
              </a:rPr>
              <a:t>Ϊ</a:t>
            </a:r>
            <a:r>
              <a:rPr sz="1000" b="1" i="1" spc="-735" dirty="0">
                <a:latin typeface="Times New Roman"/>
                <a:cs typeface="Times New Roman"/>
              </a:rPr>
              <a:t>ت</a:t>
            </a:r>
            <a:r>
              <a:rPr sz="1000" b="1" i="1" spc="-77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40" dirty="0">
                <a:latin typeface="Times New Roman"/>
                <a:cs typeface="Times New Roman"/>
              </a:rPr>
              <a:t> </a:t>
            </a:r>
            <a:r>
              <a:rPr sz="1000" b="1" i="1" spc="-280" dirty="0">
                <a:latin typeface="Times New Roman"/>
                <a:cs typeface="Times New Roman"/>
              </a:rPr>
              <a:t>Γ</a:t>
            </a:r>
            <a:r>
              <a:rPr sz="1000" b="1" i="1" spc="25" dirty="0">
                <a:latin typeface="Times New Roman"/>
                <a:cs typeface="Times New Roman"/>
              </a:rPr>
              <a:t>έ</a:t>
            </a:r>
            <a:r>
              <a:rPr sz="1000" b="1" i="1" spc="-90" dirty="0">
                <a:latin typeface="Times New Roman"/>
                <a:cs typeface="Times New Roman"/>
              </a:rPr>
              <a:t>ϭ</a:t>
            </a:r>
            <a:r>
              <a:rPr sz="1000" b="1" i="1" spc="-65" dirty="0">
                <a:latin typeface="Times New Roman"/>
                <a:cs typeface="Times New Roman"/>
              </a:rPr>
              <a:t>Ϊ</a:t>
            </a:r>
            <a:r>
              <a:rPr sz="1000" b="1" i="1" spc="-76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30" dirty="0">
                <a:latin typeface="Times New Roman"/>
                <a:cs typeface="Times New Roman"/>
              </a:rPr>
              <a:t> </a:t>
            </a:r>
            <a:r>
              <a:rPr sz="1000" b="1" i="1" spc="-30" dirty="0">
                <a:latin typeface="Times New Roman"/>
                <a:cs typeface="Times New Roman"/>
              </a:rPr>
              <a:t>έ</a:t>
            </a:r>
            <a:r>
              <a:rPr sz="1000" b="1" i="1" spc="-45" dirty="0">
                <a:latin typeface="Times New Roman"/>
                <a:cs typeface="Times New Roman"/>
              </a:rPr>
              <a:t>ϭ</a:t>
            </a:r>
            <a:r>
              <a:rPr sz="1000" b="1" i="1" spc="-525" dirty="0">
                <a:latin typeface="Times New Roman"/>
                <a:cs typeface="Times New Roman"/>
              </a:rPr>
              <a:t>Ύ</a:t>
            </a:r>
            <a:r>
              <a:rPr sz="1000" b="1" i="1" spc="-475" dirty="0">
                <a:latin typeface="Times New Roman"/>
                <a:cs typeface="Times New Roman"/>
              </a:rPr>
              <a:t>ح</a:t>
            </a:r>
            <a:r>
              <a:rPr sz="1000" b="1" i="1" spc="-590" dirty="0">
                <a:latin typeface="Times New Roman"/>
                <a:cs typeface="Times New Roman"/>
              </a:rPr>
              <a:t>م</a:t>
            </a:r>
            <a:r>
              <a:rPr sz="1000" b="1" i="1" spc="20" dirty="0">
                <a:latin typeface="Times New Roman"/>
                <a:cs typeface="Times New Roman"/>
              </a:rPr>
              <a:t> </a:t>
            </a:r>
            <a:r>
              <a:rPr sz="1000" b="1" i="1" spc="-405" dirty="0">
                <a:latin typeface="Times New Roman"/>
                <a:cs typeface="Times New Roman"/>
              </a:rPr>
              <a:t>ϥأ</a:t>
            </a:r>
            <a:r>
              <a:rPr sz="1000" b="1" i="1" spc="25" dirty="0">
                <a:latin typeface="Times New Roman"/>
                <a:cs typeface="Times New Roman"/>
              </a:rPr>
              <a:t> </a:t>
            </a:r>
            <a:r>
              <a:rPr sz="1000" b="1" i="1" spc="-560" dirty="0">
                <a:latin typeface="Times New Roman"/>
                <a:cs typeface="Times New Roman"/>
              </a:rPr>
              <a:t>رك</a:t>
            </a:r>
            <a:r>
              <a:rPr sz="1000" b="1" i="1" spc="-315" dirty="0">
                <a:latin typeface="Times New Roman"/>
                <a:cs typeface="Times New Roman"/>
              </a:rPr>
              <a:t>ά</a:t>
            </a:r>
            <a:r>
              <a:rPr sz="1000" b="1" i="1" spc="-765" dirty="0">
                <a:latin typeface="Times New Roman"/>
                <a:cs typeface="Times New Roman"/>
              </a:rPr>
              <a:t>ل</a:t>
            </a:r>
            <a:r>
              <a:rPr sz="1000" b="1" i="1" spc="-525" dirty="0">
                <a:latin typeface="Times New Roman"/>
                <a:cs typeface="Times New Roman"/>
              </a:rPr>
              <a:t>Ύ</a:t>
            </a:r>
            <a:r>
              <a:rPr sz="1000" b="1" i="1" spc="-740" dirty="0">
                <a:latin typeface="Times New Roman"/>
                <a:cs typeface="Times New Roman"/>
              </a:rPr>
              <a:t>ب</a:t>
            </a:r>
            <a:r>
              <a:rPr sz="1000" b="1" i="1" spc="30" dirty="0">
                <a:latin typeface="Times New Roman"/>
                <a:cs typeface="Times New Roman"/>
              </a:rPr>
              <a:t> </a:t>
            </a:r>
            <a:r>
              <a:rPr sz="1000" b="1" i="1" spc="-650" dirty="0">
                <a:latin typeface="Times New Roman"/>
                <a:cs typeface="Times New Roman"/>
              </a:rPr>
              <a:t>ر</a:t>
            </a:r>
            <a:r>
              <a:rPr sz="1000" b="1" i="1" spc="-645" dirty="0">
                <a:latin typeface="Times New Roman"/>
                <a:cs typeface="Times New Roman"/>
              </a:rPr>
              <a:t>ي</a:t>
            </a:r>
            <a:r>
              <a:rPr sz="1000" b="1" i="1" spc="-65" dirty="0">
                <a:latin typeface="Times New Roman"/>
                <a:cs typeface="Times New Roman"/>
              </a:rPr>
              <a:t>Ϊ</a:t>
            </a:r>
            <a:r>
              <a:rPr sz="1000" b="1" i="1" spc="-484" dirty="0">
                <a:latin typeface="Times New Roman"/>
                <a:cs typeface="Times New Roman"/>
              </a:rPr>
              <a:t>ج</a:t>
            </a:r>
            <a:r>
              <a:rPr sz="1000" b="1" i="1" spc="-76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25" dirty="0">
                <a:latin typeface="Times New Roman"/>
                <a:cs typeface="Times New Roman"/>
              </a:rPr>
              <a:t> </a:t>
            </a:r>
            <a:r>
              <a:rPr sz="1000" b="1" i="1" spc="-530" dirty="0">
                <a:latin typeface="Times New Roman"/>
                <a:cs typeface="Times New Roman"/>
              </a:rPr>
              <a:t>نم</a:t>
            </a:r>
            <a:r>
              <a:rPr sz="1000" b="1" i="1" spc="20" dirty="0">
                <a:latin typeface="Times New Roman"/>
                <a:cs typeface="Times New Roman"/>
              </a:rPr>
              <a:t> </a:t>
            </a:r>
            <a:r>
              <a:rPr sz="1000" b="1" i="1" spc="-85" dirty="0">
                <a:latin typeface="Times New Roman"/>
                <a:cs typeface="Times New Roman"/>
              </a:rPr>
              <a:t>ϭ</a:t>
            </a:r>
            <a:endParaRPr sz="1000">
              <a:latin typeface="Times New Roman"/>
              <a:cs typeface="Times New Roman"/>
            </a:endParaRPr>
          </a:p>
          <a:p>
            <a:pPr marL="2426970">
              <a:lnSpc>
                <a:spcPct val="100000"/>
              </a:lnSpc>
              <a:spcBef>
                <a:spcPts val="300"/>
              </a:spcBef>
            </a:pPr>
            <a:r>
              <a:rPr sz="1000" b="1" i="1" spc="-5" dirty="0">
                <a:latin typeface="Times New Roman"/>
                <a:cs typeface="Times New Roman"/>
              </a:rPr>
              <a:t>.</a:t>
            </a:r>
            <a:r>
              <a:rPr sz="1000" b="1" i="1" spc="-620" dirty="0">
                <a:latin typeface="Times New Roman"/>
                <a:cs typeface="Times New Roman"/>
              </a:rPr>
              <a:t>يق</a:t>
            </a:r>
            <a:r>
              <a:rPr sz="1000" b="1" i="1" spc="-615" dirty="0">
                <a:latin typeface="Times New Roman"/>
                <a:cs typeface="Times New Roman"/>
              </a:rPr>
              <a:t>ي</a:t>
            </a:r>
            <a:r>
              <a:rPr sz="1000" b="1" i="1" spc="-400" dirty="0">
                <a:latin typeface="Times New Roman"/>
                <a:cs typeface="Times New Roman"/>
              </a:rPr>
              <a:t>Β</a:t>
            </a:r>
            <a:r>
              <a:rPr sz="1000" b="1" i="1" spc="-484" dirty="0">
                <a:latin typeface="Times New Roman"/>
                <a:cs typeface="Times New Roman"/>
              </a:rPr>
              <a:t>ط</a:t>
            </a:r>
            <a:r>
              <a:rPr sz="1000" b="1" i="1" spc="-740" dirty="0">
                <a:latin typeface="Times New Roman"/>
                <a:cs typeface="Times New Roman"/>
              </a:rPr>
              <a:t>ت</a:t>
            </a:r>
            <a:r>
              <a:rPr sz="1000" b="1" i="1" spc="10" dirty="0">
                <a:latin typeface="Times New Roman"/>
                <a:cs typeface="Times New Roman"/>
              </a:rPr>
              <a:t> </a:t>
            </a:r>
            <a:r>
              <a:rPr sz="1000" b="1" i="1" spc="-580" dirty="0">
                <a:latin typeface="Times New Roman"/>
                <a:cs typeface="Times New Roman"/>
              </a:rPr>
              <a:t>ي</a:t>
            </a:r>
            <a:r>
              <a:rPr sz="1000" b="1" i="1" spc="-575" dirty="0">
                <a:latin typeface="Times New Roman"/>
                <a:cs typeface="Times New Roman"/>
              </a:rPr>
              <a:t>ن</a:t>
            </a:r>
            <a:r>
              <a:rPr sz="1000" b="1" i="1" spc="-600" dirty="0">
                <a:latin typeface="Times New Roman"/>
                <a:cs typeface="Times New Roman"/>
              </a:rPr>
              <a:t>ا</a:t>
            </a:r>
            <a:r>
              <a:rPr sz="1000" b="1" i="1" spc="-245" dirty="0">
                <a:latin typeface="Times New Roman"/>
                <a:cs typeface="Times New Roman"/>
              </a:rPr>
              <a:t>Ϊ</a:t>
            </a:r>
            <a:r>
              <a:rPr sz="1000" b="1" i="1" spc="-735" dirty="0">
                <a:latin typeface="Times New Roman"/>
                <a:cs typeface="Times New Roman"/>
              </a:rPr>
              <a:t>ي</a:t>
            </a:r>
            <a:r>
              <a:rPr sz="1000" b="1" i="1" spc="-590" dirty="0">
                <a:latin typeface="Times New Roman"/>
                <a:cs typeface="Times New Roman"/>
              </a:rPr>
              <a:t>م</a:t>
            </a:r>
            <a:r>
              <a:rPr sz="1000" b="1" i="1" spc="-5" dirty="0">
                <a:latin typeface="Times New Roman"/>
                <a:cs typeface="Times New Roman"/>
              </a:rPr>
              <a:t> </a:t>
            </a:r>
            <a:r>
              <a:rPr sz="1000" b="1" i="1" spc="-550" dirty="0">
                <a:latin typeface="Times New Roman"/>
                <a:cs typeface="Times New Roman"/>
              </a:rPr>
              <a:t>ب</a:t>
            </a:r>
            <a:r>
              <a:rPr sz="1000" b="1" i="1" spc="-545" dirty="0">
                <a:latin typeface="Times New Roman"/>
                <a:cs typeface="Times New Roman"/>
              </a:rPr>
              <a:t>ن</a:t>
            </a:r>
            <a:r>
              <a:rPr sz="1000" b="1" i="1" spc="-525" dirty="0">
                <a:latin typeface="Times New Roman"/>
                <a:cs typeface="Times New Roman"/>
              </a:rPr>
              <a:t>Ύ</a:t>
            </a:r>
            <a:r>
              <a:rPr sz="1000" b="1" i="1" spc="-480" dirty="0">
                <a:latin typeface="Times New Roman"/>
                <a:cs typeface="Times New Roman"/>
              </a:rPr>
              <a:t>ج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280" dirty="0">
                <a:latin typeface="Times New Roman"/>
                <a:cs typeface="Times New Roman"/>
              </a:rPr>
              <a:t>Γ</a:t>
            </a:r>
            <a:r>
              <a:rPr sz="1000" b="1" i="1" spc="25" dirty="0">
                <a:latin typeface="Times New Roman"/>
                <a:cs typeface="Times New Roman"/>
              </a:rPr>
              <a:t>έ</a:t>
            </a:r>
            <a:r>
              <a:rPr sz="1000" b="1" i="1" spc="-90" dirty="0">
                <a:latin typeface="Times New Roman"/>
                <a:cs typeface="Times New Roman"/>
              </a:rPr>
              <a:t>ϭ</a:t>
            </a:r>
            <a:r>
              <a:rPr sz="1000" b="1" i="1" spc="-65" dirty="0">
                <a:latin typeface="Times New Roman"/>
                <a:cs typeface="Times New Roman"/>
              </a:rPr>
              <a:t>Ϊ</a:t>
            </a:r>
            <a:r>
              <a:rPr sz="1000" b="1" i="1" spc="-76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565" dirty="0">
                <a:latin typeface="Times New Roman"/>
                <a:cs typeface="Times New Roman"/>
              </a:rPr>
              <a:t>ل</a:t>
            </a:r>
            <a:r>
              <a:rPr sz="1000" b="1" i="1" spc="-480" dirty="0">
                <a:latin typeface="Times New Roman"/>
                <a:cs typeface="Times New Roman"/>
              </a:rPr>
              <a:t>Ϡ</a:t>
            </a:r>
            <a:r>
              <a:rPr sz="1000" b="1" i="1" spc="-285" dirty="0">
                <a:latin typeface="Times New Roman"/>
                <a:cs typeface="Times New Roman"/>
              </a:rPr>
              <a:t>Ψ</a:t>
            </a:r>
            <a:r>
              <a:rPr sz="1000" b="1" i="1" spc="-740" dirty="0">
                <a:latin typeface="Times New Roman"/>
                <a:cs typeface="Times New Roman"/>
              </a:rPr>
              <a:t>ت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550" dirty="0">
                <a:latin typeface="Times New Roman"/>
                <a:cs typeface="Times New Roman"/>
              </a:rPr>
              <a:t>ث</a:t>
            </a:r>
            <a:r>
              <a:rPr sz="1000" b="1" i="1" spc="-545" dirty="0">
                <a:latin typeface="Times New Roman"/>
                <a:cs typeface="Times New Roman"/>
              </a:rPr>
              <a:t>ي</a:t>
            </a:r>
            <a:r>
              <a:rPr sz="1000" b="1" i="1" spc="-480" dirty="0">
                <a:latin typeface="Times New Roman"/>
                <a:cs typeface="Times New Roman"/>
              </a:rPr>
              <a:t>ح</a:t>
            </a:r>
            <a:r>
              <a:rPr sz="1000" b="1" i="1" spc="10" dirty="0">
                <a:latin typeface="Times New Roman"/>
                <a:cs typeface="Times New Roman"/>
              </a:rPr>
              <a:t> </a:t>
            </a:r>
            <a:r>
              <a:rPr sz="1000" b="1" i="1" spc="-690" dirty="0">
                <a:latin typeface="Times New Roman"/>
                <a:cs typeface="Times New Roman"/>
              </a:rPr>
              <a:t>،</a:t>
            </a:r>
            <a:r>
              <a:rPr sz="1000" b="1" i="1" spc="-5" dirty="0">
                <a:latin typeface="Times New Roman"/>
                <a:cs typeface="Times New Roman"/>
              </a:rPr>
              <a:t> </a:t>
            </a:r>
            <a:r>
              <a:rPr sz="1000" b="1" i="1" spc="-225" dirty="0">
                <a:latin typeface="Times New Roman"/>
                <a:cs typeface="Times New Roman"/>
              </a:rPr>
              <a:t>Δ</a:t>
            </a:r>
            <a:r>
              <a:rPr sz="1000" b="1" i="1" spc="-735" dirty="0">
                <a:latin typeface="Times New Roman"/>
                <a:cs typeface="Times New Roman"/>
              </a:rPr>
              <a:t>ي</a:t>
            </a:r>
            <a:r>
              <a:rPr sz="1000" b="1" i="1" spc="-775" dirty="0">
                <a:latin typeface="Times New Roman"/>
                <a:cs typeface="Times New Roman"/>
              </a:rPr>
              <a:t>ل</a:t>
            </a:r>
            <a:r>
              <a:rPr sz="1000" b="1" i="1" spc="-80" dirty="0">
                <a:latin typeface="Times New Roman"/>
                <a:cs typeface="Times New Roman"/>
              </a:rPr>
              <a:t>ϭ</a:t>
            </a:r>
            <a:r>
              <a:rPr sz="1000" b="1" i="1" spc="-525" dirty="0">
                <a:latin typeface="Times New Roman"/>
                <a:cs typeface="Times New Roman"/>
              </a:rPr>
              <a:t>أ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15" dirty="0">
                <a:latin typeface="Times New Roman"/>
                <a:cs typeface="Times New Roman"/>
              </a:rPr>
              <a:t> </a:t>
            </a:r>
            <a:r>
              <a:rPr sz="1000" b="1" i="1" spc="-254" dirty="0">
                <a:latin typeface="Times New Roman"/>
                <a:cs typeface="Times New Roman"/>
              </a:rPr>
              <a:t>Ε</a:t>
            </a:r>
            <a:r>
              <a:rPr sz="1000" b="1" i="1" spc="-290" dirty="0">
                <a:latin typeface="Times New Roman"/>
                <a:cs typeface="Times New Roman"/>
              </a:rPr>
              <a:t>Ύ</a:t>
            </a:r>
            <a:r>
              <a:rPr sz="1000" b="1" i="1" spc="-695" dirty="0">
                <a:latin typeface="Times New Roman"/>
                <a:cs typeface="Times New Roman"/>
              </a:rPr>
              <a:t>ف</a:t>
            </a:r>
            <a:r>
              <a:rPr sz="1000" b="1" i="1" spc="-525" dirty="0">
                <a:latin typeface="Times New Roman"/>
                <a:cs typeface="Times New Roman"/>
              </a:rPr>
              <a:t>Ύ</a:t>
            </a:r>
            <a:r>
              <a:rPr sz="1000" b="1" i="1" spc="-520" dirty="0">
                <a:latin typeface="Times New Roman"/>
                <a:cs typeface="Times New Roman"/>
              </a:rPr>
              <a:t>ع</a:t>
            </a:r>
            <a:r>
              <a:rPr sz="1000" b="1" i="1" spc="-515" dirty="0">
                <a:latin typeface="Times New Roman"/>
                <a:cs typeface="Times New Roman"/>
              </a:rPr>
              <a:t>س</a:t>
            </a:r>
            <a:r>
              <a:rPr sz="1000" b="1" i="1" spc="-525" dirty="0">
                <a:latin typeface="Times New Roman"/>
                <a:cs typeface="Times New Roman"/>
              </a:rPr>
              <a:t>ا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15" dirty="0">
                <a:latin typeface="Times New Roman"/>
                <a:cs typeface="Times New Roman"/>
              </a:rPr>
              <a:t> </a:t>
            </a:r>
            <a:r>
              <a:rPr sz="1000" b="1" i="1" spc="-85" dirty="0">
                <a:latin typeface="Times New Roman"/>
                <a:cs typeface="Times New Roman"/>
              </a:rPr>
              <a:t>ϭ</a:t>
            </a:r>
            <a:r>
              <a:rPr sz="1000" b="1" i="1" spc="-5" dirty="0">
                <a:latin typeface="Times New Roman"/>
                <a:cs typeface="Times New Roman"/>
              </a:rPr>
              <a:t> </a:t>
            </a:r>
            <a:r>
              <a:rPr sz="1000" b="1" i="1" spc="-690" dirty="0">
                <a:latin typeface="Times New Roman"/>
                <a:cs typeface="Times New Roman"/>
              </a:rPr>
              <a:t>،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335" dirty="0">
                <a:latin typeface="Times New Roman"/>
                <a:cs typeface="Times New Roman"/>
              </a:rPr>
              <a:t>Ν</a:t>
            </a:r>
            <a:r>
              <a:rPr sz="1000" b="1" i="1" spc="-350" dirty="0">
                <a:latin typeface="Times New Roman"/>
                <a:cs typeface="Times New Roman"/>
              </a:rPr>
              <a:t>Ύ</a:t>
            </a:r>
            <a:r>
              <a:rPr sz="1000" b="1" i="1" spc="-484" dirty="0">
                <a:latin typeface="Times New Roman"/>
                <a:cs typeface="Times New Roman"/>
              </a:rPr>
              <a:t>ج</a:t>
            </a:r>
            <a:r>
              <a:rPr sz="1000" b="1" i="1" spc="-475" dirty="0">
                <a:latin typeface="Times New Roman"/>
                <a:cs typeface="Times New Roman"/>
              </a:rPr>
              <a:t>ح</a:t>
            </a:r>
            <a:r>
              <a:rPr sz="1000" b="1" i="1" spc="-77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2144" y="3953696"/>
            <a:ext cx="5301615" cy="342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i="1" spc="-135" dirty="0">
                <a:latin typeface="Times New Roman"/>
                <a:cs typeface="Times New Roman"/>
              </a:rPr>
              <a:t>Ώ</a:t>
            </a:r>
            <a:r>
              <a:rPr sz="1000" b="1" i="1" spc="-459" dirty="0">
                <a:latin typeface="Times New Roman"/>
                <a:cs typeface="Times New Roman"/>
              </a:rPr>
              <a:t>ا</a:t>
            </a:r>
            <a:r>
              <a:rPr sz="1000" b="1" i="1" spc="-484" dirty="0">
                <a:latin typeface="Times New Roman"/>
                <a:cs typeface="Times New Roman"/>
              </a:rPr>
              <a:t>ط</a:t>
            </a:r>
            <a:r>
              <a:rPr sz="1000" b="1" i="1" spc="-77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110" dirty="0">
                <a:latin typeface="Times New Roman"/>
                <a:cs typeface="Times New Roman"/>
              </a:rPr>
              <a:t> </a:t>
            </a:r>
            <a:r>
              <a:rPr sz="1000" b="1" i="1" spc="-60" dirty="0">
                <a:latin typeface="Times New Roman"/>
                <a:cs typeface="Times New Roman"/>
              </a:rPr>
              <a:t>ϥϭ</a:t>
            </a:r>
            <a:r>
              <a:rPr sz="1000" b="1" i="1" spc="-555" dirty="0">
                <a:latin typeface="Times New Roman"/>
                <a:cs typeface="Times New Roman"/>
              </a:rPr>
              <a:t>ؤ</a:t>
            </a:r>
            <a:r>
              <a:rPr sz="1000" b="1" i="1" spc="-400" dirty="0">
                <a:latin typeface="Times New Roman"/>
                <a:cs typeface="Times New Roman"/>
              </a:rPr>
              <a:t>ش</a:t>
            </a:r>
            <a:r>
              <a:rPr sz="1000" b="1" i="1" spc="105" dirty="0">
                <a:latin typeface="Times New Roman"/>
                <a:cs typeface="Times New Roman"/>
              </a:rPr>
              <a:t> </a:t>
            </a:r>
            <a:r>
              <a:rPr sz="1000" b="1" i="1" spc="-280" dirty="0">
                <a:latin typeface="Times New Roman"/>
                <a:cs typeface="Times New Roman"/>
              </a:rPr>
              <a:t>Γ</a:t>
            </a:r>
            <a:r>
              <a:rPr sz="1000" b="1" i="1" spc="-409" dirty="0">
                <a:latin typeface="Times New Roman"/>
                <a:cs typeface="Times New Roman"/>
              </a:rPr>
              <a:t>Ω</a:t>
            </a:r>
            <a:r>
              <a:rPr sz="1000" b="1" i="1" spc="-525" dirty="0">
                <a:latin typeface="Times New Roman"/>
                <a:cs typeface="Times New Roman"/>
              </a:rPr>
              <a:t>Ύ</a:t>
            </a:r>
            <a:r>
              <a:rPr sz="1000" b="1" i="1" spc="-295" dirty="0">
                <a:latin typeface="Times New Roman"/>
                <a:cs typeface="Times New Roman"/>
              </a:rPr>
              <a:t>Ϥ</a:t>
            </a:r>
            <a:r>
              <a:rPr sz="1000" b="1" i="1" spc="-470" dirty="0">
                <a:latin typeface="Times New Roman"/>
                <a:cs typeface="Times New Roman"/>
              </a:rPr>
              <a:t>ع</a:t>
            </a:r>
            <a:r>
              <a:rPr sz="1000" b="1" i="1" spc="100" dirty="0">
                <a:latin typeface="Times New Roman"/>
                <a:cs typeface="Times New Roman"/>
              </a:rPr>
              <a:t> </a:t>
            </a:r>
            <a:r>
              <a:rPr sz="1000" b="1" i="1" spc="-555" dirty="0">
                <a:latin typeface="Times New Roman"/>
                <a:cs typeface="Times New Roman"/>
              </a:rPr>
              <a:t>ل</a:t>
            </a:r>
            <a:r>
              <a:rPr sz="1000" b="1" i="1" spc="-735" dirty="0">
                <a:latin typeface="Times New Roman"/>
                <a:cs typeface="Times New Roman"/>
              </a:rPr>
              <a:t>ي</a:t>
            </a:r>
            <a:r>
              <a:rPr sz="1000" b="1" i="1" spc="-370" dirty="0">
                <a:latin typeface="Times New Roman"/>
                <a:cs typeface="Times New Roman"/>
              </a:rPr>
              <a:t>كϭ</a:t>
            </a:r>
            <a:r>
              <a:rPr sz="1000" b="1" i="1" spc="95" dirty="0">
                <a:latin typeface="Times New Roman"/>
                <a:cs typeface="Times New Roman"/>
              </a:rPr>
              <a:t> </a:t>
            </a:r>
            <a:r>
              <a:rPr sz="1000" b="1" i="1" spc="-15" dirty="0">
                <a:latin typeface="Times New Roman"/>
                <a:cs typeface="Times New Roman"/>
              </a:rPr>
              <a:t>ϥ</a:t>
            </a:r>
            <a:r>
              <a:rPr sz="1000" b="1" i="1" spc="-525" dirty="0">
                <a:latin typeface="Times New Roman"/>
                <a:cs typeface="Times New Roman"/>
              </a:rPr>
              <a:t>Ύ</a:t>
            </a:r>
            <a:r>
              <a:rPr sz="1000" b="1" i="1" spc="-490" dirty="0">
                <a:latin typeface="Times New Roman"/>
                <a:cs typeface="Times New Roman"/>
              </a:rPr>
              <a:t>ص</a:t>
            </a:r>
            <a:r>
              <a:rPr sz="1000" b="1" i="1" spc="-484" dirty="0">
                <a:latin typeface="Times New Roman"/>
                <a:cs typeface="Times New Roman"/>
              </a:rPr>
              <a:t>ي</a:t>
            </a:r>
            <a:r>
              <a:rPr sz="1000" b="1" i="1" spc="-720" dirty="0">
                <a:latin typeface="Times New Roman"/>
                <a:cs typeface="Times New Roman"/>
              </a:rPr>
              <a:t>فعلا</a:t>
            </a:r>
            <a:r>
              <a:rPr sz="1000" b="1" i="1" spc="105" dirty="0">
                <a:latin typeface="Times New Roman"/>
                <a:cs typeface="Times New Roman"/>
              </a:rPr>
              <a:t> </a:t>
            </a:r>
            <a:r>
              <a:rPr sz="1000" b="1" i="1" spc="-690" dirty="0">
                <a:latin typeface="Times New Roman"/>
                <a:cs typeface="Times New Roman"/>
              </a:rPr>
              <a:t>م</a:t>
            </a:r>
            <a:r>
              <a:rPr sz="1000" b="1" i="1" spc="-685" dirty="0">
                <a:latin typeface="Times New Roman"/>
                <a:cs typeface="Times New Roman"/>
              </a:rPr>
              <a:t>ي</a:t>
            </a:r>
            <a:r>
              <a:rPr sz="1000" b="1" i="1" spc="-660" dirty="0">
                <a:latin typeface="Times New Roman"/>
                <a:cs typeface="Times New Roman"/>
              </a:rPr>
              <a:t>هار</a:t>
            </a:r>
            <a:r>
              <a:rPr sz="1000" b="1" i="1" spc="-655" dirty="0">
                <a:latin typeface="Times New Roman"/>
                <a:cs typeface="Times New Roman"/>
              </a:rPr>
              <a:t>ب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95" dirty="0">
                <a:latin typeface="Times New Roman"/>
                <a:cs typeface="Times New Roman"/>
              </a:rPr>
              <a:t> </a:t>
            </a:r>
            <a:r>
              <a:rPr sz="1000" b="1" i="1" spc="-600" dirty="0">
                <a:latin typeface="Times New Roman"/>
                <a:cs typeface="Times New Roman"/>
              </a:rPr>
              <a:t>نب</a:t>
            </a:r>
            <a:r>
              <a:rPr sz="1000" b="1" i="1" spc="100" dirty="0">
                <a:latin typeface="Times New Roman"/>
                <a:cs typeface="Times New Roman"/>
              </a:rPr>
              <a:t> </a:t>
            </a:r>
            <a:r>
              <a:rPr sz="1000" b="1" i="1" spc="-65" dirty="0">
                <a:latin typeface="Times New Roman"/>
                <a:cs typeface="Times New Roman"/>
              </a:rPr>
              <a:t>Ϊ</a:t>
            </a:r>
            <a:r>
              <a:rPr sz="1000" b="1" i="1" spc="-775" dirty="0">
                <a:latin typeface="Times New Roman"/>
                <a:cs typeface="Times New Roman"/>
              </a:rPr>
              <a:t>ل</a:t>
            </a:r>
            <a:r>
              <a:rPr sz="1000" b="1" i="1" spc="-515" dirty="0">
                <a:latin typeface="Times New Roman"/>
                <a:cs typeface="Times New Roman"/>
              </a:rPr>
              <a:t>Ύ</a:t>
            </a:r>
            <a:r>
              <a:rPr sz="1000" b="1" i="1" spc="-480" dirty="0">
                <a:latin typeface="Times New Roman"/>
                <a:cs typeface="Times New Roman"/>
              </a:rPr>
              <a:t>خ</a:t>
            </a:r>
            <a:r>
              <a:rPr sz="1000" b="1" i="1" spc="105" dirty="0">
                <a:latin typeface="Times New Roman"/>
                <a:cs typeface="Times New Roman"/>
              </a:rPr>
              <a:t> </a:t>
            </a:r>
            <a:r>
              <a:rPr sz="1000" b="1" i="1" spc="-285" dirty="0">
                <a:latin typeface="Times New Roman"/>
                <a:cs typeface="Times New Roman"/>
              </a:rPr>
              <a:t>Ϋ</a:t>
            </a:r>
            <a:r>
              <a:rPr sz="1000" b="1" i="1" spc="-515" dirty="0">
                <a:latin typeface="Times New Roman"/>
                <a:cs typeface="Times New Roman"/>
              </a:rPr>
              <a:t>Ύ</a:t>
            </a:r>
            <a:r>
              <a:rPr sz="1000" b="1" i="1" spc="-735" dirty="0">
                <a:latin typeface="Times New Roman"/>
                <a:cs typeface="Times New Roman"/>
              </a:rPr>
              <a:t>ت</a:t>
            </a:r>
            <a:r>
              <a:rPr sz="1000" b="1" i="1" spc="-395" dirty="0">
                <a:latin typeface="Times New Roman"/>
                <a:cs typeface="Times New Roman"/>
              </a:rPr>
              <a:t>س</a:t>
            </a:r>
            <a:r>
              <a:rPr sz="1000" b="1" i="1" spc="-525" dirty="0">
                <a:latin typeface="Times New Roman"/>
                <a:cs typeface="Times New Roman"/>
              </a:rPr>
              <a:t>ا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100" dirty="0">
                <a:latin typeface="Times New Roman"/>
                <a:cs typeface="Times New Roman"/>
              </a:rPr>
              <a:t> </a:t>
            </a:r>
            <a:r>
              <a:rPr sz="1000" b="1" i="1" spc="-265" dirty="0">
                <a:latin typeface="Times New Roman"/>
                <a:cs typeface="Times New Roman"/>
              </a:rPr>
              <a:t>Γ</a:t>
            </a:r>
            <a:r>
              <a:rPr sz="1000" b="1" i="1" spc="-425" dirty="0">
                <a:latin typeface="Times New Roman"/>
                <a:cs typeface="Times New Roman"/>
              </a:rPr>
              <a:t>Ω</a:t>
            </a:r>
            <a:r>
              <a:rPr sz="1000" b="1" i="1" spc="-515" dirty="0">
                <a:latin typeface="Times New Roman"/>
                <a:cs typeface="Times New Roman"/>
              </a:rPr>
              <a:t>Ύ</a:t>
            </a:r>
            <a:r>
              <a:rPr sz="1000" b="1" i="1" spc="-520" dirty="0">
                <a:latin typeface="Times New Roman"/>
                <a:cs typeface="Times New Roman"/>
              </a:rPr>
              <a:t>عس</a:t>
            </a:r>
            <a:r>
              <a:rPr sz="1000" b="1" i="1" spc="105" dirty="0">
                <a:latin typeface="Times New Roman"/>
                <a:cs typeface="Times New Roman"/>
              </a:rPr>
              <a:t> </a:t>
            </a:r>
            <a:r>
              <a:rPr sz="1000" b="1" i="1" spc="-570" dirty="0">
                <a:latin typeface="Times New Roman"/>
                <a:cs typeface="Times New Roman"/>
              </a:rPr>
              <a:t>يف</a:t>
            </a:r>
            <a:r>
              <a:rPr sz="1000" b="1" i="1" spc="105" dirty="0">
                <a:latin typeface="Times New Roman"/>
                <a:cs typeface="Times New Roman"/>
              </a:rPr>
              <a:t> </a:t>
            </a:r>
            <a:r>
              <a:rPr sz="1000" b="1" i="1" spc="-225" dirty="0">
                <a:latin typeface="Times New Roman"/>
                <a:cs typeface="Times New Roman"/>
              </a:rPr>
              <a:t>Δ</a:t>
            </a:r>
            <a:r>
              <a:rPr sz="1000" b="1" i="1" spc="-490" dirty="0">
                <a:latin typeface="Times New Roman"/>
                <a:cs typeface="Times New Roman"/>
              </a:rPr>
              <a:t>Ϡ</a:t>
            </a:r>
            <a:r>
              <a:rPr sz="1000" b="1" i="1" spc="-610" dirty="0">
                <a:latin typeface="Times New Roman"/>
                <a:cs typeface="Times New Roman"/>
              </a:rPr>
              <a:t>Μ</a:t>
            </a:r>
            <a:r>
              <a:rPr sz="1000" b="1" i="1" spc="-305" dirty="0">
                <a:latin typeface="Times New Roman"/>
                <a:cs typeface="Times New Roman"/>
              </a:rPr>
              <a:t>Ϥ</a:t>
            </a:r>
            <a:r>
              <a:rPr sz="1000" b="1" i="1" spc="-735" dirty="0">
                <a:latin typeface="Times New Roman"/>
                <a:cs typeface="Times New Roman"/>
              </a:rPr>
              <a:t>ت</a:t>
            </a:r>
            <a:r>
              <a:rPr sz="1000" b="1" i="1" spc="-590" dirty="0">
                <a:latin typeface="Times New Roman"/>
                <a:cs typeface="Times New Roman"/>
              </a:rPr>
              <a:t>م</a:t>
            </a:r>
            <a:r>
              <a:rPr sz="1000" b="1" i="1" spc="90" dirty="0">
                <a:latin typeface="Times New Roman"/>
                <a:cs typeface="Times New Roman"/>
              </a:rPr>
              <a:t> </a:t>
            </a:r>
            <a:r>
              <a:rPr sz="1000" b="1" i="1" spc="-135" dirty="0">
                <a:latin typeface="Times New Roman"/>
                <a:cs typeface="Times New Roman"/>
              </a:rPr>
              <a:t>Ώ</a:t>
            </a:r>
            <a:r>
              <a:rPr sz="1000" b="1" i="1" spc="-480" dirty="0">
                <a:latin typeface="Times New Roman"/>
                <a:cs typeface="Times New Roman"/>
              </a:rPr>
              <a:t>ا</a:t>
            </a:r>
            <a:r>
              <a:rPr sz="1000" b="1" i="1" spc="-484" dirty="0">
                <a:latin typeface="Times New Roman"/>
                <a:cs typeface="Times New Roman"/>
              </a:rPr>
              <a:t>ط</a:t>
            </a:r>
            <a:r>
              <a:rPr sz="1000" b="1" i="1" spc="-77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110" dirty="0">
                <a:latin typeface="Times New Roman"/>
                <a:cs typeface="Times New Roman"/>
              </a:rPr>
              <a:t> </a:t>
            </a:r>
            <a:r>
              <a:rPr sz="1000" b="1" i="1" spc="-60" dirty="0">
                <a:latin typeface="Times New Roman"/>
                <a:cs typeface="Times New Roman"/>
              </a:rPr>
              <a:t>ϥϭ</a:t>
            </a:r>
            <a:r>
              <a:rPr sz="1000" b="1" i="1" spc="-555" dirty="0">
                <a:latin typeface="Times New Roman"/>
                <a:cs typeface="Times New Roman"/>
              </a:rPr>
              <a:t>ؤ</a:t>
            </a:r>
            <a:r>
              <a:rPr sz="1000" b="1" i="1" spc="-400" dirty="0">
                <a:latin typeface="Times New Roman"/>
                <a:cs typeface="Times New Roman"/>
              </a:rPr>
              <a:t>ش</a:t>
            </a:r>
            <a:r>
              <a:rPr sz="1000" b="1" i="1" spc="105" dirty="0">
                <a:latin typeface="Times New Roman"/>
                <a:cs typeface="Times New Roman"/>
              </a:rPr>
              <a:t> </a:t>
            </a:r>
            <a:r>
              <a:rPr sz="1000" b="1" i="1" spc="-280" dirty="0">
                <a:latin typeface="Times New Roman"/>
                <a:cs typeface="Times New Roman"/>
              </a:rPr>
              <a:t>Γ</a:t>
            </a:r>
            <a:r>
              <a:rPr sz="1000" b="1" i="1" spc="-409" dirty="0">
                <a:latin typeface="Times New Roman"/>
                <a:cs typeface="Times New Roman"/>
              </a:rPr>
              <a:t>Ω</a:t>
            </a:r>
            <a:r>
              <a:rPr sz="1000" b="1" i="1" spc="-525" dirty="0">
                <a:latin typeface="Times New Roman"/>
                <a:cs typeface="Times New Roman"/>
              </a:rPr>
              <a:t>Ύ</a:t>
            </a:r>
            <a:r>
              <a:rPr sz="1000" b="1" i="1" spc="-295" dirty="0">
                <a:latin typeface="Times New Roman"/>
                <a:cs typeface="Times New Roman"/>
              </a:rPr>
              <a:t>Ϥ</a:t>
            </a:r>
            <a:r>
              <a:rPr sz="1000" b="1" i="1" spc="-470" dirty="0">
                <a:latin typeface="Times New Roman"/>
                <a:cs typeface="Times New Roman"/>
              </a:rPr>
              <a:t>ع</a:t>
            </a:r>
            <a:r>
              <a:rPr sz="1000" b="1" i="1" spc="110" dirty="0">
                <a:latin typeface="Times New Roman"/>
                <a:cs typeface="Times New Roman"/>
              </a:rPr>
              <a:t> </a:t>
            </a:r>
            <a:r>
              <a:rPr sz="1000" b="1" i="1" spc="-480" dirty="0">
                <a:latin typeface="Times New Roman"/>
                <a:cs typeface="Times New Roman"/>
              </a:rPr>
              <a:t>ت</a:t>
            </a:r>
            <a:r>
              <a:rPr sz="1000" b="1" i="1" spc="-484" dirty="0">
                <a:latin typeface="Times New Roman"/>
                <a:cs typeface="Times New Roman"/>
              </a:rPr>
              <a:t>م</a:t>
            </a:r>
            <a:r>
              <a:rPr sz="1000" b="1" i="1" spc="-560" dirty="0">
                <a:latin typeface="Times New Roman"/>
                <a:cs typeface="Times New Roman"/>
              </a:rPr>
              <a:t>ر</a:t>
            </a:r>
            <a:r>
              <a:rPr sz="1000" b="1" i="1" spc="-650" dirty="0">
                <a:latin typeface="Times New Roman"/>
                <a:cs typeface="Times New Roman"/>
              </a:rPr>
              <a:t>ك</a:t>
            </a:r>
            <a:r>
              <a:rPr sz="1000" b="1" i="1" spc="100" dirty="0">
                <a:latin typeface="Times New Roman"/>
                <a:cs typeface="Times New Roman"/>
              </a:rPr>
              <a:t> </a:t>
            </a:r>
            <a:r>
              <a:rPr sz="1000" b="1" i="1" spc="-280" dirty="0">
                <a:latin typeface="Times New Roman"/>
                <a:cs typeface="Times New Roman"/>
              </a:rPr>
              <a:t>Γ</a:t>
            </a:r>
            <a:r>
              <a:rPr sz="1000" b="1" i="1" spc="-30" dirty="0">
                <a:latin typeface="Times New Roman"/>
                <a:cs typeface="Times New Roman"/>
              </a:rPr>
              <a:t>έ</a:t>
            </a:r>
            <a:r>
              <a:rPr sz="1000" b="1" i="1" spc="-45" dirty="0">
                <a:latin typeface="Times New Roman"/>
                <a:cs typeface="Times New Roman"/>
              </a:rPr>
              <a:t>ϭ</a:t>
            </a:r>
            <a:r>
              <a:rPr sz="1000" b="1" i="1" spc="-50" dirty="0">
                <a:latin typeface="Times New Roman"/>
                <a:cs typeface="Times New Roman"/>
              </a:rPr>
              <a:t>Ϊ</a:t>
            </a:r>
            <a:r>
              <a:rPr sz="1000" b="1" i="1" spc="-76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100" dirty="0">
                <a:latin typeface="Times New Roman"/>
                <a:cs typeface="Times New Roman"/>
              </a:rPr>
              <a:t> </a:t>
            </a:r>
            <a:r>
              <a:rPr sz="1000" b="1" i="1" spc="-225" dirty="0">
                <a:latin typeface="Times New Roman"/>
                <a:cs typeface="Times New Roman"/>
              </a:rPr>
              <a:t>Δ</a:t>
            </a:r>
            <a:r>
              <a:rPr sz="1000" b="1" i="1" spc="-725" dirty="0">
                <a:latin typeface="Times New Roman"/>
                <a:cs typeface="Times New Roman"/>
              </a:rPr>
              <a:t>ي</a:t>
            </a:r>
            <a:r>
              <a:rPr sz="1000" b="1" i="1" spc="-525" dirty="0">
                <a:latin typeface="Times New Roman"/>
                <a:cs typeface="Times New Roman"/>
              </a:rPr>
              <a:t>Ύ</a:t>
            </a:r>
            <a:r>
              <a:rPr sz="1000" b="1" i="1" spc="-330" dirty="0">
                <a:latin typeface="Times New Roman"/>
                <a:cs typeface="Times New Roman"/>
              </a:rPr>
              <a:t>Ϭ</a:t>
            </a:r>
            <a:r>
              <a:rPr sz="1000" b="1" i="1" spc="-740" dirty="0">
                <a:latin typeface="Times New Roman"/>
                <a:cs typeface="Times New Roman"/>
              </a:rPr>
              <a:t>ن</a:t>
            </a:r>
            <a:r>
              <a:rPr sz="1000" b="1" i="1" spc="100" dirty="0">
                <a:latin typeface="Times New Roman"/>
                <a:cs typeface="Times New Roman"/>
              </a:rPr>
              <a:t> </a:t>
            </a:r>
            <a:r>
              <a:rPr sz="1000" b="1" i="1" spc="-560" dirty="0">
                <a:latin typeface="Times New Roman"/>
                <a:cs typeface="Times New Roman"/>
              </a:rPr>
              <a:t>ي</a:t>
            </a:r>
            <a:r>
              <a:rPr sz="1000" b="1" i="1" spc="-570" dirty="0">
                <a:latin typeface="Times New Roman"/>
                <a:cs typeface="Times New Roman"/>
              </a:rPr>
              <a:t>ف</a:t>
            </a:r>
            <a:r>
              <a:rPr sz="1000" b="1" i="1" spc="90" dirty="0">
                <a:latin typeface="Times New Roman"/>
                <a:cs typeface="Times New Roman"/>
              </a:rPr>
              <a:t> </a:t>
            </a:r>
            <a:r>
              <a:rPr sz="1000" b="1" i="1" spc="-85" dirty="0">
                <a:latin typeface="Times New Roman"/>
                <a:cs typeface="Times New Roman"/>
              </a:rPr>
              <a:t>ϭ</a:t>
            </a:r>
            <a:endParaRPr sz="1000">
              <a:latin typeface="Times New Roman"/>
              <a:cs typeface="Times New Roman"/>
            </a:endParaRPr>
          </a:p>
          <a:p>
            <a:pPr marL="1015365">
              <a:lnSpc>
                <a:spcPct val="100000"/>
              </a:lnSpc>
              <a:spcBef>
                <a:spcPts val="300"/>
              </a:spcBef>
            </a:pPr>
            <a:r>
              <a:rPr sz="1000" b="1" i="1" spc="-5" dirty="0">
                <a:latin typeface="Times New Roman"/>
                <a:cs typeface="Times New Roman"/>
              </a:rPr>
              <a:t>.</a:t>
            </a:r>
            <a:r>
              <a:rPr sz="1000" b="1" i="1" spc="-409" dirty="0">
                <a:latin typeface="Times New Roman"/>
                <a:cs typeface="Times New Roman"/>
              </a:rPr>
              <a:t>ر</a:t>
            </a:r>
            <a:r>
              <a:rPr sz="1000" b="1" i="1" spc="-400" dirty="0">
                <a:latin typeface="Times New Roman"/>
                <a:cs typeface="Times New Roman"/>
              </a:rPr>
              <a:t>ص</a:t>
            </a:r>
            <a:r>
              <a:rPr sz="1000" b="1" i="1" spc="-525" dirty="0">
                <a:latin typeface="Times New Roman"/>
                <a:cs typeface="Times New Roman"/>
              </a:rPr>
              <a:t>Ύ</a:t>
            </a:r>
            <a:r>
              <a:rPr sz="1000" b="1" i="1" spc="-735" dirty="0">
                <a:latin typeface="Times New Roman"/>
                <a:cs typeface="Times New Roman"/>
              </a:rPr>
              <a:t>ن</a:t>
            </a:r>
            <a:r>
              <a:rPr sz="1000" b="1" i="1" spc="-77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65" dirty="0">
                <a:latin typeface="Times New Roman"/>
                <a:cs typeface="Times New Roman"/>
              </a:rPr>
              <a:t>Ϊ</a:t>
            </a:r>
            <a:r>
              <a:rPr sz="1000" b="1" i="1" spc="-320" dirty="0">
                <a:latin typeface="Times New Roman"/>
                <a:cs typeface="Times New Roman"/>
              </a:rPr>
              <a:t>Ϭ</a:t>
            </a:r>
            <a:r>
              <a:rPr sz="1000" b="1" i="1" spc="-700" dirty="0">
                <a:latin typeface="Times New Roman"/>
                <a:cs typeface="Times New Roman"/>
              </a:rPr>
              <a:t>ف</a:t>
            </a:r>
            <a:r>
              <a:rPr sz="1000" b="1" i="1" spc="-5" dirty="0">
                <a:latin typeface="Times New Roman"/>
                <a:cs typeface="Times New Roman"/>
              </a:rPr>
              <a:t> </a:t>
            </a:r>
            <a:r>
              <a:rPr sz="1000" b="1" i="1" spc="-600" dirty="0">
                <a:latin typeface="Times New Roman"/>
                <a:cs typeface="Times New Roman"/>
              </a:rPr>
              <a:t>نب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160" dirty="0">
                <a:latin typeface="Times New Roman"/>
                <a:cs typeface="Times New Roman"/>
              </a:rPr>
              <a:t>ه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65" dirty="0">
                <a:latin typeface="Times New Roman"/>
                <a:cs typeface="Times New Roman"/>
              </a:rPr>
              <a:t>Ϊ</a:t>
            </a:r>
            <a:r>
              <a:rPr sz="1000" b="1" i="1" spc="-400" dirty="0">
                <a:latin typeface="Times New Roman"/>
                <a:cs typeface="Times New Roman"/>
              </a:rPr>
              <a:t>Β</a:t>
            </a:r>
            <a:r>
              <a:rPr sz="1000" b="1" i="1" spc="-235" dirty="0">
                <a:latin typeface="Times New Roman"/>
                <a:cs typeface="Times New Roman"/>
              </a:rPr>
              <a:t>ع.</a:t>
            </a:r>
            <a:r>
              <a:rPr sz="1000" b="1" i="1" spc="-790" dirty="0">
                <a:latin typeface="Times New Roman"/>
                <a:cs typeface="Times New Roman"/>
              </a:rPr>
              <a:t>أ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85" dirty="0">
                <a:latin typeface="Times New Roman"/>
                <a:cs typeface="Times New Roman"/>
              </a:rPr>
              <a:t>ϭ</a:t>
            </a:r>
            <a:r>
              <a:rPr sz="1000" b="1" i="1" spc="-5" dirty="0">
                <a:latin typeface="Times New Roman"/>
                <a:cs typeface="Times New Roman"/>
              </a:rPr>
              <a:t> </a:t>
            </a:r>
            <a:r>
              <a:rPr sz="1000" b="1" i="1" spc="-690" dirty="0">
                <a:latin typeface="Times New Roman"/>
                <a:cs typeface="Times New Roman"/>
              </a:rPr>
              <a:t>،</a:t>
            </a:r>
            <a:r>
              <a:rPr sz="1000" b="1" i="1" spc="-5" dirty="0">
                <a:latin typeface="Times New Roman"/>
                <a:cs typeface="Times New Roman"/>
              </a:rPr>
              <a:t> </a:t>
            </a:r>
            <a:r>
              <a:rPr sz="1000" b="1" i="1" spc="-409" dirty="0">
                <a:latin typeface="Times New Roman"/>
                <a:cs typeface="Times New Roman"/>
              </a:rPr>
              <a:t>Ω</a:t>
            </a:r>
            <a:r>
              <a:rPr sz="1000" b="1" i="1" spc="-555" dirty="0">
                <a:latin typeface="Times New Roman"/>
                <a:cs typeface="Times New Roman"/>
              </a:rPr>
              <a:t>و</a:t>
            </a:r>
            <a:r>
              <a:rPr sz="1000" b="1" i="1" spc="-520" dirty="0">
                <a:latin typeface="Times New Roman"/>
                <a:cs typeface="Times New Roman"/>
              </a:rPr>
              <a:t>ع</a:t>
            </a:r>
            <a:r>
              <a:rPr sz="1000" b="1" i="1" spc="-515" dirty="0">
                <a:latin typeface="Times New Roman"/>
                <a:cs typeface="Times New Roman"/>
              </a:rPr>
              <a:t>س</a:t>
            </a:r>
            <a:r>
              <a:rPr sz="1000" b="1" i="1" spc="-77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650" dirty="0">
                <a:latin typeface="Times New Roman"/>
                <a:cs typeface="Times New Roman"/>
              </a:rPr>
              <a:t>ز</a:t>
            </a:r>
            <a:r>
              <a:rPr sz="1000" b="1" i="1" spc="-645" dirty="0">
                <a:latin typeface="Times New Roman"/>
                <a:cs typeface="Times New Roman"/>
              </a:rPr>
              <a:t>ي</a:t>
            </a:r>
            <a:r>
              <a:rPr sz="1000" b="1" i="1" spc="-700" dirty="0">
                <a:latin typeface="Times New Roman"/>
                <a:cs typeface="Times New Roman"/>
              </a:rPr>
              <a:t>زعلا</a:t>
            </a:r>
            <a:r>
              <a:rPr sz="1000" b="1" i="1" spc="-5" dirty="0">
                <a:latin typeface="Times New Roman"/>
                <a:cs typeface="Times New Roman"/>
              </a:rPr>
              <a:t> </a:t>
            </a:r>
            <a:r>
              <a:rPr sz="1000" b="1" i="1" spc="-65" dirty="0">
                <a:latin typeface="Times New Roman"/>
                <a:cs typeface="Times New Roman"/>
              </a:rPr>
              <a:t>Ϊ</a:t>
            </a:r>
            <a:r>
              <a:rPr sz="1000" b="1" i="1" spc="-400" dirty="0">
                <a:latin typeface="Times New Roman"/>
                <a:cs typeface="Times New Roman"/>
              </a:rPr>
              <a:t>Β</a:t>
            </a:r>
            <a:r>
              <a:rPr sz="1000" b="1" i="1" spc="-470" dirty="0">
                <a:latin typeface="Times New Roman"/>
                <a:cs typeface="Times New Roman"/>
              </a:rPr>
              <a:t>ع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600" dirty="0">
                <a:latin typeface="Times New Roman"/>
                <a:cs typeface="Times New Roman"/>
              </a:rPr>
              <a:t>نب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65" dirty="0">
                <a:latin typeface="Times New Roman"/>
                <a:cs typeface="Times New Roman"/>
              </a:rPr>
              <a:t>Ϊ</a:t>
            </a:r>
            <a:r>
              <a:rPr sz="1000" b="1" i="1" spc="-295" dirty="0">
                <a:latin typeface="Times New Roman"/>
                <a:cs typeface="Times New Roman"/>
              </a:rPr>
              <a:t>Ϥ</a:t>
            </a:r>
            <a:r>
              <a:rPr sz="1000" b="1" i="1" spc="-484" dirty="0">
                <a:latin typeface="Times New Roman"/>
                <a:cs typeface="Times New Roman"/>
              </a:rPr>
              <a:t>ح</a:t>
            </a:r>
            <a:r>
              <a:rPr sz="1000" b="1" i="1" spc="-585" dirty="0">
                <a:latin typeface="Times New Roman"/>
                <a:cs typeface="Times New Roman"/>
              </a:rPr>
              <a:t>م</a:t>
            </a:r>
            <a:r>
              <a:rPr sz="1000" b="1" i="1" spc="-5" dirty="0">
                <a:latin typeface="Times New Roman"/>
                <a:cs typeface="Times New Roman"/>
              </a:rPr>
              <a:t>.</a:t>
            </a:r>
            <a:r>
              <a:rPr sz="1000" b="1" i="1" spc="-790" dirty="0">
                <a:latin typeface="Times New Roman"/>
                <a:cs typeface="Times New Roman"/>
              </a:rPr>
              <a:t>أ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: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530" dirty="0">
                <a:latin typeface="Times New Roman"/>
                <a:cs typeface="Times New Roman"/>
              </a:rPr>
              <a:t>نم</a:t>
            </a:r>
            <a:r>
              <a:rPr sz="1000" b="1" i="1" spc="-5" dirty="0">
                <a:latin typeface="Times New Roman"/>
                <a:cs typeface="Times New Roman"/>
              </a:rPr>
              <a:t> </a:t>
            </a:r>
            <a:r>
              <a:rPr sz="1000" b="1" i="1" spc="-610" dirty="0">
                <a:latin typeface="Times New Roman"/>
                <a:cs typeface="Times New Roman"/>
              </a:rPr>
              <a:t>ل</a:t>
            </a:r>
            <a:r>
              <a:rPr sz="1000" b="1" i="1" spc="-600" dirty="0">
                <a:latin typeface="Times New Roman"/>
                <a:cs typeface="Times New Roman"/>
              </a:rPr>
              <a:t>ك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590" dirty="0">
                <a:latin typeface="Times New Roman"/>
                <a:cs typeface="Times New Roman"/>
              </a:rPr>
              <a:t>مه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85" dirty="0">
                <a:latin typeface="Times New Roman"/>
                <a:cs typeface="Times New Roman"/>
              </a:rPr>
              <a:t>ϭ</a:t>
            </a:r>
            <a:r>
              <a:rPr sz="1000" b="1" i="1" spc="10" dirty="0">
                <a:latin typeface="Times New Roman"/>
                <a:cs typeface="Times New Roman"/>
              </a:rPr>
              <a:t> </a:t>
            </a:r>
            <a:r>
              <a:rPr sz="1000" b="1" i="1" spc="-280" dirty="0">
                <a:latin typeface="Times New Roman"/>
                <a:cs typeface="Times New Roman"/>
              </a:rPr>
              <a:t>Γ</a:t>
            </a:r>
            <a:r>
              <a:rPr sz="1000" b="1" i="1" spc="-30" dirty="0">
                <a:latin typeface="Times New Roman"/>
                <a:cs typeface="Times New Roman"/>
              </a:rPr>
              <a:t>έ</a:t>
            </a:r>
            <a:r>
              <a:rPr sz="1000" b="1" i="1" spc="-35" dirty="0">
                <a:latin typeface="Times New Roman"/>
                <a:cs typeface="Times New Roman"/>
              </a:rPr>
              <a:t>ϭ</a:t>
            </a:r>
            <a:r>
              <a:rPr sz="1000" b="1" i="1" spc="-65" dirty="0">
                <a:latin typeface="Times New Roman"/>
                <a:cs typeface="Times New Roman"/>
              </a:rPr>
              <a:t>Ϊ</a:t>
            </a:r>
            <a:r>
              <a:rPr sz="1000" b="1" i="1" spc="-76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509" dirty="0">
                <a:latin typeface="Times New Roman"/>
                <a:cs typeface="Times New Roman"/>
              </a:rPr>
              <a:t>ي</a:t>
            </a:r>
            <a:r>
              <a:rPr sz="1000" b="1" i="1" spc="-515" dirty="0">
                <a:latin typeface="Times New Roman"/>
                <a:cs typeface="Times New Roman"/>
              </a:rPr>
              <a:t>م</a:t>
            </a:r>
            <a:r>
              <a:rPr sz="1000" b="1" i="1" spc="-50" dirty="0">
                <a:latin typeface="Times New Roman"/>
                <a:cs typeface="Times New Roman"/>
              </a:rPr>
              <a:t>Ϊ</a:t>
            </a:r>
            <a:r>
              <a:rPr sz="1000" b="1" i="1" spc="-640" dirty="0">
                <a:latin typeface="Times New Roman"/>
                <a:cs typeface="Times New Roman"/>
              </a:rPr>
              <a:t>قم</a:t>
            </a:r>
            <a:r>
              <a:rPr sz="1000" b="1" i="1" spc="10" dirty="0">
                <a:latin typeface="Times New Roman"/>
                <a:cs typeface="Times New Roman"/>
              </a:rPr>
              <a:t> </a:t>
            </a:r>
            <a:r>
              <a:rPr sz="1000" b="1" i="1" spc="-85" dirty="0">
                <a:latin typeface="Times New Roman"/>
                <a:cs typeface="Times New Roman"/>
              </a:rPr>
              <a:t>ϭ</a:t>
            </a:r>
            <a:r>
              <a:rPr sz="1000" b="1" i="1" spc="-5" dirty="0">
                <a:latin typeface="Times New Roman"/>
                <a:cs typeface="Times New Roman"/>
              </a:rPr>
              <a:t> </a:t>
            </a:r>
            <a:r>
              <a:rPr sz="1000" b="1" i="1" spc="95" dirty="0">
                <a:latin typeface="Times New Roman"/>
                <a:cs typeface="Times New Roman"/>
              </a:rPr>
              <a:t>ϱ</a:t>
            </a:r>
            <a:r>
              <a:rPr sz="1000" b="1" i="1" spc="-65" dirty="0">
                <a:latin typeface="Times New Roman"/>
                <a:cs typeface="Times New Roman"/>
              </a:rPr>
              <a:t>Ϊ</a:t>
            </a:r>
            <a:r>
              <a:rPr sz="1000" b="1" i="1" spc="-620" dirty="0">
                <a:latin typeface="Times New Roman"/>
                <a:cs typeface="Times New Roman"/>
              </a:rPr>
              <a:t>عم</a:t>
            </a:r>
            <a:r>
              <a:rPr sz="1000" b="1" i="1" dirty="0">
                <a:latin typeface="Times New Roman"/>
                <a:cs typeface="Times New Roman"/>
              </a:rPr>
              <a:t>  </a:t>
            </a:r>
            <a:r>
              <a:rPr sz="1000" b="1" i="1" spc="-215" dirty="0">
                <a:latin typeface="Times New Roman"/>
                <a:cs typeface="Times New Roman"/>
              </a:rPr>
              <a:t>Δ</a:t>
            </a:r>
            <a:r>
              <a:rPr sz="1000" b="1" i="1" spc="-484" dirty="0">
                <a:latin typeface="Times New Roman"/>
                <a:cs typeface="Times New Roman"/>
              </a:rPr>
              <a:t>ط</a:t>
            </a:r>
            <a:r>
              <a:rPr sz="1000" b="1" i="1" spc="-395" dirty="0">
                <a:latin typeface="Times New Roman"/>
                <a:cs typeface="Times New Roman"/>
              </a:rPr>
              <a:t>ش</a:t>
            </a:r>
            <a:r>
              <a:rPr sz="1000" b="1" i="1" spc="-735" dirty="0">
                <a:latin typeface="Times New Roman"/>
                <a:cs typeface="Times New Roman"/>
              </a:rPr>
              <a:t>ن</a:t>
            </a:r>
            <a:r>
              <a:rPr sz="1000" b="1" i="1" spc="-620" dirty="0">
                <a:latin typeface="Times New Roman"/>
                <a:cs typeface="Times New Roman"/>
              </a:rPr>
              <a:t>أل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41500" y="4676134"/>
            <a:ext cx="4877440" cy="27426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139</Words>
  <Application>Microsoft Office PowerPoint</Application>
  <PresentationFormat>Benutzerdefiniert</PresentationFormat>
  <Paragraphs>7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 Theme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2015-04-12T20:46:32Z</dcterms:created>
  <dcterms:modified xsi:type="dcterms:W3CDTF">2015-04-12T18:46:32Z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