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113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444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950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F16B1-3F4A-4C4C-B770-180D9C5A3321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61EF1-CEC8-4AFC-B016-DF87A46D1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9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D9A2-1838-49FA-A77E-A3FB632DC22F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76AA-D02F-4486-A598-77286D3CA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883D-231B-4C63-B17C-1D3B85EC351A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43D25-33AB-4128-A3C6-333444537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8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BE99-334F-4567-B1BC-ACC09EF4D42E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C210C-9BDA-4925-B24A-5F6CC48C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EA2C-4565-4D4B-B5DC-DAC221091EE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FD61-50F8-4F10-B64F-F245DB36B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5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bk object 17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bk object 18"/>
          <p:cNvSpPr>
            <a:spLocks noChangeArrowheads="1"/>
          </p:cNvSpPr>
          <p:nvPr/>
        </p:nvSpPr>
        <p:spPr bwMode="auto">
          <a:xfrm>
            <a:off x="1341438" y="6705600"/>
            <a:ext cx="4876800" cy="274320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023BCD-7C13-4CD7-B5E4-EF9BCF4A8001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621312A8-4D0B-4555-A49D-E82778A90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88" y="963613"/>
            <a:ext cx="5302250" cy="30099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ËīěėĂ ìÅďĞ ËďėÚ ĩĊ ËěÖåÏĖÄĤ åïğĖÄ åĪáĚ ĉī÷ÏëÎ ËīėēĖÄ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، ـĢ˺˽˼6/˺/˻ áÚĮÄ ĘĥĪ ËīěėĂ ËďėÚ ،ËīěėăĖÄ ìÅďğĖÄ ÌÅďėÚ ÕĚÅĞåÉÈ ËėÓěĚ ĩěėăĖÄ ÑÛÉĖÄĤ ÅīėăĖÄ ÌÅêÄäáėĖ ËīėēĖÄ ËĖÅĒĤ ÍĚÅĎº ĜÅěÓĂ /äĥÏĒáĖÄ ÊàÅăê ĝĚ ęĪáďÏÈ ËďėÛĖÄ ÍÛÏÏĊÄĤ ،" Ëăě×ěĖÄ ËăĚÅ×È åïğĖÄ çĒåĚ ĩĊ ËīěėăĖÄ ÇÏēĖÄ åïĞ ÌÄءÄåÖ¾ " ĜÄĥğĂ ÍÛÎ ËīěėăĖÄ ÌÅďėÛĖÄ ËīěĢº ħėĂ áīĒ»ÏĖÄĤ äĥ÷ÛĖÅÈ ÇīÚåÏĖÅÈ ĘÅĎ ĨãĖÄĤ ،ĩěėăĖÄ ÑÛÉĖÄĤ ÅīėăĖÄ ÌÅêÄäáėĖ ËīėēĖÄ ĕīĒĤ ÙĖÅóĖÄ ه áÉĂ ĝÈ íĢáĖÄ áěÚº ĝÈ ه áÉĂ /äĥÏĒáĖÄ ÊàÅăê ÇÚä ġÏěėĒ ĩĊĤ ،ËīěėăĖÄ ÐÅÛÈĮÄĤ ÇÏēĖÄ àÄáĂ¾ ËīėěĂ ĩĊ éĪäáÏĖÄ ËÃīĢ ءÅ÷Ăº ęĂà ĩĊ āĚ ،ÐÅÛÈºĤ ÇÏĒ ÕÏğÎ ĕěĂ ČåĊ àÄáĂ¾ ĔĳÞ ĝĚ ،ĩėěĂ āĎÄĤ ħĖ¾ ËîäĥĖÄ ĠãĢ ĕĪĥÛÎ ËīěĢº ħėĂ áīĒ»ÏĖÄĤ äĥ÷ÛĖÅÈ ËīėēĖÄ áīěĂ ìÅďğĖÄ ÌÅďėÚ ÕĚÅĞåÈ  ĕěĂ  čĪåċĖ åēïĖÄ  ĘáĎ  ÅěĒ .ÊçīěÏěĖÄ  ËīěėăĖÄ  ÌÅ×ÏğěėĖ  Ì¹ĊÅēĚ ĝĚ ġĚáďÎ  ÅěīĊ ËăĚÅ×ĖÄ  ءÅßê  ħĖ¾ ġĪĥğÏĖÄ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300"/>
              </a:spcBef>
            </a:pPr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.ËďėÛėĖ āÂÄåĖÄ ÇīÎåÏĖÄĤ áģ×ĖÄ ħėĂ ËīěėăĖÄ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،ËďėÛĖÄ ĀĥöĥěÈ ËûÉÎåěĖÄ ،ìÅďğĖÄ ËďėÚ ĀĥöĥĚ ęĪáďÏÈ ،ËăĚÅ×ĖÅÈ ËěÖåÏĖÄĤ åïğĖÄ çĒåĚ åĪáĚ ęĖÅê áěÛĚ áěÚº /à.º ÊàÅăê ĘÅĎ ęÒ ĩëĪäáÎ ÔÅÏĞ¾ ĝīÈÅĚ ،ÅģÈ çĒåěĖÄ ęÏģĪ ĩÏĖÄ åïğĖÄ ËīĂĤº ĀÄĥĞº ħėĂ ÔåĂ ęÒ ،ġÎÅĪĥĖĤºĤ ġĊÄáĢºĤ çĒåěĖÄ éīê»Î ĝĂ ÊãÉĞ ĘáĎ ÑīÚ ęĂáĖÄĤ ،Ëăě×ěĖÄ ËăĚÅÖ ĩĊ åïğĖÅÈ ËòÅßĖÄ ÌÄءÄåÖİÄ ÙöĤº ÅěĒ ،ËīěėĂ ĕÂÅêä Ĥº ÊäåÛĚ ÇÏĒ Ĥº øĥûßĚ Ĥº ĩĊÅďÒ Ĥº ĩăÖåĚ ÔÅÏĞİÄ ĀÄĥĞº ĉīğóÎ āĚ ،ËăĚÅ×ĖÄ ĩĊ ĩěėăĖÄ åïğĖÄ ęĒĤ ËīĂĥĞĤ ĦĥÏëĚ āĊä ĕīÉê ĩĊ éĪäáÏĖÄ ËÃīĢ ءÅ÷ĂĮ ËăĚÅ×ĖÄ ĠåĊĥÎ ĨãĖÄ āĚ ،ĝīÏćėĖÄ ĳēÈ ÊçīěÏĚĤ ËĖĥûĚ ÐÅÛÈº Ĥº ËīÈåăĖÄ ËćėĖÄ ħĖ¾ ËěÖåÏěĖÄ ÇÏēĖÄ Ĥº ، ËĪçīė×ĞİÄ Ĥº ËīÈåăĖÄ ËćėĖÅÈ ËċĖ½Ě ÇÏĒ ħĖ¾ ĩěėăĖÄ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00"/>
              </a:spcBef>
            </a:pPr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.ÊçīěÏĚ ÌÅ×ÏğĚ ęĪáďÏĖ éĪäáÏĖÄ ËÃīĢ ĥ÷Ă ĘÅĚº ÌÅÉďăĖÄ ĕīĖãÏĖ ÌÄäÅïÏêĲÄĤ ĩğċĖÄ ęĂáĖÄ ĘáďÎ ËěÖåÏĖÄĤ åïğĖÄ çĒåĚ Ĝº ħėĂ áīĒ»ÏĖÄ ÌĳÞÄáěĖÄ ĔÅÉďÏêÄ ÅģīĊ ÅěÈ ìÅďğĖÄ ËďėÚ ËīěėăĖÄ ìÅďğĖÄ ÌÅďėÚ ÕĚÅĞåÈ åĪáĚ ĉĪåïĖÄ ħċûóĚ àĥěÛĚ /äĥÏĒáĖÄ ÊàÅăê äÄàº áĎĤ ÄãĢ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200"/>
              </a:spcBef>
            </a:pPr>
            <a:r>
              <a:rPr lang="en-US" altLang="en-US" sz="1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.ęĖÅê áěÛĚ áěÚº /à.º ÊàÅăê ħėĂ ËÚĤåûěĖÄ ÌĲ¼ÅëÏĖÄ ĝĚ ÊàÅċÏêÄ ħėĂº čďÚ ÅěÈ ،ÅģěīÿğÎĤ</a:t>
            </a: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341438" y="4157663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Custom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Sultan</cp:lastModifiedBy>
  <cp:revision>1</cp:revision>
  <dcterms:created xsi:type="dcterms:W3CDTF">2015-04-12T20:31:52Z</dcterms:created>
  <dcterms:modified xsi:type="dcterms:W3CDTF">2015-04-12T18:51:44Z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