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2380"/>
            <a:ext cx="867645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ar-SA" sz="1400" b="1" dirty="0" smtClean="0"/>
              <a:t/>
            </a:r>
            <a:br>
              <a:rPr lang="ar-SA" sz="1400" b="1" dirty="0" smtClean="0"/>
            </a:br>
            <a:r>
              <a:rPr lang="ar-SA" sz="1400" b="1" dirty="0" smtClean="0"/>
              <a:t>:أهداف المقرر</a:t>
            </a:r>
          </a:p>
          <a:p>
            <a:pPr rtl="1" fontAlgn="base"/>
            <a:r>
              <a:rPr lang="ar-SA" sz="1400" dirty="0" smtClean="0"/>
              <a:t>الهدف الأساسي من هذا </a:t>
            </a:r>
            <a:r>
              <a:rPr lang="ar-SA" sz="1400" dirty="0" err="1" smtClean="0"/>
              <a:t>المقرر:</a:t>
            </a:r>
            <a:endParaRPr lang="ar-SA" sz="1400" dirty="0" smtClean="0"/>
          </a:p>
          <a:p>
            <a:pPr rtl="1" fontAlgn="base"/>
            <a:r>
              <a:rPr lang="ar-SA" sz="1400" dirty="0" smtClean="0"/>
              <a:t>تزويد الطلاب بالمبادئ والمفاهيم الخاصة بالخطر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التعرف على طرق وأساليب إدارة الأخطار</a:t>
            </a:r>
          </a:p>
          <a:p>
            <a:pPr rtl="1" fontAlgn="base"/>
            <a:r>
              <a:rPr lang="ar-SA" sz="1400" dirty="0" smtClean="0"/>
              <a:t>التعرف على الأسس الفنية والقانونية</a:t>
            </a:r>
          </a:p>
          <a:p>
            <a:pPr rtl="1" fontAlgn="base"/>
            <a:r>
              <a:rPr lang="ar-SA" sz="1400" dirty="0" smtClean="0"/>
              <a:t>.الإلمام بالأنواع المختلفة لوثائق التأمين</a:t>
            </a:r>
          </a:p>
          <a:p>
            <a:pPr rtl="1" fontAlgn="base"/>
            <a:r>
              <a:rPr lang="ar-SA" sz="1400" dirty="0" smtClean="0"/>
              <a:t>التعرف علي الوظائف والمهام التي تقوم </a:t>
            </a:r>
            <a:r>
              <a:rPr lang="ar-SA" sz="1400" dirty="0" err="1" smtClean="0"/>
              <a:t>بها</a:t>
            </a:r>
            <a:r>
              <a:rPr lang="ar-SA" sz="1400" dirty="0" smtClean="0"/>
              <a:t> شركة التأمين 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تعلم كيفية اختيار الطريقة المناسبة لإدارة الخطر</a:t>
            </a:r>
          </a:p>
          <a:p>
            <a:pPr fontAlgn="base"/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fontAlgn="base"/>
            <a:r>
              <a:rPr lang="ar-SA" sz="1400" b="1" dirty="0" smtClean="0"/>
              <a:t>:قائمة الموضوعات</a:t>
            </a:r>
          </a:p>
          <a:p>
            <a:pPr rtl="1" fontAlgn="base"/>
            <a:r>
              <a:rPr lang="ar-SA" sz="1400" dirty="0" smtClean="0"/>
              <a:t>الخطر: مفاهيم أساسية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إدارة الخطر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التامين: مفاهيم أساسية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الأسس الرياضية و الإحصائية للتامين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حساب قسط التامين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مبادئ عقد التامين و حساب التعويض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إعادة التامين</a:t>
            </a:r>
            <a:br>
              <a:rPr lang="ar-SA" sz="1400" dirty="0" smtClean="0"/>
            </a:br>
            <a:endParaRPr lang="ar-SA" sz="1400" dirty="0" smtClean="0"/>
          </a:p>
          <a:p>
            <a:pPr rtl="1" fontAlgn="base"/>
            <a:r>
              <a:rPr lang="ar-SA" sz="1400" dirty="0" smtClean="0"/>
              <a:t>التامين في المملكة العربية السعودية</a:t>
            </a:r>
            <a:endParaRPr lang="ar-S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</TotalTime>
  <Words>0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57</cp:revision>
  <dcterms:created xsi:type="dcterms:W3CDTF">2015-04-10T09:16:03Z</dcterms:created>
  <dcterms:modified xsi:type="dcterms:W3CDTF">2015-04-17T19:23:53Z</dcterms:modified>
</cp:coreProperties>
</file>