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CE6A3-9653-4F38-AE3F-0A9B0A55FFA8}" type="datetimeFigureOut">
              <a:rPr lang="fr-FR" smtClean="0"/>
              <a:pPr/>
              <a:t>16/09/2015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19045-3DAE-49B5-B94B-0E0C884C3D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908720"/>
            <a:ext cx="6400800" cy="4730080"/>
          </a:xfrm>
        </p:spPr>
        <p:txBody>
          <a:bodyPr>
            <a:normAutofit fontScale="62500" lnSpcReduction="20000"/>
          </a:bodyPr>
          <a:lstStyle/>
          <a:p>
            <a:pPr rtl="1"/>
            <a:r>
              <a:rPr lang="ar-SA" sz="3600" b="1" u="sng" dirty="0" smtClean="0">
                <a:solidFill>
                  <a:schemeClr val="tx1"/>
                </a:solidFill>
              </a:rPr>
              <a:t>دورة   </a:t>
            </a:r>
            <a:r>
              <a:rPr lang="en-US" sz="3600" b="1" u="sng" dirty="0" smtClean="0">
                <a:solidFill>
                  <a:schemeClr val="tx1"/>
                </a:solidFill>
              </a:rPr>
              <a:t>D2L</a:t>
            </a:r>
            <a:endParaRPr lang="fr-FR" sz="3600" dirty="0" smtClean="0">
              <a:solidFill>
                <a:schemeClr val="tx1"/>
              </a:solidFill>
            </a:endParaRPr>
          </a:p>
          <a:p>
            <a:pPr rtl="1"/>
            <a:r>
              <a:rPr lang="ar-SA" sz="3600" dirty="0" smtClean="0">
                <a:solidFill>
                  <a:schemeClr val="tx1"/>
                </a:solidFill>
              </a:rPr>
              <a:t> </a:t>
            </a:r>
            <a:endParaRPr lang="fr-FR" sz="3600" dirty="0" smtClean="0">
              <a:solidFill>
                <a:schemeClr val="tx1"/>
              </a:solidFill>
            </a:endParaRPr>
          </a:p>
          <a:p>
            <a:pPr rtl="1"/>
            <a:r>
              <a:rPr lang="ar-SA" sz="3600" dirty="0" smtClean="0">
                <a:solidFill>
                  <a:schemeClr val="tx1"/>
                </a:solidFill>
              </a:rPr>
              <a:t>أقامت وحدة تقنيات التعليم بكلية العلوم والدراسات الانسانية </a:t>
            </a:r>
            <a:r>
              <a:rPr lang="ar-SA" sz="3600" dirty="0" err="1" smtClean="0">
                <a:solidFill>
                  <a:schemeClr val="tx1"/>
                </a:solidFill>
              </a:rPr>
              <a:t>بالغاط</a:t>
            </a:r>
            <a:r>
              <a:rPr lang="ar-SA" sz="3600" dirty="0" smtClean="0">
                <a:solidFill>
                  <a:schemeClr val="tx1"/>
                </a:solidFill>
              </a:rPr>
              <a:t>  دورة تدريبية على كيفية </a:t>
            </a:r>
            <a:r>
              <a:rPr lang="ar-SA" sz="3600" dirty="0" err="1" smtClean="0">
                <a:solidFill>
                  <a:schemeClr val="tx1"/>
                </a:solidFill>
              </a:rPr>
              <a:t>تفعيل</a:t>
            </a:r>
            <a:r>
              <a:rPr lang="ar-SA" sz="3600" dirty="0" smtClean="0">
                <a:solidFill>
                  <a:schemeClr val="tx1"/>
                </a:solidFill>
              </a:rPr>
              <a:t> نظام إدارة التعلم</a:t>
            </a:r>
            <a:r>
              <a:rPr lang="en-US" sz="3600" dirty="0" smtClean="0">
                <a:solidFill>
                  <a:schemeClr val="tx1"/>
                </a:solidFill>
              </a:rPr>
              <a:t> (D2L) </a:t>
            </a:r>
            <a:r>
              <a:rPr lang="ar-SA" sz="3600" dirty="0" smtClean="0">
                <a:solidFill>
                  <a:schemeClr val="tx1"/>
                </a:solidFill>
              </a:rPr>
              <a:t>لأعضاء هيئة التدريس بالكلية و ذلك يوم الأربعاء </a:t>
            </a:r>
            <a:r>
              <a:rPr lang="ar-SA" sz="3600" dirty="0" err="1" smtClean="0">
                <a:solidFill>
                  <a:schemeClr val="tx1"/>
                </a:solidFill>
              </a:rPr>
              <a:t>25 </a:t>
            </a:r>
            <a:r>
              <a:rPr lang="ar-SA" sz="3600" dirty="0" smtClean="0">
                <a:solidFill>
                  <a:schemeClr val="tx1"/>
                </a:solidFill>
              </a:rPr>
              <a:t>/ </a:t>
            </a:r>
            <a:r>
              <a:rPr lang="ar-SA" sz="3600" dirty="0" err="1" smtClean="0">
                <a:solidFill>
                  <a:schemeClr val="tx1"/>
                </a:solidFill>
              </a:rPr>
              <a:t>11 </a:t>
            </a:r>
            <a:r>
              <a:rPr lang="ar-SA" sz="3600" dirty="0" smtClean="0">
                <a:solidFill>
                  <a:schemeClr val="tx1"/>
                </a:solidFill>
              </a:rPr>
              <a:t>/ </a:t>
            </a:r>
            <a:r>
              <a:rPr lang="ar-SA" sz="3600" dirty="0" err="1" smtClean="0">
                <a:solidFill>
                  <a:schemeClr val="tx1"/>
                </a:solidFill>
              </a:rPr>
              <a:t>1436هـ</a:t>
            </a:r>
            <a:r>
              <a:rPr lang="ar-SA" sz="3600" dirty="0" smtClean="0">
                <a:solidFill>
                  <a:schemeClr val="tx1"/>
                </a:solidFill>
              </a:rPr>
              <a:t> بقاعة التدريب </a:t>
            </a:r>
            <a:r>
              <a:rPr lang="ar-SA" sz="3600" dirty="0" err="1" smtClean="0">
                <a:solidFill>
                  <a:schemeClr val="tx1"/>
                </a:solidFill>
              </a:rPr>
              <a:t>بالكلية </a:t>
            </a:r>
            <a:r>
              <a:rPr lang="ar-SA" sz="3600" dirty="0" smtClean="0">
                <a:solidFill>
                  <a:schemeClr val="tx1"/>
                </a:solidFill>
              </a:rPr>
              <a:t>, تحت إشراف الأستاذ حسان </a:t>
            </a:r>
            <a:r>
              <a:rPr lang="ar-SA" sz="3600" dirty="0" err="1" smtClean="0">
                <a:solidFill>
                  <a:schemeClr val="tx1"/>
                </a:solidFill>
              </a:rPr>
              <a:t>حمودة </a:t>
            </a:r>
            <a:r>
              <a:rPr lang="ar-SA" sz="3600" dirty="0" smtClean="0">
                <a:solidFill>
                  <a:schemeClr val="tx1"/>
                </a:solidFill>
              </a:rPr>
              <a:t>- المشرف على الوحدة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ar-SA" sz="3600" dirty="0" smtClean="0">
                <a:solidFill>
                  <a:schemeClr val="tx1"/>
                </a:solidFill>
              </a:rPr>
              <a:t>حيث تم شرح مختلف خطوات </a:t>
            </a:r>
            <a:r>
              <a:rPr lang="ar-SA" sz="3600" dirty="0" err="1" smtClean="0">
                <a:solidFill>
                  <a:schemeClr val="tx1"/>
                </a:solidFill>
              </a:rPr>
              <a:t>تفعيل</a:t>
            </a:r>
            <a:r>
              <a:rPr lang="ar-SA" sz="3600" dirty="0" smtClean="0">
                <a:solidFill>
                  <a:schemeClr val="tx1"/>
                </a:solidFill>
              </a:rPr>
              <a:t> النظام بالاعتماد على الخطة التي أعدتها وكالة عمادة التعليم الالكتروني للشؤون التعليمية.</a:t>
            </a:r>
            <a:endParaRPr lang="fr-FR" sz="3600" dirty="0" smtClean="0">
              <a:solidFill>
                <a:schemeClr val="tx1"/>
              </a:solidFill>
            </a:endParaRPr>
          </a:p>
          <a:p>
            <a:pPr rtl="1"/>
            <a:r>
              <a:rPr lang="ar-SA" sz="3600" dirty="0" smtClean="0">
                <a:solidFill>
                  <a:schemeClr val="tx1"/>
                </a:solidFill>
              </a:rPr>
              <a:t>هذا وقد أكد عميد الكلية </a:t>
            </a:r>
            <a:r>
              <a:rPr lang="ar-SA" sz="3600" dirty="0" err="1" smtClean="0">
                <a:solidFill>
                  <a:schemeClr val="tx1"/>
                </a:solidFill>
              </a:rPr>
              <a:t>د.</a:t>
            </a:r>
            <a:r>
              <a:rPr lang="ar-SA" sz="3600" dirty="0" smtClean="0">
                <a:solidFill>
                  <a:schemeClr val="tx1"/>
                </a:solidFill>
              </a:rPr>
              <a:t> خالد بن </a:t>
            </a:r>
            <a:r>
              <a:rPr lang="ar-SA" sz="3600" dirty="0" err="1" smtClean="0">
                <a:solidFill>
                  <a:schemeClr val="tx1"/>
                </a:solidFill>
              </a:rPr>
              <a:t>عبدالله</a:t>
            </a:r>
            <a:r>
              <a:rPr lang="ar-SA" sz="3600" dirty="0" smtClean="0">
                <a:solidFill>
                  <a:schemeClr val="tx1"/>
                </a:solidFill>
              </a:rPr>
              <a:t> الشافي على أن هذه الدورات تأتي ضمن استعدادات الكلية للكثير من البرامج والفعاليات التي تستهدف اعضاء هيئة التدريس بالكلية.</a:t>
            </a:r>
            <a:endParaRPr lang="fr-FR" sz="3600" dirty="0" smtClean="0">
              <a:solidFill>
                <a:schemeClr val="tx1"/>
              </a:solidFill>
            </a:endParaRPr>
          </a:p>
          <a:p>
            <a:pPr rtl="1"/>
            <a:r>
              <a:rPr lang="ar-SA" sz="3600" dirty="0" smtClean="0">
                <a:solidFill>
                  <a:schemeClr val="tx1"/>
                </a:solidFill>
              </a:rPr>
              <a:t>وقد عبٌر عميد الكلية </a:t>
            </a:r>
            <a:r>
              <a:rPr lang="ar-SA" sz="3600" dirty="0" err="1" smtClean="0">
                <a:solidFill>
                  <a:schemeClr val="tx1"/>
                </a:solidFill>
              </a:rPr>
              <a:t>د.</a:t>
            </a:r>
            <a:r>
              <a:rPr lang="ar-SA" sz="3600" dirty="0" smtClean="0">
                <a:solidFill>
                  <a:schemeClr val="tx1"/>
                </a:solidFill>
              </a:rPr>
              <a:t> خالد بن </a:t>
            </a:r>
            <a:r>
              <a:rPr lang="ar-SA" sz="3600" dirty="0" err="1" smtClean="0">
                <a:solidFill>
                  <a:schemeClr val="tx1"/>
                </a:solidFill>
              </a:rPr>
              <a:t>عبدالله</a:t>
            </a:r>
            <a:r>
              <a:rPr lang="ar-SA" sz="3600" dirty="0" smtClean="0">
                <a:solidFill>
                  <a:schemeClr val="tx1"/>
                </a:solidFill>
              </a:rPr>
              <a:t> الشافي عن شكره للأستاذ حسان </a:t>
            </a:r>
            <a:r>
              <a:rPr lang="ar-SA" sz="3600" dirty="0" err="1" smtClean="0">
                <a:solidFill>
                  <a:schemeClr val="tx1"/>
                </a:solidFill>
              </a:rPr>
              <a:t>حمودة </a:t>
            </a:r>
            <a:r>
              <a:rPr lang="ar-SA" sz="3600" dirty="0" smtClean="0">
                <a:solidFill>
                  <a:schemeClr val="tx1"/>
                </a:solidFill>
              </a:rPr>
              <a:t>، على مشاركته في اقامة مثل هذه الدورة.</a:t>
            </a:r>
            <a:endParaRPr lang="fr-FR" sz="3600" dirty="0" smtClean="0">
              <a:solidFill>
                <a:schemeClr val="tx1"/>
              </a:solidFill>
            </a:endParaRPr>
          </a:p>
          <a:p>
            <a:endParaRPr lang="fr-FR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</cp:revision>
  <dcterms:created xsi:type="dcterms:W3CDTF">2015-09-14T06:44:19Z</dcterms:created>
  <dcterms:modified xsi:type="dcterms:W3CDTF">2015-09-16T11:11:13Z</dcterms:modified>
</cp:coreProperties>
</file>