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5D7B-0969-4324-8AC6-8FCC1B7503E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DE27-6F02-40E9-8897-F485818A0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1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5D7B-0969-4324-8AC6-8FCC1B7503E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DE27-6F02-40E9-8897-F485818A0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7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5D7B-0969-4324-8AC6-8FCC1B7503E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DE27-6F02-40E9-8897-F485818A0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3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5D7B-0969-4324-8AC6-8FCC1B7503E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DE27-6F02-40E9-8897-F485818A0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6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5D7B-0969-4324-8AC6-8FCC1B7503E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DE27-6F02-40E9-8897-F485818A0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6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5D7B-0969-4324-8AC6-8FCC1B7503E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DE27-6F02-40E9-8897-F485818A0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9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5D7B-0969-4324-8AC6-8FCC1B7503E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DE27-6F02-40E9-8897-F485818A0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4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5D7B-0969-4324-8AC6-8FCC1B7503E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DE27-6F02-40E9-8897-F485818A0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2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5D7B-0969-4324-8AC6-8FCC1B7503E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DE27-6F02-40E9-8897-F485818A0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6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5D7B-0969-4324-8AC6-8FCC1B7503E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DE27-6F02-40E9-8897-F485818A0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5D7B-0969-4324-8AC6-8FCC1B7503E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DE27-6F02-40E9-8897-F485818A0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3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05D7B-0969-4324-8AC6-8FCC1B7503E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3DE27-6F02-40E9-8897-F485818A0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5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848600" cy="6248400"/>
          </a:xfrm>
        </p:spPr>
        <p:txBody>
          <a:bodyPr/>
          <a:lstStyle/>
          <a:p>
            <a:r>
              <a:rPr lang="en-US" b="1" u="sng" dirty="0"/>
              <a:t> </a:t>
            </a:r>
            <a:r>
              <a:rPr lang="ar-SA" b="1" u="sng"/>
              <a:t>(( بطاقة مبادرة / مشروع</a:t>
            </a:r>
            <a:r>
              <a:rPr lang="ar-SA" u="sng"/>
              <a:t>))</a:t>
            </a:r>
            <a:endParaRPr lang="en-US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323536"/>
              </p:ext>
            </p:extLst>
          </p:nvPr>
        </p:nvGraphicFramePr>
        <p:xfrm>
          <a:off x="2209800" y="1447801"/>
          <a:ext cx="4303262" cy="469403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63821"/>
                <a:gridCol w="944344"/>
                <a:gridCol w="1163821"/>
                <a:gridCol w="1031276"/>
              </a:tblGrid>
              <a:tr h="50164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 المبادرة / المشروع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700">
                          <a:effectLst/>
                        </a:rPr>
                        <a:t>إنشاء وحدة للتعلم الإلكتروني 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0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وصف المبادرة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انشاء وحدة تعلم الكتروني رجالية و نسائية بكل كليات الجامعة وتعتبر بمثابة عمادة تعليم الكتروني مصغره.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36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البعد الإستراتيجي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العمليات الداخلية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858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الهدف الاستراتيجي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600">
                          <a:effectLst/>
                        </a:rPr>
                        <a:t>رفع كفاءة الاداء المؤسسي، و تطوير البنية التحتية و البيئة التقنية لدعم التحول للمعاملات الالكترونية بالجامعة بما يمكنها من تحقيق رسالتها و اهدافها.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78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الهدف التفصيلي 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تطبيق برامج التعليم الالكتروني والتعلم عن بعد من خلال عمادة التعليم الالكتروني والتعليم عن بعد في خمس كليات.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57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الجهة المنفذة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عمادة التعليم الالكتروني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684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مؤشرات الأداء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الوضع الراهن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الوضع المستهدف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</a:tr>
              <a:tr h="259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100%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100%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/>
                </a:tc>
              </a:tr>
              <a:tr h="50730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الأهداف التفصيلية للمشروع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تطبيق برامج التعليم الالكتروني والتعلم عن بعد من خلال عمادة التعليم الالكتروني والتعليم عن بعد في خمس كليات.</a:t>
                      </a:r>
                      <a:endParaRPr lang="en-US" sz="7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0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خطوات تنفيذ المبادرة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 gridSpan="2"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تجهيز اماكن خاصة بوحدات التعلم الالكتروني بكل كليات الجامعة</a:t>
                      </a:r>
                      <a:endParaRPr lang="en-US" sz="70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تزويد الوحدة بالكوادر البشرية المؤهلة.</a:t>
                      </a:r>
                      <a:endParaRPr lang="en-US" sz="70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تدريب و تأهيل الكوادر البشرية فيها.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525"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77" marR="410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25812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عرض على الشاشة (3:4)‏</PresentationFormat>
  <Paragraphs>50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2015-04-09T10:26:06Z</dcterms:created>
  <dcterms:modified xsi:type="dcterms:W3CDTF">2015-04-09T10:26:51Z</dcterms:modified>
</cp:coreProperties>
</file>