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98FC-C242-40AE-A1BF-E1EF43855FD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EE6C-0CDC-40C1-9969-1644D3D0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5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98FC-C242-40AE-A1BF-E1EF43855FD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EE6C-0CDC-40C1-9969-1644D3D0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5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98FC-C242-40AE-A1BF-E1EF43855FD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EE6C-0CDC-40C1-9969-1644D3D0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9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98FC-C242-40AE-A1BF-E1EF43855FD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EE6C-0CDC-40C1-9969-1644D3D0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14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98FC-C242-40AE-A1BF-E1EF43855FD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EE6C-0CDC-40C1-9969-1644D3D0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29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98FC-C242-40AE-A1BF-E1EF43855FD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EE6C-0CDC-40C1-9969-1644D3D0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02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98FC-C242-40AE-A1BF-E1EF43855FD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EE6C-0CDC-40C1-9969-1644D3D0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3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98FC-C242-40AE-A1BF-E1EF43855FD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EE6C-0CDC-40C1-9969-1644D3D0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9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98FC-C242-40AE-A1BF-E1EF43855FD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EE6C-0CDC-40C1-9969-1644D3D0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80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98FC-C242-40AE-A1BF-E1EF43855FD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EE6C-0CDC-40C1-9969-1644D3D0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7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98FC-C242-40AE-A1BF-E1EF43855FD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EE6C-0CDC-40C1-9969-1644D3D0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7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598FC-C242-40AE-A1BF-E1EF43855FD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DEE6C-0CDC-40C1-9969-1644D3D00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06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9600" y="533400"/>
            <a:ext cx="7620000" cy="5867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7709"/>
            <a:ext cx="5029055" cy="6450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654414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2015-04-09T10:21:57Z</dcterms:created>
  <dcterms:modified xsi:type="dcterms:W3CDTF">2015-04-09T10:23:06Z</dcterms:modified>
</cp:coreProperties>
</file>