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sldIdLst>
    <p:sldId id="256" r:id="rId2"/>
    <p:sldId id="263" r:id="rId3"/>
    <p:sldId id="264" r:id="rId4"/>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676" autoAdjust="0"/>
    <p:restoredTop sz="94660"/>
  </p:normalViewPr>
  <p:slideViewPr>
    <p:cSldViewPr>
      <p:cViewPr>
        <p:scale>
          <a:sx n="54" d="100"/>
          <a:sy n="54" d="100"/>
        </p:scale>
        <p:origin x="-1926" y="-2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F645214B-E852-4F85-B423-85388226D0D4}" type="datetimeFigureOut">
              <a:rPr lang="ar-SA" smtClean="0"/>
              <a:t>14/05/36</a:t>
            </a:fld>
            <a:endParaRPr lang="ar-SA"/>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ar-SA"/>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B89CE51-4A7B-4A64-98ED-18F00624C60C}" type="slidenum">
              <a:rPr lang="ar-SA" smtClean="0"/>
              <a:t>‹#›</a:t>
            </a:fld>
            <a:endParaRPr lang="ar-SA"/>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645214B-E852-4F85-B423-85388226D0D4}" type="datetimeFigureOut">
              <a:rPr lang="ar-SA" smtClean="0"/>
              <a:t>14/05/36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89CE51-4A7B-4A64-98ED-18F00624C60C}" type="slidenum">
              <a:rPr lang="ar-SA" smtClean="0"/>
              <a:t>‹#›</a:t>
            </a:fld>
            <a:endParaRPr lang="ar-SA"/>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645214B-E852-4F85-B423-85388226D0D4}" type="datetimeFigureOut">
              <a:rPr lang="ar-SA" smtClean="0"/>
              <a:t>14/05/36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89CE51-4A7B-4A64-98ED-18F00624C60C}" type="slidenum">
              <a:rPr lang="ar-SA" smtClean="0"/>
              <a:t>‹#›</a:t>
            </a:fld>
            <a:endParaRPr lang="ar-SA"/>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645214B-E852-4F85-B423-85388226D0D4}" type="datetimeFigureOut">
              <a:rPr lang="ar-SA" smtClean="0"/>
              <a:t>14/05/36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89CE51-4A7B-4A64-98ED-18F00624C60C}" type="slidenum">
              <a:rPr lang="ar-SA" smtClean="0"/>
              <a:t>‹#›</a:t>
            </a:fld>
            <a:endParaRPr lang="ar-SA"/>
          </a:p>
        </p:txBody>
      </p:sp>
      <p:sp>
        <p:nvSpPr>
          <p:cNvPr id="11" name="Title 10"/>
          <p:cNvSpPr>
            <a:spLocks noGrp="1"/>
          </p:cNvSpPr>
          <p:nvPr>
            <p:ph type="title"/>
          </p:nvPr>
        </p:nvSpPr>
        <p:spPr/>
        <p:txBody>
          <a:bodyPr/>
          <a:lstStyle/>
          <a:p>
            <a:r>
              <a:rPr lang="ar-SA" smtClean="0"/>
              <a:t>انقر لتحرير نمط العنوان الرئيسي</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F645214B-E852-4F85-B423-85388226D0D4}" type="datetimeFigureOut">
              <a:rPr lang="ar-SA" smtClean="0"/>
              <a:t>14/05/36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89CE51-4A7B-4A64-98ED-18F00624C60C}" type="slidenum">
              <a:rPr lang="ar-SA" smtClean="0"/>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645214B-E852-4F85-B423-85388226D0D4}" type="datetimeFigureOut">
              <a:rPr lang="ar-SA" smtClean="0"/>
              <a:t>14/05/36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89CE51-4A7B-4A64-98ED-18F00624C60C}" type="slidenum">
              <a:rPr lang="ar-SA" smtClean="0"/>
              <a:t>‹#›</a:t>
            </a:fld>
            <a:endParaRPr lang="ar-SA"/>
          </a:p>
        </p:txBody>
      </p:sp>
      <p:sp>
        <p:nvSpPr>
          <p:cNvPr id="12" name="Title 11"/>
          <p:cNvSpPr>
            <a:spLocks noGrp="1"/>
          </p:cNvSpPr>
          <p:nvPr>
            <p:ph type="title"/>
          </p:nvPr>
        </p:nvSpPr>
        <p:spPr/>
        <p:txBody>
          <a:bodyPr/>
          <a:lstStyle>
            <a:lvl1pPr>
              <a:defRPr>
                <a:solidFill>
                  <a:schemeClr val="tx2"/>
                </a:solidFill>
              </a:defRPr>
            </a:lvl1pPr>
          </a:lstStyle>
          <a:p>
            <a:r>
              <a:rPr lang="ar-SA" smtClean="0"/>
              <a:t>انقر لتحرير نمط العنوان الرئيسي</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F645214B-E852-4F85-B423-85388226D0D4}" type="datetimeFigureOut">
              <a:rPr lang="ar-SA" smtClean="0"/>
              <a:t>14/05/36</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89CE51-4A7B-4A64-98ED-18F00624C60C}" type="slidenum">
              <a:rPr lang="ar-SA" smtClean="0"/>
              <a:t>‹#›</a:t>
            </a:fld>
            <a:endParaRPr lang="ar-SA"/>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F645214B-E852-4F85-B423-85388226D0D4}" type="datetimeFigureOut">
              <a:rPr lang="ar-SA" smtClean="0"/>
              <a:t>14/05/36</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89CE51-4A7B-4A64-98ED-18F00624C60C}" type="slidenum">
              <a:rPr lang="ar-SA" smtClean="0"/>
              <a:t>‹#›</a:t>
            </a:fld>
            <a:endParaRPr lang="ar-SA"/>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45214B-E852-4F85-B423-85388226D0D4}" type="datetimeFigureOut">
              <a:rPr lang="ar-SA" smtClean="0"/>
              <a:t>14/05/36</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89CE51-4A7B-4A64-98ED-18F00624C60C}"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ar-SA" smtClean="0"/>
              <a:t>انقر لتحرير نمط العنوان الرئيسي</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F645214B-E852-4F85-B423-85388226D0D4}" type="datetimeFigureOut">
              <a:rPr lang="ar-SA" smtClean="0"/>
              <a:t>14/05/36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89CE51-4A7B-4A64-98ED-18F00624C60C}"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ar-SA" smtClean="0"/>
              <a:t>انقر لتحرير نمط العنوان الرئيسي</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F645214B-E852-4F85-B423-85388226D0D4}" type="datetimeFigureOut">
              <a:rPr lang="ar-SA" smtClean="0"/>
              <a:t>14/05/36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89CE51-4A7B-4A64-98ED-18F00624C60C}"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F645214B-E852-4F85-B423-85388226D0D4}" type="datetimeFigureOut">
              <a:rPr lang="ar-SA" smtClean="0"/>
              <a:t>14/05/36</a:t>
            </a:fld>
            <a:endParaRPr lang="ar-SA"/>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ar-SA"/>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0B89CE51-4A7B-4A64-98ED-18F00624C60C}"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1" eaLnBrk="1" latinLnBrk="0" hangingPunct="1">
        <a:spcBef>
          <a:spcPct val="0"/>
        </a:spcBef>
        <a:buNone/>
        <a:defRPr sz="540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65760" indent="-365760" algn="r" defTabSz="914400" rtl="1"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r" defTabSz="914400" rtl="1"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r" defTabSz="914400" rtl="1"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r" defTabSz="914400" rtl="1"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r" defTabSz="914400" rtl="1"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467544" y="1484784"/>
            <a:ext cx="8208912" cy="1728192"/>
          </a:xfrm>
        </p:spPr>
        <p:txBody>
          <a:bodyPr>
            <a:normAutofit fontScale="90000"/>
          </a:bodyPr>
          <a:lstStyle/>
          <a:p>
            <a:r>
              <a:rPr lang="en-US" sz="3600" dirty="0">
                <a:effectLst/>
              </a:rPr>
              <a:t>The Participation of </a:t>
            </a:r>
            <a:r>
              <a:rPr lang="en-US" sz="3600" dirty="0" err="1">
                <a:effectLst/>
              </a:rPr>
              <a:t>Majmaah</a:t>
            </a:r>
            <a:r>
              <a:rPr lang="en-US" sz="3600" dirty="0">
                <a:effectLst/>
              </a:rPr>
              <a:t> University in the 5th Meeting of Science &amp; Technology Directors at Saudi Universities and Ministries</a:t>
            </a:r>
            <a:endParaRPr lang="en-US" sz="3600" dirty="0">
              <a:effectLst/>
            </a:endParaRPr>
          </a:p>
        </p:txBody>
      </p:sp>
    </p:spTree>
    <p:extLst>
      <p:ext uri="{BB962C8B-B14F-4D97-AF65-F5344CB8AC3E}">
        <p14:creationId xmlns:p14="http://schemas.microsoft.com/office/powerpoint/2010/main" val="880716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539552" y="2204864"/>
            <a:ext cx="8121225" cy="4204989"/>
          </a:xfrm>
        </p:spPr>
        <p:txBody>
          <a:bodyPr>
            <a:normAutofit fontScale="77500" lnSpcReduction="20000"/>
          </a:bodyPr>
          <a:lstStyle/>
          <a:p>
            <a:pPr algn="l" rtl="0" fontAlgn="t"/>
            <a:r>
              <a:rPr lang="en-US" b="1" dirty="0"/>
              <a:t>His Excellency the Vice-Rector for Postgraduate Studies and Academic Research, Prof. Mohammad Al-</a:t>
            </a:r>
            <a:r>
              <a:rPr lang="en-US" b="1" dirty="0" err="1"/>
              <a:t>Sahya’a</a:t>
            </a:r>
            <a:r>
              <a:rPr lang="en-US" b="1" dirty="0"/>
              <a:t> has assigned Dr. </a:t>
            </a:r>
            <a:r>
              <a:rPr lang="en-US" b="1" dirty="0" err="1"/>
              <a:t>Bakheet</a:t>
            </a:r>
            <a:r>
              <a:rPr lang="en-US" b="1" dirty="0"/>
              <a:t> </a:t>
            </a:r>
            <a:r>
              <a:rPr lang="en-US" b="1" dirty="0" err="1"/>
              <a:t>Awad</a:t>
            </a:r>
            <a:r>
              <a:rPr lang="en-US" b="1" dirty="0"/>
              <a:t> Al-</a:t>
            </a:r>
            <a:r>
              <a:rPr lang="en-US" b="1" dirty="0" err="1"/>
              <a:t>Rasheedi</a:t>
            </a:r>
            <a:r>
              <a:rPr lang="en-US" b="1" dirty="0"/>
              <a:t>, Director of Science &amp; Technology Unit to attend the 5th Meeting of Science &amp; Technology Directors at Saudi Universities and Ministries to be held at King Fahad Petroleum and Minerals University. The primary aim of this meeting is to discuss the initiatives that will facilitate carrying out researches and achieve the objectives of the national plan of science and technology and innovation. It also intends to discuss a number of organizational procedures related to the mechanisms of submission and assessment for scientific researches which contribute in building knowledge. Dr. Al-</a:t>
            </a:r>
            <a:r>
              <a:rPr lang="en-US" b="1" dirty="0" err="1"/>
              <a:t>Rasheedi</a:t>
            </a:r>
            <a:r>
              <a:rPr lang="en-US" b="1" dirty="0"/>
              <a:t> presented a paper about innovation and how it can be utilized to be a product that can be promoted. He also stressed the importance of making use of the inventions that won international awards in a way that will contribute with substance and value in the economy of the kingdom as well as the regional and international world.</a:t>
            </a:r>
          </a:p>
          <a:p>
            <a:pPr marL="0" indent="0">
              <a:buNone/>
            </a:pPr>
            <a:endParaRPr lang="en-US" b="1" dirty="0"/>
          </a:p>
        </p:txBody>
      </p:sp>
      <p:sp>
        <p:nvSpPr>
          <p:cNvPr id="3" name="عنوان 2"/>
          <p:cNvSpPr>
            <a:spLocks noGrp="1"/>
          </p:cNvSpPr>
          <p:nvPr>
            <p:ph type="title"/>
          </p:nvPr>
        </p:nvSpPr>
        <p:spPr/>
        <p:txBody>
          <a:bodyPr/>
          <a:lstStyle/>
          <a:p>
            <a:endParaRPr lang="ar-SA"/>
          </a:p>
        </p:txBody>
      </p:sp>
    </p:spTree>
    <p:extLst>
      <p:ext uri="{BB962C8B-B14F-4D97-AF65-F5344CB8AC3E}">
        <p14:creationId xmlns:p14="http://schemas.microsoft.com/office/powerpoint/2010/main" val="853467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816469"/>
            <a:ext cx="6675511" cy="4568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469141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غلاف فني">
  <a:themeElements>
    <a:clrScheme name="غلاف فني">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غلاف فني">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غلاف فني">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2814</TotalTime>
  <Words>196</Words>
  <Application>Microsoft Office PowerPoint</Application>
  <PresentationFormat>عرض على الشاشة (3:4)‏</PresentationFormat>
  <Paragraphs>2</Paragraphs>
  <Slides>3</Slides>
  <Notes>0</Notes>
  <HiddenSlides>0</HiddenSlides>
  <MMClips>0</MMClips>
  <ScaleCrop>false</ScaleCrop>
  <HeadingPairs>
    <vt:vector size="4" baseType="variant">
      <vt:variant>
        <vt:lpstr>نسق</vt:lpstr>
      </vt:variant>
      <vt:variant>
        <vt:i4>1</vt:i4>
      </vt:variant>
      <vt:variant>
        <vt:lpstr>عناوين الشرائح</vt:lpstr>
      </vt:variant>
      <vt:variant>
        <vt:i4>3</vt:i4>
      </vt:variant>
    </vt:vector>
  </HeadingPairs>
  <TitlesOfParts>
    <vt:vector size="4" baseType="lpstr">
      <vt:lpstr>غلاف فني</vt:lpstr>
      <vt:lpstr>The Participation of Majmaah University in the 5th Meeting of Science &amp; Technology Directors at Saudi Universities and Ministries</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وكالة الجامعة للدراسات العليا والبحث العلمي تقدم خدماتها لجميع كليات الجامعة وعماداتها والإدارات التابعة لها ممثلة بإدارة التعاون الدولي</dc:title>
  <dc:creator>Kholoud Eid</dc:creator>
  <cp:lastModifiedBy>Kholoud Eid</cp:lastModifiedBy>
  <cp:revision>95</cp:revision>
  <dcterms:created xsi:type="dcterms:W3CDTF">2015-02-10T13:06:57Z</dcterms:created>
  <dcterms:modified xsi:type="dcterms:W3CDTF">2015-03-04T09:03:57Z</dcterms:modified>
</cp:coreProperties>
</file>