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D8BE3069-8CC9-487E-AC9F-A975921601FB}" type="datetimeFigureOut">
              <a:rPr lang="ar-SA" smtClean="0"/>
              <a:t>12/06/36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D37B919E-D25E-4464-A267-CB6CDC037EF8}"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8BE3069-8CC9-487E-AC9F-A975921601FB}"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37B919E-D25E-4464-A267-CB6CDC037EF8}"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8BE3069-8CC9-487E-AC9F-A975921601FB}"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37B919E-D25E-4464-A267-CB6CDC037EF8}"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8BE3069-8CC9-487E-AC9F-A975921601FB}"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37B919E-D25E-4464-A267-CB6CDC037EF8}"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D8BE3069-8CC9-487E-AC9F-A975921601FB}"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37B919E-D25E-4464-A267-CB6CDC037EF8}"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8BE3069-8CC9-487E-AC9F-A975921601FB}"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37B919E-D25E-4464-A267-CB6CDC037EF8}"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D8BE3069-8CC9-487E-AC9F-A975921601FB}" type="datetimeFigureOut">
              <a:rPr lang="ar-SA" smtClean="0"/>
              <a:t>12/06/36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D37B919E-D25E-4464-A267-CB6CDC037EF8}"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D8BE3069-8CC9-487E-AC9F-A975921601FB}" type="datetimeFigureOut">
              <a:rPr lang="ar-SA" smtClean="0"/>
              <a:t>12/06/36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D37B919E-D25E-4464-A267-CB6CDC037EF8}"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D8BE3069-8CC9-487E-AC9F-A975921601FB}" type="datetimeFigureOut">
              <a:rPr lang="ar-SA" smtClean="0"/>
              <a:t>12/06/36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D37B919E-D25E-4464-A267-CB6CDC037EF8}"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8BE3069-8CC9-487E-AC9F-A975921601FB}"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37B919E-D25E-4464-A267-CB6CDC037EF8}"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D8BE3069-8CC9-487E-AC9F-A975921601FB}"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37B919E-D25E-4464-A267-CB6CDC037EF8}"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8BE3069-8CC9-487E-AC9F-A975921601FB}" type="datetimeFigureOut">
              <a:rPr lang="ar-SA" smtClean="0"/>
              <a:t>12/06/36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37B919E-D25E-4464-A267-CB6CDC037EF8}"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260648"/>
            <a:ext cx="8229600" cy="6192688"/>
          </a:xfrm>
        </p:spPr>
        <p:txBody>
          <a:bodyPr>
            <a:normAutofit fontScale="77500" lnSpcReduction="20000"/>
          </a:bodyPr>
          <a:lstStyle/>
          <a:p>
            <a:r>
              <a:rPr lang="ar-SA" b="1" dirty="0"/>
              <a:t>كلية التربية بالزلفي تنتهج أسلوباً جديداً في العمل التطوعي</a:t>
            </a:r>
            <a:endParaRPr lang="en-US" dirty="0"/>
          </a:p>
          <a:p>
            <a:r>
              <a:rPr lang="ar-SA" b="1" dirty="0"/>
              <a:t>المشاركة في تنظيف مسجد وتوزيع المياه على العمال في الشوارع</a:t>
            </a:r>
            <a:endParaRPr lang="en-US" dirty="0"/>
          </a:p>
          <a:p>
            <a:r>
              <a:rPr lang="ar-SA" b="1" dirty="0"/>
              <a:t>من منطلق تعزيز المسؤولية الاجتماعية لدى الطلاب وتعزيز العمل التطوعي فقد انتهجت كلية التربية بالزلفي ممثلة بوحدة الأنشطة الطلابية أسلوباً تربوياً جديداً في تدريس مقرر العمل التطوعي قائماً على المبادرات التطوعية للقيام بالأعمال الخيرية التي تسهم في تعزيز المسؤولية الاجتماعية اتجاه الوطن، وعلى ذلك فقد اقترح الدكتور عبدالحكيم رضوان سعيد مدرس مقرر العمل التطوعي تفعيل استراتيجية المقرر من خلال مشاريع تطوعية يقوم بها الطلاب ومنها: المشاركة في نظافة المساجد،  وتوزيع المياه على العمال في الشوارع ، وقد تمت الموافقة والتجاوب من قبل وحدة الأنشطة الطلابية على هذا المقترح وتبنيه ودعمه , إذ أنه يتوافق مع ما ورد في القرآن الكريم والسنة النبوية التي تحثنا على المسؤولية اتجاه ضرورات النفس، واتجاه الأسرة بوصفها مجتمعا صغيراً، انطلاقا من قوله صلى الله عليه وسلم "كلكم راع وكلكم مسؤول عن رعيته". لذا فقد تم التنسيق مع الدكتور عبدالحكيم والطلاب في يوم الأحد 25/12/</a:t>
            </a:r>
            <a:r>
              <a:rPr lang="ar-SA" b="1" dirty="0" err="1"/>
              <a:t>1435ه</a:t>
            </a:r>
            <a:r>
              <a:rPr lang="ar-SA" b="1" dirty="0"/>
              <a:t>ـ, للقيام بهذا العمل النبيل الذي يعود على الطلاب وعلى مجتمعهم بالفائدة والرقي .</a:t>
            </a:r>
            <a:endParaRPr lang="en-US" dirty="0"/>
          </a:p>
          <a:p>
            <a:r>
              <a:rPr lang="ar-SA" b="1" dirty="0"/>
              <a:t>هذا وقد عبر الطلاب عن سعادتهم بهذا المنهج التطبيقي الذي يحثهم على القيام بواجبهم اتجاه مجتمعهم ووطنهم الغالي .</a:t>
            </a:r>
            <a:endParaRPr lang="en-US" dirty="0"/>
          </a:p>
          <a:p>
            <a:pPr marL="0" indent="0">
              <a:buNone/>
            </a:pPr>
            <a:endParaRPr lang="ar-SA" dirty="0"/>
          </a:p>
        </p:txBody>
      </p:sp>
    </p:spTree>
    <p:extLst>
      <p:ext uri="{BB962C8B-B14F-4D97-AF65-F5344CB8AC3E}">
        <p14:creationId xmlns:p14="http://schemas.microsoft.com/office/powerpoint/2010/main" val="3868788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a:extLst>
              <a:ext uri="{28A0092B-C50C-407E-A947-70E740481C1C}">
                <a14:useLocalDpi xmlns:a14="http://schemas.microsoft.com/office/drawing/2010/main" val="0"/>
              </a:ext>
            </a:extLst>
          </a:blip>
          <a:srcRect/>
          <a:stretch>
            <a:fillRect/>
          </a:stretch>
        </p:blipFill>
        <p:spPr bwMode="auto">
          <a:xfrm>
            <a:off x="2555776" y="188640"/>
            <a:ext cx="4293339" cy="6264696"/>
          </a:xfrm>
          <a:prstGeom prst="rect">
            <a:avLst/>
          </a:prstGeom>
          <a:noFill/>
          <a:ln>
            <a:noFill/>
          </a:ln>
        </p:spPr>
      </p:pic>
    </p:spTree>
    <p:extLst>
      <p:ext uri="{BB962C8B-B14F-4D97-AF65-F5344CB8AC3E}">
        <p14:creationId xmlns:p14="http://schemas.microsoft.com/office/powerpoint/2010/main" val="9624387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TotalTime>
  <Words>91</Words>
  <Application>Microsoft Office PowerPoint</Application>
  <PresentationFormat>عرض على الشاشة (3:4)‏</PresentationFormat>
  <Paragraphs>4</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2015-04-01T05:44:12Z</dcterms:created>
  <dcterms:modified xsi:type="dcterms:W3CDTF">2015-04-01T05:45:22Z</dcterms:modified>
</cp:coreProperties>
</file>