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4F369F6-419A-4BDF-9D73-3A586B2AEFB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DB5677-7283-4625-871D-BABA9D44CCB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43492" y="908720"/>
            <a:ext cx="7488948" cy="4923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/>
              <a:t>برنامج هم في قلوبنا</a:t>
            </a:r>
            <a:endParaRPr lang="en-US" dirty="0"/>
          </a:p>
          <a:p>
            <a:r>
              <a:rPr lang="ar-SA" b="1" dirty="0"/>
              <a:t>نظمت أمانة النشاط الطلابي بكلية التربية بالزلفي برنامج (هم في قلوبنا</a:t>
            </a:r>
            <a:r>
              <a:rPr lang="en-US" b="1" dirty="0"/>
              <a:t>)  </a:t>
            </a:r>
            <a:r>
              <a:rPr lang="ar-SA" b="1" dirty="0"/>
              <a:t>حيث تمت استضافة أطفال جمعية إنسان</a:t>
            </a:r>
            <a:endParaRPr lang="en-US" dirty="0"/>
          </a:p>
          <a:p>
            <a:r>
              <a:rPr lang="ar-SA" b="1" dirty="0"/>
              <a:t>وقد شاركت طالبات الأقسام بفقرات متنوعة تمثلت في مسابقات وأناشيد كما صاحب ذلك توفير ألعاب ترفيهية</a:t>
            </a:r>
            <a:endParaRPr lang="en-US" dirty="0"/>
          </a:p>
          <a:p>
            <a:r>
              <a:rPr lang="ar-SA" b="1" dirty="0"/>
              <a:t>وفي ختام البرنامج تم تقديم الهدايا المتنوعة للأطفال وكذلك حلويات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23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1111111111111111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957267" cy="43555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73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c9885a39fdfbbece825c271bc1d68225e86a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1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2015-03-27T05:30:54Z</dcterms:created>
  <dcterms:modified xsi:type="dcterms:W3CDTF">2015-03-27T05:31:56Z</dcterms:modified>
</cp:coreProperties>
</file>