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C85F-BD75-4C0C-A7F9-FD705F51698C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3733-A805-4E59-B760-CDDC849DD08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C85F-BD75-4C0C-A7F9-FD705F51698C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3733-A805-4E59-B760-CDDC849DD08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C85F-BD75-4C0C-A7F9-FD705F51698C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3733-A805-4E59-B760-CDDC849DD08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C85F-BD75-4C0C-A7F9-FD705F51698C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3733-A805-4E59-B760-CDDC849DD08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C85F-BD75-4C0C-A7F9-FD705F51698C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3733-A805-4E59-B760-CDDC849DD08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C85F-BD75-4C0C-A7F9-FD705F51698C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3733-A805-4E59-B760-CDDC849DD08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C85F-BD75-4C0C-A7F9-FD705F51698C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3733-A805-4E59-B760-CDDC849DD08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C85F-BD75-4C0C-A7F9-FD705F51698C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3733-A805-4E59-B760-CDDC849DD08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C85F-BD75-4C0C-A7F9-FD705F51698C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3733-A805-4E59-B760-CDDC849DD08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C85F-BD75-4C0C-A7F9-FD705F51698C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3733-A805-4E59-B760-CDDC849DD08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C85F-BD75-4C0C-A7F9-FD705F51698C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4B3733-A805-4E59-B760-CDDC849DD08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68C85F-BD75-4C0C-A7F9-FD705F51698C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4B3733-A805-4E59-B760-CDDC849DD08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r>
              <a:rPr lang="ar-SA" b="1" dirty="0"/>
              <a:t>معايدة عيد الأضحى المبارك</a:t>
            </a:r>
            <a:endParaRPr lang="en-US" dirty="0"/>
          </a:p>
          <a:p>
            <a:r>
              <a:rPr lang="ar-SA" b="1" dirty="0"/>
              <a:t>نظم منسوبو مجمع الكليات بالزلفي معايدة  يوم </a:t>
            </a:r>
            <a:r>
              <a:rPr lang="ar-SA" b="1" dirty="0" err="1"/>
              <a:t>الإثنين16</a:t>
            </a:r>
            <a:r>
              <a:rPr lang="ar-SA" b="1" dirty="0"/>
              <a:t>/12/1434 في بهو المجمع بحضور كلاً </a:t>
            </a:r>
            <a:endParaRPr lang="en-US" dirty="0"/>
          </a:p>
          <a:p>
            <a:r>
              <a:rPr lang="ar-SA" b="1" dirty="0"/>
              <a:t>من عميد كلية التربية سعادة د. عبدالله </a:t>
            </a:r>
            <a:r>
              <a:rPr lang="ar-SA" b="1" dirty="0" err="1"/>
              <a:t>السويكت</a:t>
            </a:r>
            <a:r>
              <a:rPr lang="ar-SA" b="1" dirty="0"/>
              <a:t>، وعميد كلية العلوم سعادة د. محمد العبودي ، والوكلاء ومدراء المجمع وأعضاء هيئة التدريس والموظفين .</a:t>
            </a:r>
            <a:endParaRPr lang="en-US" dirty="0"/>
          </a:p>
          <a:p>
            <a:r>
              <a:rPr lang="ar-SA" b="1" dirty="0"/>
              <a:t>وتبادل الجميع السلام والتهنئة بالعيد , ثم تناول الحضور المرطبات المعدة لهذه المناسبة. وهنا نتقدم بالشكر والتقدير لجميع الزملاء على هذا التنظيم المتميز والحضور الرائع 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4556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188_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412" y="2327275"/>
            <a:ext cx="3305175" cy="2203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558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10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تدفق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2015-04-04T06:29:59Z</dcterms:created>
  <dcterms:modified xsi:type="dcterms:W3CDTF">2015-04-04T06:30:54Z</dcterms:modified>
</cp:coreProperties>
</file>