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Lst>
  <p:sldSz cx="9144000" cy="6858000" type="screen4x3"/>
  <p:notesSz cx="6858000" cy="9144000"/>
  <p:custDataLst>
    <p:tags r:id="rId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BAD23C1C-FEDD-4D77-902D-1E229110ECAB}" type="datetimeFigureOut">
              <a:rPr lang="ar-SA" smtClean="0"/>
              <a:t>06/06/36</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FB8AFF8-E578-4A8E-BF18-B89552B9A29C}"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AD23C1C-FEDD-4D77-902D-1E229110ECAB}" type="datetimeFigureOut">
              <a:rPr lang="ar-SA" smtClean="0"/>
              <a:t>06/06/36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B8AFF8-E578-4A8E-BF18-B89552B9A29C}"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AD23C1C-FEDD-4D77-902D-1E229110ECAB}" type="datetimeFigureOut">
              <a:rPr lang="ar-SA" smtClean="0"/>
              <a:t>06/06/36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B8AFF8-E578-4A8E-BF18-B89552B9A29C}"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BAD23C1C-FEDD-4D77-902D-1E229110ECAB}" type="datetimeFigureOut">
              <a:rPr lang="ar-SA" smtClean="0"/>
              <a:t>06/06/36</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2FB8AFF8-E578-4A8E-BF18-B89552B9A29C}"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BAD23C1C-FEDD-4D77-902D-1E229110ECAB}" type="datetimeFigureOut">
              <a:rPr lang="ar-SA" smtClean="0"/>
              <a:t>06/06/36</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2FB8AFF8-E578-4A8E-BF18-B89552B9A29C}" type="slidenum">
              <a:rPr lang="ar-SA" smtClean="0"/>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BAD23C1C-FEDD-4D77-902D-1E229110ECAB}" type="datetimeFigureOut">
              <a:rPr lang="ar-SA" smtClean="0"/>
              <a:t>06/06/36</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2FB8AFF8-E578-4A8E-BF18-B89552B9A29C}"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BAD23C1C-FEDD-4D77-902D-1E229110ECAB}" type="datetimeFigureOut">
              <a:rPr lang="ar-SA" smtClean="0"/>
              <a:t>06/06/36</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2FB8AFF8-E578-4A8E-BF18-B89552B9A29C}"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AD23C1C-FEDD-4D77-902D-1E229110ECAB}" type="datetimeFigureOut">
              <a:rPr lang="ar-SA" smtClean="0"/>
              <a:t>06/06/36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FB8AFF8-E578-4A8E-BF18-B89552B9A29C}"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BAD23C1C-FEDD-4D77-902D-1E229110ECAB}" type="datetimeFigureOut">
              <a:rPr lang="ar-SA" smtClean="0"/>
              <a:t>06/06/36</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2FB8AFF8-E578-4A8E-BF18-B89552B9A29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BAD23C1C-FEDD-4D77-902D-1E229110ECAB}" type="datetimeFigureOut">
              <a:rPr lang="ar-SA" smtClean="0"/>
              <a:t>06/06/36</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2FB8AFF8-E578-4A8E-BF18-B89552B9A29C}"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BAD23C1C-FEDD-4D77-902D-1E229110ECAB}" type="datetimeFigureOut">
              <a:rPr lang="ar-SA" smtClean="0"/>
              <a:t>06/06/36</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2FB8AFF8-E578-4A8E-BF18-B89552B9A29C}"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AD23C1C-FEDD-4D77-902D-1E229110ECAB}" type="datetimeFigureOut">
              <a:rPr lang="ar-SA" smtClean="0"/>
              <a:t>06/06/36</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FB8AFF8-E578-4A8E-BF18-B89552B9A29C}"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57200" y="260648"/>
            <a:ext cx="8229600" cy="6264696"/>
          </a:xfrm>
        </p:spPr>
        <p:txBody>
          <a:bodyPr>
            <a:normAutofit fontScale="62500" lnSpcReduction="20000"/>
          </a:bodyPr>
          <a:lstStyle/>
          <a:p>
            <a:pPr marL="0" indent="0" algn="just">
              <a:buNone/>
            </a:pPr>
            <a:r>
              <a:rPr lang="ar-SA" dirty="0">
                <a:cs typeface="A- Amir 1" pitchFamily="2" charset="-78"/>
              </a:rPr>
              <a:t>كلية التربية بالزلفي تتفاعل مع اليوم العالمي للأشخاص ذوي الإعاقة و اليوم العالمي لحقوق الطفل</a:t>
            </a:r>
            <a:endParaRPr lang="en-US" dirty="0">
              <a:cs typeface="A- Amir 1" pitchFamily="2" charset="-78"/>
            </a:endParaRPr>
          </a:p>
          <a:p>
            <a:pPr marL="0" indent="0" algn="just">
              <a:buNone/>
            </a:pPr>
            <a:r>
              <a:rPr lang="ar-SA" dirty="0">
                <a:cs typeface="A- Amir 1" pitchFamily="2" charset="-78"/>
              </a:rPr>
              <a:t>انطلاقا من دور الجامعة في خدمة المجتمع، وتضامنا مع الأشخاص ذوي الإعاقة، ودعماً للطفولة، أقامت كلية التربية بالزلفي فعاليات اليوم العالمي للأشخاص ذوي الإعاقة واليوم العالمي لحقوق الطفل على مدار يومين متتاليين، حيث افتتح سعادة عميد الكلية </a:t>
            </a:r>
            <a:r>
              <a:rPr lang="ar-SA" dirty="0" err="1">
                <a:cs typeface="A- Amir 1" pitchFamily="2" charset="-78"/>
              </a:rPr>
              <a:t>د.عبدالله</a:t>
            </a:r>
            <a:r>
              <a:rPr lang="ar-SA" dirty="0">
                <a:cs typeface="A- Amir 1" pitchFamily="2" charset="-78"/>
              </a:rPr>
              <a:t> بن خليفة </a:t>
            </a:r>
            <a:r>
              <a:rPr lang="ar-SA" dirty="0" err="1">
                <a:cs typeface="A- Amir 1" pitchFamily="2" charset="-78"/>
              </a:rPr>
              <a:t>السويكت</a:t>
            </a:r>
            <a:r>
              <a:rPr lang="ar-SA" dirty="0">
                <a:cs typeface="A- Amir 1" pitchFamily="2" charset="-78"/>
              </a:rPr>
              <a:t> في اليوم الأول المعرض المصاحب للفعاليات والذي اشتمل على عدة أركان توعوية وتثقيفية من إعداد طالبات شعب التربية الخاصة ورياض الأطفال، كان من أبرزها أركان التوعية بالإعاقة السمعية واضطراب التوحد </a:t>
            </a:r>
            <a:r>
              <a:rPr lang="ar-SA" dirty="0" err="1">
                <a:cs typeface="A- Amir 1" pitchFamily="2" charset="-78"/>
              </a:rPr>
              <a:t>والاعاقة</a:t>
            </a:r>
            <a:r>
              <a:rPr lang="ar-SA" dirty="0">
                <a:cs typeface="A- Amir 1" pitchFamily="2" charset="-78"/>
              </a:rPr>
              <a:t> العقلية، وركن القصة وركن المهارات الفنية واليدوية للطفل وركن التربية الحركية ، كما اشتمل المعرض على العديد من المنشورات والتوزيعات والأفلام الوثائقية التي تهدف </a:t>
            </a:r>
            <a:r>
              <a:rPr lang="ar-SA" dirty="0" err="1">
                <a:cs typeface="A- Amir 1" pitchFamily="2" charset="-78"/>
              </a:rPr>
              <a:t>الى</a:t>
            </a:r>
            <a:r>
              <a:rPr lang="ar-SA" dirty="0">
                <a:cs typeface="A- Amir 1" pitchFamily="2" charset="-78"/>
              </a:rPr>
              <a:t> تحقيق شعار هذا العام وهو تيسير استعمال الوسائل الإلكترونية وأدوات تكنولوجيا المعلومات والاتصالات لمساعدة ذوي الإعاقة في جميع مجالات الحياة ؛ كذلك اشتمل المعرض على المطويات والمعروضات للتوعية بحقوق الطفل وحمايته من العنف </a:t>
            </a:r>
            <a:r>
              <a:rPr lang="ar-SA" dirty="0" err="1">
                <a:cs typeface="A- Amir 1" pitchFamily="2" charset="-78"/>
              </a:rPr>
              <a:t>والايذاء</a:t>
            </a:r>
            <a:r>
              <a:rPr lang="ar-SA" dirty="0">
                <a:cs typeface="A- Amir 1" pitchFamily="2" charset="-78"/>
              </a:rPr>
              <a:t>. وبحضور سعادة  وكيلة الكلية لشؤون الطالبات أ. منى الفوزان وسعادة مساعدة مدير التعليم بالزلفي الأستاذة نورة الفرهود ومديرة العلاقات العامة بالشعب النسائية أ. مريم الناصر بدأت فعاليات اليوم التالي حيث بدأ الافتتاح بتلاوة آيات من الذكر الحكيم قدمتها احدى طالبات شعب رياض الأطفال ، عقبها كلمة ترحيبية من منسقة شعب التربية الخاصة رياض الأطفال رحبت فيها بالحضور وتقدمت بالشكر لكل الطالبات المشاركات في المعرض وفي العروض المسرحية والقصصية بإشراف د. سلوى حمادة، ود. </a:t>
            </a:r>
            <a:r>
              <a:rPr lang="ar-SA" dirty="0" err="1">
                <a:cs typeface="A- Amir 1" pitchFamily="2" charset="-78"/>
              </a:rPr>
              <a:t>ايمان</a:t>
            </a:r>
            <a:r>
              <a:rPr lang="ar-SA" dirty="0">
                <a:cs typeface="A- Amir 1" pitchFamily="2" charset="-78"/>
              </a:rPr>
              <a:t> حمدي، ود. أمينة عثمان ، ود. جيهان فريد، ود. غادة عوف، ود. </a:t>
            </a:r>
            <a:r>
              <a:rPr lang="ar-SA" dirty="0" err="1">
                <a:cs typeface="A- Amir 1" pitchFamily="2" charset="-78"/>
              </a:rPr>
              <a:t>اميرة</a:t>
            </a:r>
            <a:r>
              <a:rPr lang="ar-SA" dirty="0">
                <a:cs typeface="A- Amir 1" pitchFamily="2" charset="-78"/>
              </a:rPr>
              <a:t> </a:t>
            </a:r>
            <a:r>
              <a:rPr lang="ar-SA" dirty="0" err="1">
                <a:cs typeface="A- Amir 1" pitchFamily="2" charset="-78"/>
              </a:rPr>
              <a:t>شاني</a:t>
            </a:r>
            <a:r>
              <a:rPr lang="ar-SA" dirty="0">
                <a:cs typeface="A- Amir 1" pitchFamily="2" charset="-78"/>
              </a:rPr>
              <a:t> ، ثم قدمت الأستاذة حنان صقر مشرفة رياض الأطفال بالشعب النسائية محاضرة بعنوان " درس المراحل الثلاثة" لطالبات رياض الأطفال وقدمت د. منى توكل ورقة عمل بعنوان" دور منظومة </a:t>
            </a:r>
            <a:r>
              <a:rPr lang="ar-SA" dirty="0" err="1">
                <a:cs typeface="A- Amir 1" pitchFamily="2" charset="-78"/>
              </a:rPr>
              <a:t>الاعلام</a:t>
            </a:r>
            <a:r>
              <a:rPr lang="ar-SA" dirty="0">
                <a:cs typeface="A- Amir 1" pitchFamily="2" charset="-78"/>
              </a:rPr>
              <a:t> الجديد في تعليم ذوي </a:t>
            </a:r>
            <a:r>
              <a:rPr lang="ar-SA" dirty="0" err="1">
                <a:cs typeface="A- Amir 1" pitchFamily="2" charset="-78"/>
              </a:rPr>
              <a:t>الاعاقة</a:t>
            </a:r>
            <a:r>
              <a:rPr lang="ar-SA" dirty="0">
                <a:cs typeface="A- Amir 1" pitchFamily="2" charset="-78"/>
              </a:rPr>
              <a:t> " ثم قدمت طالبات شعب رياض الأطفال مسرحية بعنوان الغابة السعيدة وقصة حركية بعنوان البطة الصغيرة واختتمت الفعاليات بعرض فيلم تسجيلي لإحدى طالبات شعب التربية الخاصة  بعنوان "صرخة أصم".</a:t>
            </a:r>
            <a:endParaRPr lang="en-US" dirty="0">
              <a:cs typeface="A- Amir 1" pitchFamily="2" charset="-78"/>
            </a:endParaRPr>
          </a:p>
          <a:p>
            <a:pPr marL="0" indent="0" algn="just">
              <a:buNone/>
            </a:pPr>
            <a:endParaRPr lang="ar-SA" dirty="0">
              <a:cs typeface="A- Amir 1" pitchFamily="2" charset="-78"/>
            </a:endParaRPr>
          </a:p>
        </p:txBody>
      </p:sp>
    </p:spTree>
    <p:extLst>
      <p:ext uri="{BB962C8B-B14F-4D97-AF65-F5344CB8AC3E}">
        <p14:creationId xmlns:p14="http://schemas.microsoft.com/office/powerpoint/2010/main" val="181491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7\Desktop\فهرس.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209155" cy="4494302"/>
          </a:xfrm>
          <a:prstGeom prst="rect">
            <a:avLst/>
          </a:prstGeom>
          <a:noFill/>
          <a:ln>
            <a:noFill/>
          </a:ln>
        </p:spPr>
      </p:pic>
    </p:spTree>
    <p:extLst>
      <p:ext uri="{BB962C8B-B14F-4D97-AF65-F5344CB8AC3E}">
        <p14:creationId xmlns:p14="http://schemas.microsoft.com/office/powerpoint/2010/main" val="3680900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1c1661f3dc6963082969360382dea5286ef3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TotalTime>
  <Words>155</Words>
  <Application>Microsoft Office PowerPoint</Application>
  <PresentationFormat>عرض على الشاشة (3:4)‏</PresentationFormat>
  <Paragraphs>2</Paragraphs>
  <Slides>2</Slides>
  <Notes>0</Notes>
  <HiddenSlides>0</HiddenSlides>
  <MMClips>0</MMClips>
  <ScaleCrop>false</ScaleCrop>
  <HeadingPairs>
    <vt:vector size="4" baseType="variant">
      <vt:variant>
        <vt:lpstr>نسق</vt:lpstr>
      </vt:variant>
      <vt:variant>
        <vt:i4>1</vt:i4>
      </vt:variant>
      <vt:variant>
        <vt:lpstr>عناوين الشرائح</vt:lpstr>
      </vt:variant>
      <vt:variant>
        <vt:i4>2</vt:i4>
      </vt:variant>
    </vt:vector>
  </HeadingPairs>
  <TitlesOfParts>
    <vt:vector size="3" baseType="lpstr">
      <vt:lpstr>حيوية</vt:lpstr>
      <vt:lpstr>عرض تقديمي في PowerPoint</vt:lpstr>
      <vt:lpstr>عرض تقديمي في PowerPoint</vt:lpstr>
    </vt:vector>
  </TitlesOfParts>
  <Company>AbdulMajeed Alutiwi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7</dc:creator>
  <cp:lastModifiedBy>7</cp:lastModifiedBy>
  <cp:revision>3</cp:revision>
  <dcterms:created xsi:type="dcterms:W3CDTF">2015-03-26T06:27:00Z</dcterms:created>
  <dcterms:modified xsi:type="dcterms:W3CDTF">2015-03-26T06:28:34Z</dcterms:modified>
</cp:coreProperties>
</file>