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Lst>
  <p:sldSz cx="9144000" cy="6858000" type="screen4x3"/>
  <p:notesSz cx="6858000" cy="9144000"/>
  <p:custDataLst>
    <p:tags r:id="rId5"/>
  </p:custDataLst>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ar-SA" smtClean="0"/>
              <a:t>انقر لتحرير نمط العنوان الرئيسي</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Date Placeholder 3"/>
          <p:cNvSpPr>
            <a:spLocks noGrp="1"/>
          </p:cNvSpPr>
          <p:nvPr>
            <p:ph type="dt" sz="half" idx="10"/>
          </p:nvPr>
        </p:nvSpPr>
        <p:spPr/>
        <p:txBody>
          <a:bodyPr/>
          <a:lstStyle/>
          <a:p>
            <a:fld id="{BBE91063-01B9-45AF-82A2-2348C5D660AA}" type="datetimeFigureOut">
              <a:rPr lang="ar-SA" smtClean="0"/>
              <a:t>08/06/36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E65E60C-3570-4B43-B45A-CF9A5125E992}"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BE91063-01B9-45AF-82A2-2348C5D660AA}" type="datetimeFigureOut">
              <a:rPr lang="ar-SA" smtClean="0"/>
              <a:t>08/06/36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E65E60C-3570-4B43-B45A-CF9A5125E992}"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BE91063-01B9-45AF-82A2-2348C5D660AA}" type="datetimeFigureOut">
              <a:rPr lang="ar-SA" smtClean="0"/>
              <a:t>08/06/36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E65E60C-3570-4B43-B45A-CF9A5125E992}"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BE91063-01B9-45AF-82A2-2348C5D660AA}" type="datetimeFigureOut">
              <a:rPr lang="ar-SA" smtClean="0"/>
              <a:t>08/06/36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E65E60C-3570-4B43-B45A-CF9A5125E992}"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BE91063-01B9-45AF-82A2-2348C5D660AA}" type="datetimeFigureOut">
              <a:rPr lang="ar-SA" smtClean="0"/>
              <a:t>08/06/36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E65E60C-3570-4B43-B45A-CF9A5125E992}"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BE91063-01B9-45AF-82A2-2348C5D660AA}" type="datetimeFigureOut">
              <a:rPr lang="ar-SA" smtClean="0"/>
              <a:t>08/06/36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E65E60C-3570-4B43-B45A-CF9A5125E992}"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BBE91063-01B9-45AF-82A2-2348C5D660AA}" type="datetimeFigureOut">
              <a:rPr lang="ar-SA" smtClean="0"/>
              <a:t>08/06/36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5E65E60C-3570-4B43-B45A-CF9A5125E992}"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BBE91063-01B9-45AF-82A2-2348C5D660AA}" type="datetimeFigureOut">
              <a:rPr lang="ar-SA" smtClean="0"/>
              <a:t>08/06/36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5E65E60C-3570-4B43-B45A-CF9A5125E992}"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E91063-01B9-45AF-82A2-2348C5D660AA}" type="datetimeFigureOut">
              <a:rPr lang="ar-SA" smtClean="0"/>
              <a:t>08/06/36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5E65E60C-3570-4B43-B45A-CF9A5125E992}"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BE91063-01B9-45AF-82A2-2348C5D660AA}" type="datetimeFigureOut">
              <a:rPr lang="ar-SA" smtClean="0"/>
              <a:t>08/06/36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E65E60C-3570-4B43-B45A-CF9A5125E992}"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BE91063-01B9-45AF-82A2-2348C5D660AA}" type="datetimeFigureOut">
              <a:rPr lang="ar-SA" smtClean="0"/>
              <a:t>08/06/36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E65E60C-3570-4B43-B45A-CF9A5125E992}" type="slidenum">
              <a:rPr lang="ar-SA" smtClean="0"/>
              <a:t>‹#›</a:t>
            </a:fld>
            <a:endParaRPr lang="ar-SA"/>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ar-SA" smtClean="0"/>
              <a:t>انقر فوق الأيقونة لإضافة صورة</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BBE91063-01B9-45AF-82A2-2348C5D660AA}" type="datetimeFigureOut">
              <a:rPr lang="ar-SA" smtClean="0"/>
              <a:t>08/06/36</a:t>
            </a:fld>
            <a:endParaRPr lang="ar-SA"/>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ar-SA"/>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5E65E60C-3570-4B43-B45A-CF9A5125E992}"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457200" rtl="1" eaLnBrk="1" latinLnBrk="0" hangingPunct="1">
        <a:spcBef>
          <a:spcPct val="0"/>
        </a:spcBef>
        <a:buNone/>
        <a:defRPr sz="3200" kern="1200">
          <a:solidFill>
            <a:schemeClr val="tx1">
              <a:lumMod val="75000"/>
              <a:lumOff val="25000"/>
            </a:schemeClr>
          </a:solidFill>
          <a:latin typeface="+mj-lt"/>
          <a:ea typeface="+mj-ea"/>
          <a:cs typeface="Trebuchet M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ct val="20000"/>
        </a:spcBef>
        <a:buFont typeface="Arial"/>
        <a:buChar char="•"/>
        <a:defRPr sz="2000" kern="1200">
          <a:solidFill>
            <a:schemeClr val="tx1"/>
          </a:solidFill>
          <a:latin typeface="+mn-lt"/>
          <a:ea typeface="+mn-ea"/>
          <a:cs typeface="+mn-cs"/>
        </a:defRPr>
      </a:lvl6pPr>
      <a:lvl7pPr marL="2971800" indent="-228600" algn="r" defTabSz="457200" rtl="1" eaLnBrk="1" latinLnBrk="0" hangingPunct="1">
        <a:spcBef>
          <a:spcPct val="20000"/>
        </a:spcBef>
        <a:buFont typeface="Arial"/>
        <a:buChar char="•"/>
        <a:defRPr sz="2000" kern="1200">
          <a:solidFill>
            <a:schemeClr val="tx1"/>
          </a:solidFill>
          <a:latin typeface="+mn-lt"/>
          <a:ea typeface="+mn-ea"/>
          <a:cs typeface="+mn-cs"/>
        </a:defRPr>
      </a:lvl7pPr>
      <a:lvl8pPr marL="3429000" indent="-228600" algn="r" defTabSz="457200" rtl="1" eaLnBrk="1" latinLnBrk="0" hangingPunct="1">
        <a:spcBef>
          <a:spcPct val="20000"/>
        </a:spcBef>
        <a:buFont typeface="Arial"/>
        <a:buChar char="•"/>
        <a:defRPr sz="2000" kern="1200">
          <a:solidFill>
            <a:schemeClr val="tx1"/>
          </a:solidFill>
          <a:latin typeface="+mn-lt"/>
          <a:ea typeface="+mn-ea"/>
          <a:cs typeface="+mn-cs"/>
        </a:defRPr>
      </a:lvl8pPr>
      <a:lvl9pPr marL="3886200" indent="-228600" algn="r" defTabSz="457200" rtl="1"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476672"/>
            <a:ext cx="8229600" cy="5649491"/>
          </a:xfrm>
        </p:spPr>
        <p:txBody>
          <a:bodyPr>
            <a:normAutofit/>
          </a:bodyPr>
          <a:lstStyle/>
          <a:p>
            <a:r>
              <a:rPr lang="ar-SA" dirty="0"/>
              <a:t>كلية التربية بالزلفي تحتفل باليوم الوطني</a:t>
            </a:r>
            <a:endParaRPr lang="en-US" dirty="0"/>
          </a:p>
          <a:p>
            <a:r>
              <a:rPr lang="en-US" dirty="0"/>
              <a:t> </a:t>
            </a:r>
          </a:p>
          <a:p>
            <a:r>
              <a:rPr lang="ar-SA" b="1" dirty="0"/>
              <a:t>احتفالاً بمناسبة وطنية غالية على قلوب الجميع أقامت وحدة الأنشطة الطلابية بالتعاون مع العلاقات العامة والإعلام الجامعي بكلية التربية بالزلفي عدة فعاليات بمناسبة اليوم الوطني الثاني والثمانين بعنوان (وطني إحساس متجدد) وذلك يوم الثلاثاء 9/11/</a:t>
            </a:r>
            <a:r>
              <a:rPr lang="ar-SA" b="1" dirty="0" err="1"/>
              <a:t>1433ه</a:t>
            </a:r>
            <a:r>
              <a:rPr lang="ar-SA" b="1" dirty="0"/>
              <a:t>ـ على مسرح مجمع الكليات بالزلفي. حضر الحفل كل من عميد كلية التربية </a:t>
            </a:r>
            <a:r>
              <a:rPr lang="ar-SA" b="1" dirty="0" err="1"/>
              <a:t>د.عبدالله</a:t>
            </a:r>
            <a:r>
              <a:rPr lang="ar-SA" b="1" dirty="0"/>
              <a:t> </a:t>
            </a:r>
            <a:r>
              <a:rPr lang="ar-SA" b="1" dirty="0" err="1"/>
              <a:t>السويكت</a:t>
            </a:r>
            <a:r>
              <a:rPr lang="ar-SA" b="1" dirty="0"/>
              <a:t>، ووكيل الكلية للشؤون التعليمية </a:t>
            </a:r>
            <a:r>
              <a:rPr lang="ar-SA" b="1" dirty="0" err="1"/>
              <a:t>أ.جبر</a:t>
            </a:r>
            <a:r>
              <a:rPr lang="ar-SA" b="1" dirty="0"/>
              <a:t> بن </a:t>
            </a:r>
            <a:r>
              <a:rPr lang="ar-SA" b="1" dirty="0" err="1"/>
              <a:t>ضويحي</a:t>
            </a:r>
            <a:r>
              <a:rPr lang="ar-SA" b="1" dirty="0"/>
              <a:t> الفحام, ووكيل الكلية للدراسات والتطوير د. راشد بن حمود الثنيان ومدير إدارة الشؤون الإدارية والخدمات بمجمع الكليات الأستاذ ناصر بن محمد </a:t>
            </a:r>
            <a:r>
              <a:rPr lang="ar-SA" b="1" dirty="0" err="1"/>
              <a:t>الطريقي</a:t>
            </a:r>
            <a:r>
              <a:rPr lang="ar-SA" b="1" dirty="0"/>
              <a:t> ، ومدير الصيانة والتشغيل </a:t>
            </a:r>
            <a:r>
              <a:rPr lang="ar-SA" b="1" dirty="0" err="1"/>
              <a:t>أ.بداح</a:t>
            </a:r>
            <a:r>
              <a:rPr lang="ar-SA" b="1" dirty="0"/>
              <a:t> بن عبدالرحمن البداح، والمساعد لشؤون الخدمات </a:t>
            </a:r>
            <a:r>
              <a:rPr lang="ar-SA" b="1" dirty="0" err="1"/>
              <a:t>أ.محمد</a:t>
            </a:r>
            <a:r>
              <a:rPr lang="ar-SA" b="1" dirty="0"/>
              <a:t> البداح،  وعدد من رؤساء الأقسام وأعضاء هيئة التدريس والموظفين, والطلاب.  واشتمل الفيلم على سرد تاريخي لعدد من الأحداث التي تمثل بداية تأسيس المملكة والمواقف المهمة التي ساهمت في رفعة وتطور المملكة في شتى المجالات, بعد ذلك ألقى كلمة الطلاب نيابة </a:t>
            </a:r>
            <a:r>
              <a:rPr lang="ar-SA" b="1" dirty="0" smtClean="0"/>
              <a:t>عنهم</a:t>
            </a:r>
            <a:endParaRPr lang="ar-SA" dirty="0"/>
          </a:p>
        </p:txBody>
      </p:sp>
    </p:spTree>
    <p:extLst>
      <p:ext uri="{BB962C8B-B14F-4D97-AF65-F5344CB8AC3E}">
        <p14:creationId xmlns:p14="http://schemas.microsoft.com/office/powerpoint/2010/main" val="2172643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pPr marL="0" indent="0">
              <a:buNone/>
            </a:pPr>
            <a:r>
              <a:rPr lang="ar-SA" b="1" dirty="0" smtClean="0"/>
              <a:t>الطالب عبدالله المحيا ذكر فيها أن اليوم الوطني مناسبة غالية على أبناء هذا الوطن وعلامة مميزة في وجدان أبنائه سجل فيه التاريخ مولداً للمملكة العربية السعودية بعد ملحمة من البطولة حتى أصبحت نموذجاً فريداً لمعاني الوحدة وقوة التلاحم, تلا ذلك قصيدة وطنية من كلمات الشاعر أحمد </a:t>
            </a:r>
            <a:r>
              <a:rPr lang="ar-SA" b="1" dirty="0" err="1" smtClean="0"/>
              <a:t>الخنيني</a:t>
            </a:r>
            <a:r>
              <a:rPr lang="ar-SA" b="1" dirty="0" smtClean="0"/>
              <a:t> ألقاها الطالب ياسر </a:t>
            </a:r>
            <a:r>
              <a:rPr lang="ar-SA" b="1" dirty="0" err="1" smtClean="0"/>
              <a:t>الخنيني</a:t>
            </a:r>
            <a:r>
              <a:rPr lang="ar-SA" b="1" dirty="0" smtClean="0"/>
              <a:t> لقيت استحسان الحضور. ثم ألقى سعادة عميد كلية التربية الدكتور عبدالله بن خليفة </a:t>
            </a:r>
            <a:r>
              <a:rPr lang="ar-SA" b="1" dirty="0" err="1" smtClean="0"/>
              <a:t>السويكت</a:t>
            </a:r>
            <a:r>
              <a:rPr lang="ar-SA" b="1" dirty="0" smtClean="0"/>
              <a:t> كلمة ذكر فيها أن هذه البلاد قامت على الدين الإسلامي الحنيف والعقيدة السليمة وإعلاء كلمة الحق ، ثم تحدث عن </a:t>
            </a:r>
            <a:r>
              <a:rPr lang="ar-SA" b="1" dirty="0" err="1" smtClean="0"/>
              <a:t>الانجازات</a:t>
            </a:r>
            <a:r>
              <a:rPr lang="ar-SA" b="1" dirty="0" smtClean="0"/>
              <a:t> التنموية والمشاريع الضخمة والتطوير الكبير التي تشهده هذه البلاد في عهد خادم الحرمين الشريفين ، كما تحدث عن جامعة المجمعة ودعمها لمسيرة البناء والتعليم. بعد ذلك قام سعادته بتكريم أعضاء هيئة التدريس والموظفين الذين ساهموا بدفع عجلة التقدم لهذه الكلية لعام 1432-</a:t>
            </a:r>
            <a:r>
              <a:rPr lang="ar-SA" b="1" dirty="0" err="1" smtClean="0"/>
              <a:t>1433ه</a:t>
            </a:r>
            <a:r>
              <a:rPr lang="ar-SA" b="1" dirty="0" smtClean="0"/>
              <a:t>ـ, واختتم الحفل بتكريم منسوبي الكلية لسعادة العميد قدمه بالنيابة عنهم منسق العلاقات العامة والإعلام الجامعي بالكلية الأستاذ سامي بن خليف العيد, ثم تناول الجميع المرطبات التي أعدت لهذه المناسبة.</a:t>
            </a:r>
            <a:endParaRPr lang="en-US" dirty="0" smtClean="0"/>
          </a:p>
          <a:p>
            <a:pPr marL="0" indent="0">
              <a:buNone/>
            </a:pPr>
            <a:endParaRPr lang="ar-SA" dirty="0"/>
          </a:p>
        </p:txBody>
      </p:sp>
    </p:spTree>
    <p:extLst>
      <p:ext uri="{BB962C8B-B14F-4D97-AF65-F5344CB8AC3E}">
        <p14:creationId xmlns:p14="http://schemas.microsoft.com/office/powerpoint/2010/main" val="458769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mu.edu.sa/sites/default/files/news/1.JPG"/>
          <p:cNvPicPr/>
          <p:nvPr/>
        </p:nvPicPr>
        <p:blipFill>
          <a:blip r:embed="rId2">
            <a:extLst>
              <a:ext uri="{28A0092B-C50C-407E-A947-70E740481C1C}">
                <a14:useLocalDpi xmlns:a14="http://schemas.microsoft.com/office/drawing/2010/main" val="0"/>
              </a:ext>
            </a:extLst>
          </a:blip>
          <a:srcRect/>
          <a:stretch>
            <a:fillRect/>
          </a:stretch>
        </p:blipFill>
        <p:spPr bwMode="auto">
          <a:xfrm>
            <a:off x="1714500" y="1524000"/>
            <a:ext cx="5715000" cy="3810000"/>
          </a:xfrm>
          <a:prstGeom prst="rect">
            <a:avLst/>
          </a:prstGeom>
          <a:noFill/>
          <a:ln>
            <a:noFill/>
          </a:ln>
        </p:spPr>
      </p:pic>
    </p:spTree>
    <p:extLst>
      <p:ext uri="{BB962C8B-B14F-4D97-AF65-F5344CB8AC3E}">
        <p14:creationId xmlns:p14="http://schemas.microsoft.com/office/powerpoint/2010/main" val="391305186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8d581f3d3d2f1c7fb443e47a7384bc3f6277f6"/>
</p:tagLst>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TM02455596[[fn=الربيع]]</Template>
  <TotalTime>1</TotalTime>
  <Words>62</Words>
  <Application>Microsoft Office PowerPoint</Application>
  <PresentationFormat>عرض على الشاشة (3:4)‏</PresentationFormat>
  <Paragraphs>4</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Spring</vt:lpstr>
      <vt:lpstr>عرض تقديمي في PowerPoint</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2</cp:revision>
  <dcterms:created xsi:type="dcterms:W3CDTF">2015-03-28T05:13:57Z</dcterms:created>
  <dcterms:modified xsi:type="dcterms:W3CDTF">2015-03-28T05:15:16Z</dcterms:modified>
</cp:coreProperties>
</file>