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4A4AC4-DDCE-479A-A75D-B7F1089E587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5079286-2A4B-415A-9F33-7E07DA26ACEC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87624" y="620688"/>
            <a:ext cx="7498080" cy="5987752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كلية التربية بالزلفي تقيم ورشة عمل بعنوان "استخدام المكتبة الشاملة بالأبحاث العلمية"</a:t>
            </a:r>
            <a:endParaRPr lang="en-US" dirty="0"/>
          </a:p>
          <a:p>
            <a:pPr lvl="0"/>
            <a:r>
              <a:rPr lang="ar-SA" b="1" dirty="0"/>
              <a:t>نظمت وحدة التميز في التعليم والتعلم" ورشة عمل بعنوان " (استخدام المكتبة الشاملة بالأبحاث العلمية) وذلك يوم الأربعاء 5/1/1436 الساعة التاسعة والنصف صباحاً بقاعة الجودة ، حضر الدورة مجموعة من أعضاء هيئة التدريس. قدم الدورة سعادة الدكتور محمد سيد شحاتة مشرف وحدة الإرشاد التربوي في كلية التربية 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ar-SA" b="1" dirty="0"/>
              <a:t>تناولت الدورة الموضوعات التالية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ar-SA" b="1" dirty="0"/>
              <a:t> مفهوم البحث العلمي .</a:t>
            </a:r>
            <a:endParaRPr lang="en-US" dirty="0"/>
          </a:p>
          <a:p>
            <a:pPr lvl="0"/>
            <a:r>
              <a:rPr lang="ar-SA" b="1" dirty="0"/>
              <a:t>2- أهمية البحث العلمي لعضو هيئة التدريس .</a:t>
            </a:r>
            <a:endParaRPr lang="en-US" dirty="0"/>
          </a:p>
          <a:p>
            <a:pPr lvl="0"/>
            <a:r>
              <a:rPr lang="ar-SA" b="1" dirty="0"/>
              <a:t>3- تعريف عام بالمكتبة الشاملة </a:t>
            </a:r>
            <a:endParaRPr lang="en-US" dirty="0"/>
          </a:p>
          <a:p>
            <a:pPr lvl="0"/>
            <a:r>
              <a:rPr lang="ar-SA" b="1" dirty="0"/>
              <a:t>4- أهمية المكتبة الشاملة للأبحاث العلمية.</a:t>
            </a:r>
            <a:endParaRPr lang="en-US" dirty="0"/>
          </a:p>
          <a:p>
            <a:pPr lvl="0"/>
            <a:r>
              <a:rPr lang="ar-SA" b="1" dirty="0"/>
              <a:t>5- كيفية البحث من خلال المكتبة الشاملة .</a:t>
            </a:r>
            <a:endParaRPr lang="en-US" dirty="0"/>
          </a:p>
          <a:p>
            <a:pPr lvl="0"/>
            <a:r>
              <a:rPr lang="ar-SA" b="1" dirty="0"/>
              <a:t>6- كيفية حفظ المعلومات من خلال المكتبة الشاملة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ar-SA" b="1" dirty="0"/>
              <a:t>7-  كيفية توثيق المعلومات من خلال المكتبة الشاملة </a:t>
            </a:r>
            <a:endParaRPr lang="en-US" dirty="0"/>
          </a:p>
          <a:p>
            <a:pPr lvl="0"/>
            <a:r>
              <a:rPr lang="ar-SA" b="1" dirty="0"/>
              <a:t>8- كيف تحفظ كتبك الخاصة في لمكتبة الشاملة 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6229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352550"/>
            <a:ext cx="4762500" cy="4152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4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71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2015-04-01T06:34:02Z</dcterms:created>
  <dcterms:modified xsi:type="dcterms:W3CDTF">2015-04-01T06:34:52Z</dcterms:modified>
</cp:coreProperties>
</file>